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4"/>
  </p:notesMasterIdLst>
  <p:sldIdLst>
    <p:sldId id="2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B2843-67B6-D68D-3BBD-C83663829048}" v="8" dt="2024-04-19T17:26:10.932"/>
    <p1510:client id="{4C484848-19A9-6173-B523-C2C08FE5BE4F}" v="9" dt="2024-04-19T17:24:51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30CA3-B4C6-4438-8E2F-CF64E6DE92AA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3EED7-2890-4F21-BDA1-2BF2102B0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5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CB35-445D-40A9-9869-86F673E63A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1B1E-8550-44F3-A505-606AEECD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CB35-445D-40A9-9869-86F673E63A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1B1E-8550-44F3-A505-606AEECD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9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CB35-445D-40A9-9869-86F673E63A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1B1E-8550-44F3-A505-606AEECD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FA05-45CD-4FD7-98E2-67306558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CE14B-C924-4AF8-8B14-ADC8987C8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11FE-EFC4-48DA-BE67-7D1ADEB0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66C-FAA9-44DA-B6A9-7FC0D3F5D26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C7B3A-AAB4-44CF-A910-EC2D370E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9FE1-6888-4C11-82C5-885698A7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BF1E-AF14-4EAA-BA94-FCFC9898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34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22932-1E22-4594-B645-C798CA7C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81C89-FA4D-47B9-BF47-6777AC4F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04C1-AD89-43A4-AF50-236C86E9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66C-FAA9-44DA-B6A9-7FC0D3F5D26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225B6-D439-4C3F-A10A-7C062A2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0CB6-51AF-4DD9-A58F-107D9915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BF1E-AF14-4EAA-BA94-FCFC9898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44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3011-1C82-40F9-83EB-E22E86D2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EBBBE-9891-4CD9-ABB2-B19BCE3DC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803A-1E8A-4230-A0D2-FF11ABE0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66C-FAA9-44DA-B6A9-7FC0D3F5D26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3982B-3208-4080-BADC-9C2B3BB0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824A-8541-4011-8E17-95BA3AFB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BF1E-AF14-4EAA-BA94-FCFC9898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7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E17A-5414-4D41-B1C8-DC391F68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CFD6A-16DC-465A-9FB8-30C3B301A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0618D-D8A3-467D-A3E2-9BA683874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679B4-4834-43DF-9C54-E481D984B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66C-FAA9-44DA-B6A9-7FC0D3F5D26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C2E56-37A2-40C8-95DD-D03C8C93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13172-19E3-4820-824A-216C33AA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BF1E-AF14-4EAA-BA94-FCFC9898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42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342D-2999-45BD-AED3-17560E4A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80765-E701-4018-A044-8305D70BA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701D1-D753-4AF2-AE15-282102367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E8C86-B9D8-4B2C-B76E-B726217F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EF3E6-6632-4A40-8F4E-1742157AB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4FC25-AD67-4FBF-B9E7-2B7F6D06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66C-FAA9-44DA-B6A9-7FC0D3F5D26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078C3-B5E9-4E17-BE88-309FC3D7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447AF-5DDE-4B75-A1B9-6C570DFD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BF1E-AF14-4EAA-BA94-FCFC9898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7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0102-6D5B-4777-8122-644DEF5A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837E6-26E3-4F00-9C29-3D269E51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66C-FAA9-44DA-B6A9-7FC0D3F5D26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8FEFD-6BFE-4194-80C2-BB28313C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C898D-6DFA-4E59-B60D-3422F7C5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BF1E-AF14-4EAA-BA94-FCFC9898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76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B3454-B67A-4C5E-A519-86E1D47E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66C-FAA9-44DA-B6A9-7FC0D3F5D26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529EB-3377-406E-A3AD-25AE3C75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AD6A9-615D-40BD-9730-B71CE2F7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BF1E-AF14-4EAA-BA94-FCFC9898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66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C917-5FD7-4080-8694-E09169B6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3B76-DD75-4892-93FF-725FA412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FCC4E-BEA5-420C-BD9C-D16BF4D97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E9184-6B5E-4771-87E9-A05F7117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66C-FAA9-44DA-B6A9-7FC0D3F5D26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24C8-3069-4391-9ADC-57FB8A61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D6EB2-26BB-4F9D-B69F-F5525FFA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BF1E-AF14-4EAA-BA94-FCFC9898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CB35-445D-40A9-9869-86F673E63A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1B1E-8550-44F3-A505-606AEECD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9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D438-DB05-406E-B798-0172DCC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E1739-2584-4A0E-B072-30D44B810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579F-9046-4E78-A158-E99F84E51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B3679-8208-40F9-AD87-F0D3985D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66C-FAA9-44DA-B6A9-7FC0D3F5D26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452B-BFBE-46F4-95DC-4293F59D2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1AE4D-58AB-40F9-9178-EB4FD7FC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BF1E-AF14-4EAA-BA94-FCFC9898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01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C1B8-825A-44A0-B069-86268772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75BA6-2A1C-4623-B220-2DCA166CD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30B8E-ED1D-4226-B7DD-BE7CF9D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66C-FAA9-44DA-B6A9-7FC0D3F5D26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CB54-B947-4DD4-BFF5-76C2ACBA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1020-4542-43FC-A2BC-3FE2ED27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BF1E-AF14-4EAA-BA94-FCFC9898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7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4F7FB-E00D-457D-8788-2B15A7646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1EF5-57CB-4078-A47C-F41C56D35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1FC6-83EA-4048-A1EC-A0C33B3D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5466C-FAA9-44DA-B6A9-7FC0D3F5D26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8579-C160-404E-8C14-E46542ED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EB33-1FA4-43CC-A267-C2971D78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CBF1E-AF14-4EAA-BA94-FCFC9898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9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CB35-445D-40A9-9869-86F673E63A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1B1E-8550-44F3-A505-606AEECD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CB35-445D-40A9-9869-86F673E63A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1B1E-8550-44F3-A505-606AEECD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CB35-445D-40A9-9869-86F673E63A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1B1E-8550-44F3-A505-606AEECD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CB35-445D-40A9-9869-86F673E63A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1B1E-8550-44F3-A505-606AEECD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CB35-445D-40A9-9869-86F673E63A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1B1E-8550-44F3-A505-606AEECD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5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CB35-445D-40A9-9869-86F673E63A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1B1E-8550-44F3-A505-606AEECD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2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CB35-445D-40A9-9869-86F673E63A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1B1E-8550-44F3-A505-606AEECD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CB35-445D-40A9-9869-86F673E63A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1B1E-8550-44F3-A505-606AEECDA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2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1228A-5F78-4447-842A-8148E7B5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2B847-6FF2-4ACA-A798-D5FD1FF5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F313A-F476-4490-AF78-567A693B0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5466C-FAA9-44DA-B6A9-7FC0D3F5D26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19FE-A0F1-4116-9336-51C5A8B68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4989-07DB-4E51-8A57-2DA1B3C3B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CBF1E-AF14-4EAA-BA94-FCFC9898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microsoft.com/office/2007/relationships/media" Target="../media/media7.mp4"/><Relationship Id="rId18" Type="http://schemas.openxmlformats.org/officeDocument/2006/relationships/image" Target="../media/image1.png"/><Relationship Id="rId3" Type="http://schemas.microsoft.com/office/2007/relationships/media" Target="../media/media2.mp4"/><Relationship Id="rId21" Type="http://schemas.openxmlformats.org/officeDocument/2006/relationships/image" Target="../media/image4.png"/><Relationship Id="rId7" Type="http://schemas.microsoft.com/office/2007/relationships/media" Target="../media/media4.mp4"/><Relationship Id="rId12" Type="http://schemas.openxmlformats.org/officeDocument/2006/relationships/video" Target="../media/media6.mp4"/><Relationship Id="rId17" Type="http://schemas.openxmlformats.org/officeDocument/2006/relationships/slideLayout" Target="../slideLayouts/slideLayout12.xml"/><Relationship Id="rId25" Type="http://schemas.openxmlformats.org/officeDocument/2006/relationships/image" Target="../media/image8.png"/><Relationship Id="rId2" Type="http://schemas.openxmlformats.org/officeDocument/2006/relationships/video" Target="../media/media1.mp4"/><Relationship Id="rId16" Type="http://schemas.openxmlformats.org/officeDocument/2006/relationships/video" Target="../media/media8.mp4"/><Relationship Id="rId20" Type="http://schemas.openxmlformats.org/officeDocument/2006/relationships/image" Target="../media/image3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microsoft.com/office/2007/relationships/media" Target="../media/media6.mp4"/><Relationship Id="rId24" Type="http://schemas.openxmlformats.org/officeDocument/2006/relationships/image" Target="../media/image7.png"/><Relationship Id="rId5" Type="http://schemas.microsoft.com/office/2007/relationships/media" Target="../media/media3.mp4"/><Relationship Id="rId15" Type="http://schemas.microsoft.com/office/2007/relationships/media" Target="../media/media8.mp4"/><Relationship Id="rId23" Type="http://schemas.openxmlformats.org/officeDocument/2006/relationships/image" Target="../media/image6.png"/><Relationship Id="rId10" Type="http://schemas.openxmlformats.org/officeDocument/2006/relationships/video" Target="../media/media5.mp4"/><Relationship Id="rId19" Type="http://schemas.openxmlformats.org/officeDocument/2006/relationships/image" Target="../media/image2.png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video" Target="../media/media7.mp4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_1">
            <a:hlinkClick r:id="" action="ppaction://media"/>
            <a:extLst>
              <a:ext uri="{FF2B5EF4-FFF2-40B4-BE49-F238E27FC236}">
                <a16:creationId xmlns:a16="http://schemas.microsoft.com/office/drawing/2014/main" id="{A59AB052-7A8A-4C1B-AEE1-1F5C48EFDC2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631091" y="383709"/>
            <a:ext cx="3048000" cy="2286000"/>
          </a:xfrm>
          <a:prstGeom prst="rect">
            <a:avLst/>
          </a:prstGeom>
        </p:spPr>
      </p:pic>
      <p:pic>
        <p:nvPicPr>
          <p:cNvPr id="3" name="R_2">
            <a:hlinkClick r:id="" action="ppaction://media"/>
            <a:extLst>
              <a:ext uri="{FF2B5EF4-FFF2-40B4-BE49-F238E27FC236}">
                <a16:creationId xmlns:a16="http://schemas.microsoft.com/office/drawing/2014/main" id="{C413FA52-9FE8-445F-A4F1-B7AA0608AADC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3423330" y="383709"/>
            <a:ext cx="3048000" cy="2286000"/>
          </a:xfrm>
          <a:prstGeom prst="rect">
            <a:avLst/>
          </a:prstGeom>
        </p:spPr>
      </p:pic>
      <p:pic>
        <p:nvPicPr>
          <p:cNvPr id="7" name="R_3">
            <a:hlinkClick r:id="" action="ppaction://media"/>
            <a:extLst>
              <a:ext uri="{FF2B5EF4-FFF2-40B4-BE49-F238E27FC236}">
                <a16:creationId xmlns:a16="http://schemas.microsoft.com/office/drawing/2014/main" id="{F38BCA24-B402-4A59-B88F-4E5B88A5D0F8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20"/>
          <a:stretch>
            <a:fillRect/>
          </a:stretch>
        </p:blipFill>
        <p:spPr>
          <a:xfrm>
            <a:off x="6215569" y="383709"/>
            <a:ext cx="3048000" cy="2286000"/>
          </a:xfrm>
          <a:prstGeom prst="rect">
            <a:avLst/>
          </a:prstGeom>
        </p:spPr>
      </p:pic>
      <p:pic>
        <p:nvPicPr>
          <p:cNvPr id="24" name="R_4">
            <a:hlinkClick r:id="" action="ppaction://media"/>
            <a:extLst>
              <a:ext uri="{FF2B5EF4-FFF2-40B4-BE49-F238E27FC236}">
                <a16:creationId xmlns:a16="http://schemas.microsoft.com/office/drawing/2014/main" id="{30CF58D7-9093-4F80-ABC9-7AEE5ACF2786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21"/>
          <a:stretch>
            <a:fillRect/>
          </a:stretch>
        </p:blipFill>
        <p:spPr>
          <a:xfrm>
            <a:off x="9007808" y="373981"/>
            <a:ext cx="3048000" cy="2286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6FF6AA-88D2-4091-B093-0E83C8469978}"/>
              </a:ext>
            </a:extLst>
          </p:cNvPr>
          <p:cNvSpPr txBox="1"/>
          <p:nvPr/>
        </p:nvSpPr>
        <p:spPr>
          <a:xfrm>
            <a:off x="1226945" y="2695730"/>
            <a:ext cx="1969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Next to Substation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28ACCC-B430-45EE-AB4F-66C3D76B4368}"/>
              </a:ext>
            </a:extLst>
          </p:cNvPr>
          <p:cNvSpPr txBox="1"/>
          <p:nvPr/>
        </p:nvSpPr>
        <p:spPr>
          <a:xfrm>
            <a:off x="4105112" y="2669148"/>
            <a:ext cx="154830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/>
              <a:t>Beneath T-line</a:t>
            </a:r>
          </a:p>
          <a:p>
            <a:pPr algn="ctr"/>
            <a:r>
              <a:rPr lang="en-US">
                <a:cs typeface="Calibri"/>
              </a:rPr>
              <a:t>kV/m setting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44A0FA-1C57-4A20-AAC0-C9E686F37262}"/>
              </a:ext>
            </a:extLst>
          </p:cNvPr>
          <p:cNvSpPr txBox="1"/>
          <p:nvPr/>
        </p:nvSpPr>
        <p:spPr>
          <a:xfrm>
            <a:off x="4242899" y="333850"/>
            <a:ext cx="222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Jan 18, 2023 – AC line</a:t>
            </a:r>
          </a:p>
        </p:txBody>
      </p:sp>
      <p:pic>
        <p:nvPicPr>
          <p:cNvPr id="30" name="E_1">
            <a:hlinkClick r:id="" action="ppaction://media"/>
            <a:extLst>
              <a:ext uri="{FF2B5EF4-FFF2-40B4-BE49-F238E27FC236}">
                <a16:creationId xmlns:a16="http://schemas.microsoft.com/office/drawing/2014/main" id="{1A5DA562-8B62-4DD5-945A-5107C2847855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22"/>
          <a:stretch>
            <a:fillRect/>
          </a:stretch>
        </p:blipFill>
        <p:spPr>
          <a:xfrm>
            <a:off x="213418" y="3741534"/>
            <a:ext cx="3048000" cy="2286000"/>
          </a:xfrm>
          <a:prstGeom prst="rect">
            <a:avLst/>
          </a:prstGeom>
        </p:spPr>
      </p:pic>
      <p:pic>
        <p:nvPicPr>
          <p:cNvPr id="31" name="E_2">
            <a:hlinkClick r:id="" action="ppaction://media"/>
            <a:extLst>
              <a:ext uri="{FF2B5EF4-FFF2-40B4-BE49-F238E27FC236}">
                <a16:creationId xmlns:a16="http://schemas.microsoft.com/office/drawing/2014/main" id="{450E71E0-5B55-4B5C-B4BF-90D204E1D0F5}"/>
              </a:ext>
            </a:extLst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23"/>
          <a:stretch>
            <a:fillRect/>
          </a:stretch>
        </p:blipFill>
        <p:spPr>
          <a:xfrm>
            <a:off x="6215568" y="3741534"/>
            <a:ext cx="3048000" cy="2286000"/>
          </a:xfrm>
          <a:prstGeom prst="rect">
            <a:avLst/>
          </a:prstGeom>
        </p:spPr>
      </p:pic>
      <p:pic>
        <p:nvPicPr>
          <p:cNvPr id="33" name="H_1">
            <a:hlinkClick r:id="" action="ppaction://media"/>
            <a:extLst>
              <a:ext uri="{FF2B5EF4-FFF2-40B4-BE49-F238E27FC236}">
                <a16:creationId xmlns:a16="http://schemas.microsoft.com/office/drawing/2014/main" id="{3C8DAA9E-2919-400A-8A95-20899CBFAE36}"/>
              </a:ext>
            </a:extLst>
          </p:cNvPr>
          <p:cNvPicPr>
            <a:picLocks noChangeAspect="1"/>
          </p:cNvPicPr>
          <p:nvPr>
            <a:vide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24"/>
          <a:stretch>
            <a:fillRect/>
          </a:stretch>
        </p:blipFill>
        <p:spPr>
          <a:xfrm>
            <a:off x="3218209" y="3741534"/>
            <a:ext cx="3048000" cy="2286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68D9FB2-83C9-46DA-BCC8-847440B1BFEF}"/>
              </a:ext>
            </a:extLst>
          </p:cNvPr>
          <p:cNvSpPr txBox="1"/>
          <p:nvPr/>
        </p:nvSpPr>
        <p:spPr>
          <a:xfrm>
            <a:off x="2315799" y="6260091"/>
            <a:ext cx="221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Along Side AC line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016BC0-7F06-4AE2-8296-C3651E751F0F}"/>
              </a:ext>
            </a:extLst>
          </p:cNvPr>
          <p:cNvSpPr txBox="1"/>
          <p:nvPr/>
        </p:nvSpPr>
        <p:spPr>
          <a:xfrm>
            <a:off x="8156037" y="6268119"/>
            <a:ext cx="221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Miles from AC line</a:t>
            </a:r>
          </a:p>
        </p:txBody>
      </p:sp>
      <p:pic>
        <p:nvPicPr>
          <p:cNvPr id="36" name="H_2">
            <a:hlinkClick r:id="" action="ppaction://media"/>
            <a:extLst>
              <a:ext uri="{FF2B5EF4-FFF2-40B4-BE49-F238E27FC236}">
                <a16:creationId xmlns:a16="http://schemas.microsoft.com/office/drawing/2014/main" id="{66A14073-DB55-436F-B635-80F4296060A6}"/>
              </a:ext>
            </a:extLst>
          </p:cNvPr>
          <p:cNvPicPr>
            <a:picLocks noChangeAspect="1"/>
          </p:cNvPicPr>
          <p:nvPr>
            <a:vide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25"/>
          <a:stretch>
            <a:fillRect/>
          </a:stretch>
        </p:blipFill>
        <p:spPr>
          <a:xfrm>
            <a:off x="9007808" y="3741534"/>
            <a:ext cx="3048000" cy="2286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7E7EF3-0854-4B75-8609-E79D43CA76FC}"/>
              </a:ext>
            </a:extLst>
          </p:cNvPr>
          <p:cNvSpPr txBox="1"/>
          <p:nvPr/>
        </p:nvSpPr>
        <p:spPr>
          <a:xfrm>
            <a:off x="2668509" y="708098"/>
            <a:ext cx="81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E-field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9EEF51-9EC6-434D-BFA2-C9124BA98014}"/>
              </a:ext>
            </a:extLst>
          </p:cNvPr>
          <p:cNvSpPr txBox="1"/>
          <p:nvPr/>
        </p:nvSpPr>
        <p:spPr>
          <a:xfrm>
            <a:off x="5403946" y="712910"/>
            <a:ext cx="81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E-field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966B37-9595-40FD-A5F9-0EA3E81A3187}"/>
              </a:ext>
            </a:extLst>
          </p:cNvPr>
          <p:cNvSpPr txBox="1"/>
          <p:nvPr/>
        </p:nvSpPr>
        <p:spPr>
          <a:xfrm>
            <a:off x="8139383" y="717722"/>
            <a:ext cx="81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E-field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92E2CC-2396-4E8D-A071-7D77B78160EA}"/>
              </a:ext>
            </a:extLst>
          </p:cNvPr>
          <p:cNvSpPr txBox="1"/>
          <p:nvPr/>
        </p:nvSpPr>
        <p:spPr>
          <a:xfrm>
            <a:off x="10874820" y="722534"/>
            <a:ext cx="81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E-field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5EA23A-100E-49C0-B795-08979236987B}"/>
              </a:ext>
            </a:extLst>
          </p:cNvPr>
          <p:cNvSpPr txBox="1"/>
          <p:nvPr/>
        </p:nvSpPr>
        <p:spPr>
          <a:xfrm>
            <a:off x="2214472" y="3969180"/>
            <a:ext cx="81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E-field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BAD4AC-F409-4EED-955C-C220D9806589}"/>
              </a:ext>
            </a:extLst>
          </p:cNvPr>
          <p:cNvSpPr txBox="1"/>
          <p:nvPr/>
        </p:nvSpPr>
        <p:spPr>
          <a:xfrm>
            <a:off x="5219263" y="3969180"/>
            <a:ext cx="81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H-field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CEBEC2-8942-4C8A-AAC2-63A1A0A27BD1}"/>
              </a:ext>
            </a:extLst>
          </p:cNvPr>
          <p:cNvSpPr txBox="1"/>
          <p:nvPr/>
        </p:nvSpPr>
        <p:spPr>
          <a:xfrm>
            <a:off x="8224054" y="3969180"/>
            <a:ext cx="81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E-field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8B153C-D137-4F3F-A220-91B859530E84}"/>
              </a:ext>
            </a:extLst>
          </p:cNvPr>
          <p:cNvSpPr txBox="1"/>
          <p:nvPr/>
        </p:nvSpPr>
        <p:spPr>
          <a:xfrm>
            <a:off x="11025644" y="3969180"/>
            <a:ext cx="81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H-field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8F9427-24E0-4CDD-B478-1B2FFBBAD337}"/>
              </a:ext>
            </a:extLst>
          </p:cNvPr>
          <p:cNvSpPr txBox="1"/>
          <p:nvPr/>
        </p:nvSpPr>
        <p:spPr>
          <a:xfrm>
            <a:off x="4372527" y="3736043"/>
            <a:ext cx="278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Jan 19, 2023 – AC &amp; DC 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32D1A-826D-6CF8-3811-FE592C3F70A4}"/>
              </a:ext>
            </a:extLst>
          </p:cNvPr>
          <p:cNvSpPr txBox="1"/>
          <p:nvPr/>
        </p:nvSpPr>
        <p:spPr>
          <a:xfrm>
            <a:off x="6852363" y="2669148"/>
            <a:ext cx="1777667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/>
              <a:t>Beneath T-line</a:t>
            </a:r>
          </a:p>
          <a:p>
            <a:pPr algn="ctr"/>
            <a:r>
              <a:rPr lang="en-US">
                <a:cs typeface="Calibri"/>
              </a:rPr>
              <a:t>100 kV/m setting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0E53E3-0BCB-4404-5182-309E1129346A}"/>
              </a:ext>
            </a:extLst>
          </p:cNvPr>
          <p:cNvSpPr txBox="1"/>
          <p:nvPr/>
        </p:nvSpPr>
        <p:spPr>
          <a:xfrm>
            <a:off x="9758088" y="2669148"/>
            <a:ext cx="1548309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/>
              <a:t>Beneath T-line</a:t>
            </a:r>
          </a:p>
          <a:p>
            <a:pPr algn="ctr"/>
            <a:r>
              <a:rPr lang="en-US">
                <a:cs typeface="Calibri"/>
              </a:rPr>
              <a:t>kV/m setting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A2C7EA-8C17-BE79-76F0-70208309BB82}"/>
              </a:ext>
            </a:extLst>
          </p:cNvPr>
          <p:cNvSpPr txBox="1"/>
          <p:nvPr/>
        </p:nvSpPr>
        <p:spPr>
          <a:xfrm>
            <a:off x="5807805" y="3289380"/>
            <a:ext cx="61263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1"/>
              <a:t>*The manual said to use the lower setting unless it saturates</a:t>
            </a:r>
            <a:endParaRPr lang="en-US" i="1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F71C0-9649-B0BB-CC90-0C5990622154}"/>
              </a:ext>
            </a:extLst>
          </p:cNvPr>
          <p:cNvSpPr txBox="1"/>
          <p:nvPr/>
        </p:nvSpPr>
        <p:spPr>
          <a:xfrm>
            <a:off x="703194" y="5967696"/>
            <a:ext cx="22150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Driving away from DC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367C81-0ADF-C8EB-D652-5E25FD0C9790}"/>
              </a:ext>
            </a:extLst>
          </p:cNvPr>
          <p:cNvSpPr txBox="1"/>
          <p:nvPr/>
        </p:nvSpPr>
        <p:spPr>
          <a:xfrm>
            <a:off x="6728310" y="5967696"/>
            <a:ext cx="22150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Driving away from DC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248A6-2223-5124-1B94-2A1A1D0C6FAD}"/>
              </a:ext>
            </a:extLst>
          </p:cNvPr>
          <p:cNvSpPr txBox="1"/>
          <p:nvPr/>
        </p:nvSpPr>
        <p:spPr>
          <a:xfrm>
            <a:off x="3822077" y="5967696"/>
            <a:ext cx="22150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Driving toward DC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13789-BC30-9777-A9E1-AB15796E1F47}"/>
              </a:ext>
            </a:extLst>
          </p:cNvPr>
          <p:cNvSpPr txBox="1"/>
          <p:nvPr/>
        </p:nvSpPr>
        <p:spPr>
          <a:xfrm>
            <a:off x="9687704" y="5967696"/>
            <a:ext cx="221506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Driving toward DC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6006E-8AE6-6B0B-FD16-DEC83E073B87}"/>
              </a:ext>
            </a:extLst>
          </p:cNvPr>
          <p:cNvSpPr txBox="1"/>
          <p:nvPr/>
        </p:nvSpPr>
        <p:spPr>
          <a:xfrm>
            <a:off x="1226945" y="3289381"/>
            <a:ext cx="459696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/>
              <a:t>Max E = 650 or 2000</a:t>
            </a:r>
            <a:r>
              <a:rPr lang="en-US" i="1"/>
              <a:t> V/m depending on setting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2DDD5-E98C-4C44-AE8C-AC5D6FB17964}"/>
              </a:ext>
            </a:extLst>
          </p:cNvPr>
          <p:cNvSpPr txBox="1"/>
          <p:nvPr/>
        </p:nvSpPr>
        <p:spPr>
          <a:xfrm>
            <a:off x="855630" y="175128"/>
            <a:ext cx="278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EMF Ground Probe - Rental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820F1-67F2-1AFB-EADA-806E6CA4C54A}"/>
              </a:ext>
            </a:extLst>
          </p:cNvPr>
          <p:cNvSpPr txBox="1"/>
          <p:nvPr/>
        </p:nvSpPr>
        <p:spPr>
          <a:xfrm>
            <a:off x="2792818" y="6523075"/>
            <a:ext cx="65974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/>
              <a:t>Max E = 500 V/m @ 60 Hz, 17 V/m @ DC, Max H = 0.475 </a:t>
            </a:r>
            <a:r>
              <a:rPr lang="en-US" b="1" i="1" err="1"/>
              <a:t>uT</a:t>
            </a:r>
            <a:r>
              <a:rPr lang="en-US" b="1" i="1"/>
              <a:t> @ DC</a:t>
            </a:r>
            <a:endParaRPr lang="en-US" b="1" err="1"/>
          </a:p>
        </p:txBody>
      </p:sp>
    </p:spTree>
    <p:extLst>
      <p:ext uri="{BB962C8B-B14F-4D97-AF65-F5344CB8AC3E}">
        <p14:creationId xmlns:p14="http://schemas.microsoft.com/office/powerpoint/2010/main" val="243265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3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5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94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0800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7000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7000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6100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4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53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8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video>
              <p:cMediaNode vol="80000">
                <p:cTn id="59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4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video>
              <p:cMediaNode vol="80000">
                <p:cTn id="65" fill="hold" display="0">
                  <p:stCondLst>
                    <p:cond delay="indefinite"/>
                  </p:stCondLst>
                </p:cTn>
                <p:tgtEl>
                  <p:spTgt spid="31"/>
                </p:tgtEl>
              </p:cMediaNode>
            </p:video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0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video>
              <p:cMediaNode vol="80000">
                <p:cTn id="71" fill="hold" display="0">
                  <p:stCondLst>
                    <p:cond delay="indefinite"/>
                  </p:stCondLst>
                </p:cTn>
                <p:tgtEl>
                  <p:spTgt spid="33"/>
                </p:tgtEl>
              </p:cMediaNode>
            </p:video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6" dur="1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video>
              <p:cMediaNode vol="80000">
                <p:cTn id="7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8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Hassan, Tanzim Jim</dc:creator>
  <cp:revision>13</cp:revision>
  <dcterms:created xsi:type="dcterms:W3CDTF">2023-01-17T16:25:45Z</dcterms:created>
  <dcterms:modified xsi:type="dcterms:W3CDTF">2024-04-19T17:26:48Z</dcterms:modified>
</cp:coreProperties>
</file>