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3B8A9-508A-439D-FEBD-9D4B1B069647}" v="252" dt="2024-07-20T20:46:47.706"/>
    <p1510:client id="{798F5E64-03C3-82EB-CCD9-F94EAC71B6F6}" v="477" dt="2024-07-21T09:33:15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03F4DA-074E-CACC-644A-3D9D2FD0FFE9}"/>
              </a:ext>
            </a:extLst>
          </p:cNvPr>
          <p:cNvSpPr txBox="1"/>
          <p:nvPr/>
        </p:nvSpPr>
        <p:spPr>
          <a:xfrm>
            <a:off x="3269597" y="2128161"/>
            <a:ext cx="867423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tantia"/>
              </a:rPr>
              <a:t>         Student's name:  Dedan Lumumba</a:t>
            </a:r>
          </a:p>
          <a:p>
            <a:r>
              <a:rPr lang="en-US" sz="2400" dirty="0">
                <a:latin typeface="Constantia"/>
              </a:rPr>
              <a:t>Institution affiliation: </a:t>
            </a:r>
            <a:r>
              <a:rPr lang="en-US" sz="2400" err="1">
                <a:latin typeface="Constantia"/>
              </a:rPr>
              <a:t>Sevennet</a:t>
            </a:r>
            <a:r>
              <a:rPr lang="en-US" sz="2400" dirty="0">
                <a:latin typeface="Constantia"/>
              </a:rPr>
              <a:t> Boot Camp</a:t>
            </a:r>
          </a:p>
          <a:p>
            <a:r>
              <a:rPr lang="en-US" sz="2400" dirty="0">
                <a:latin typeface="Constantia"/>
              </a:rPr>
              <a:t>             Course Name: Data Analytics</a:t>
            </a:r>
          </a:p>
          <a:p>
            <a:r>
              <a:rPr lang="en-US" sz="2400" dirty="0">
                <a:latin typeface="Constantia"/>
              </a:rPr>
              <a:t>    Instructor's Name:   Mr. </a:t>
            </a:r>
            <a:r>
              <a:rPr lang="en-US" sz="2400" err="1">
                <a:latin typeface="Constantia"/>
              </a:rPr>
              <a:t>Raghuvendra</a:t>
            </a:r>
            <a:r>
              <a:rPr lang="en-US" sz="2400" dirty="0">
                <a:latin typeface="Constantia"/>
              </a:rPr>
              <a:t> Anshu</a:t>
            </a:r>
          </a:p>
          <a:p>
            <a:r>
              <a:rPr lang="en-US" sz="2400" dirty="0">
                <a:latin typeface="Constantia"/>
              </a:rPr>
              <a:t>                                Date:18/07/2024</a:t>
            </a:r>
          </a:p>
          <a:p>
            <a:endParaRPr lang="en-US" sz="2400" dirty="0">
              <a:latin typeface="Constantia"/>
            </a:endParaRPr>
          </a:p>
          <a:p>
            <a:endParaRPr lang="en-US" sz="2400" dirty="0">
              <a:latin typeface="Constantia"/>
            </a:endParaRPr>
          </a:p>
          <a:p>
            <a:endParaRPr lang="en-US" sz="2400" dirty="0">
              <a:latin typeface="Constantia"/>
            </a:endParaRPr>
          </a:p>
          <a:p>
            <a:r>
              <a:rPr lang="en-US" sz="2400" dirty="0">
                <a:latin typeface="Constantia"/>
              </a:rPr>
              <a:t>         FINAL EXCEL PROJECT-MOVIE DATASET</a:t>
            </a:r>
          </a:p>
        </p:txBody>
      </p:sp>
    </p:spTree>
    <p:extLst>
      <p:ext uri="{BB962C8B-B14F-4D97-AF65-F5344CB8AC3E}">
        <p14:creationId xmlns:p14="http://schemas.microsoft.com/office/powerpoint/2010/main" val="70822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411A3E9-6953-FD89-1365-7370504C5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2" y="883755"/>
            <a:ext cx="11846941" cy="560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3B1549-CC2B-C2CD-C627-0B83E4F09F8C}"/>
              </a:ext>
            </a:extLst>
          </p:cNvPr>
          <p:cNvSpPr txBox="1"/>
          <p:nvPr/>
        </p:nvSpPr>
        <p:spPr>
          <a:xfrm>
            <a:off x="845183" y="342"/>
            <a:ext cx="105954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Helps to determine if the director's popularity on social media influences the popularity of their movies.</a:t>
            </a:r>
          </a:p>
        </p:txBody>
      </p:sp>
    </p:spTree>
    <p:extLst>
      <p:ext uri="{BB962C8B-B14F-4D97-AF65-F5344CB8AC3E}">
        <p14:creationId xmlns:p14="http://schemas.microsoft.com/office/powerpoint/2010/main" val="342246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79D2D3A9-3A89-201D-1AE1-E3432285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40" y="1060095"/>
            <a:ext cx="11243093" cy="5312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08C0A0-DBF0-EA07-F448-4E118ECBBAC0}"/>
              </a:ext>
            </a:extLst>
          </p:cNvPr>
          <p:cNvSpPr txBox="1"/>
          <p:nvPr/>
        </p:nvSpPr>
        <p:spPr>
          <a:xfrm>
            <a:off x="979714" y="598714"/>
            <a:ext cx="1041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Helps in determining the language that will be watched across the board.</a:t>
            </a:r>
          </a:p>
        </p:txBody>
      </p:sp>
    </p:spTree>
    <p:extLst>
      <p:ext uri="{BB962C8B-B14F-4D97-AF65-F5344CB8AC3E}">
        <p14:creationId xmlns:p14="http://schemas.microsoft.com/office/powerpoint/2010/main" val="71157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F24C1561-F683-9570-8692-FDACAB8E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31" y="1029101"/>
            <a:ext cx="11473131" cy="55042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C1C42-42C8-C96A-439E-725630B84E54}"/>
              </a:ext>
            </a:extLst>
          </p:cNvPr>
          <p:cNvSpPr txBox="1"/>
          <p:nvPr/>
        </p:nvSpPr>
        <p:spPr>
          <a:xfrm>
            <a:off x="688744" y="360460"/>
            <a:ext cx="969170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"/>
                <a:cs typeface="Calibri"/>
              </a:rPr>
              <a:t>The information is useful in marketing a movie as it shows the director who is able to make sales of a movie on social media and where they can improve.</a:t>
            </a:r>
          </a:p>
        </p:txBody>
      </p:sp>
    </p:spTree>
    <p:extLst>
      <p:ext uri="{BB962C8B-B14F-4D97-AF65-F5344CB8AC3E}">
        <p14:creationId xmlns:p14="http://schemas.microsoft.com/office/powerpoint/2010/main" val="424499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22D7B528-6115-3E14-AF03-B88B75E21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47" y="1152567"/>
            <a:ext cx="11796461" cy="5501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AE0F9-0C57-DBE1-78AC-3D88B0FB2BDE}"/>
              </a:ext>
            </a:extLst>
          </p:cNvPr>
          <p:cNvSpPr txBox="1"/>
          <p:nvPr/>
        </p:nvSpPr>
        <p:spPr>
          <a:xfrm>
            <a:off x="653142" y="489857"/>
            <a:ext cx="107042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Bookman Old Style"/>
              </a:rPr>
              <a:t>Analyzing which genre tend to perform well financially</a:t>
            </a:r>
          </a:p>
        </p:txBody>
      </p:sp>
    </p:spTree>
    <p:extLst>
      <p:ext uri="{BB962C8B-B14F-4D97-AF65-F5344CB8AC3E}">
        <p14:creationId xmlns:p14="http://schemas.microsoft.com/office/powerpoint/2010/main" val="410835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B46DD4-DDB5-F6BA-5F13-B6760611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5" y="713617"/>
            <a:ext cx="11674414" cy="5847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384413-4282-B18F-7D1C-29CF85A8DECC}"/>
              </a:ext>
            </a:extLst>
          </p:cNvPr>
          <p:cNvSpPr txBox="1"/>
          <p:nvPr/>
        </p:nvSpPr>
        <p:spPr>
          <a:xfrm>
            <a:off x="253999" y="181428"/>
            <a:ext cx="111215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Microsoft Sans Serif"/>
                <a:ea typeface="Microsoft Sans Serif"/>
                <a:cs typeface="Microsoft Sans Serif"/>
              </a:rPr>
              <a:t>Identifying any significant changes in gross earnings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57851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n a white background&#10;&#10;Description automatically generated">
            <a:extLst>
              <a:ext uri="{FF2B5EF4-FFF2-40B4-BE49-F238E27FC236}">
                <a16:creationId xmlns:a16="http://schemas.microsoft.com/office/drawing/2014/main" id="{0D62AE33-4E11-2EEE-8C70-6DD772A7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0" y="1129572"/>
            <a:ext cx="11573772" cy="55190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BDD159-12AC-A0CA-75AF-AC306C6ECC37}"/>
              </a:ext>
            </a:extLst>
          </p:cNvPr>
          <p:cNvSpPr txBox="1"/>
          <p:nvPr/>
        </p:nvSpPr>
        <p:spPr>
          <a:xfrm>
            <a:off x="326571" y="381000"/>
            <a:ext cx="11557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"/>
                <a:cs typeface="Calibri"/>
              </a:rPr>
              <a:t>Analyzing movies by comparing their IMDB scores</a:t>
            </a:r>
          </a:p>
        </p:txBody>
      </p:sp>
    </p:spTree>
    <p:extLst>
      <p:ext uri="{BB962C8B-B14F-4D97-AF65-F5344CB8AC3E}">
        <p14:creationId xmlns:p14="http://schemas.microsoft.com/office/powerpoint/2010/main" val="219800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296BE3F2-5D1E-8E4C-9814-A7996A28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2" y="705007"/>
            <a:ext cx="11875697" cy="5965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6CEF3-AFDA-1EB3-31A1-BF2764CA8914}"/>
              </a:ext>
            </a:extLst>
          </p:cNvPr>
          <p:cNvSpPr txBox="1"/>
          <p:nvPr/>
        </p:nvSpPr>
        <p:spPr>
          <a:xfrm>
            <a:off x="598714" y="290286"/>
            <a:ext cx="9343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Analyzing top 5 countries with higher gross earnings</a:t>
            </a:r>
          </a:p>
        </p:txBody>
      </p:sp>
    </p:spTree>
    <p:extLst>
      <p:ext uri="{BB962C8B-B14F-4D97-AF65-F5344CB8AC3E}">
        <p14:creationId xmlns:p14="http://schemas.microsoft.com/office/powerpoint/2010/main" val="419523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77FA7CE0-EF65-52C8-5A50-3A4C279C5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6" y="467547"/>
            <a:ext cx="11875697" cy="6210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9236A-55FB-502E-D104-5E89DDB2B409}"/>
              </a:ext>
            </a:extLst>
          </p:cNvPr>
          <p:cNvSpPr txBox="1"/>
          <p:nvPr/>
        </p:nvSpPr>
        <p:spPr>
          <a:xfrm>
            <a:off x="344714" y="163285"/>
            <a:ext cx="114481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"/>
                <a:cs typeface="Calibri"/>
              </a:rPr>
              <a:t>Comparing budgets made on various movies</a:t>
            </a:r>
          </a:p>
        </p:txBody>
      </p:sp>
    </p:spTree>
    <p:extLst>
      <p:ext uri="{BB962C8B-B14F-4D97-AF65-F5344CB8AC3E}">
        <p14:creationId xmlns:p14="http://schemas.microsoft.com/office/powerpoint/2010/main" val="417114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D41548-278F-7406-E026-66BA098FC287}"/>
              </a:ext>
            </a:extLst>
          </p:cNvPr>
          <p:cNvSpPr txBox="1"/>
          <p:nvPr/>
        </p:nvSpPr>
        <p:spPr>
          <a:xfrm>
            <a:off x="421051" y="545654"/>
            <a:ext cx="106938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These ratings help guide viewers in selecting appropriate content based on their age and sensitivity to different types of material.</a:t>
            </a:r>
            <a:endParaRPr lang="en-US" dirty="0"/>
          </a:p>
        </p:txBody>
      </p:sp>
      <p:pic>
        <p:nvPicPr>
          <p:cNvPr id="4" name="Picture 3" descr="A graph on a graph&#10;&#10;Description automatically generated">
            <a:extLst>
              <a:ext uri="{FF2B5EF4-FFF2-40B4-BE49-F238E27FC236}">
                <a16:creationId xmlns:a16="http://schemas.microsoft.com/office/drawing/2014/main" id="{41FA5891-114D-489D-53F7-CDF386C8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8" y="1451257"/>
            <a:ext cx="11746301" cy="52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6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hart with numbers and a pie chart&#10;&#10;Description automatically generated">
            <a:extLst>
              <a:ext uri="{FF2B5EF4-FFF2-40B4-BE49-F238E27FC236}">
                <a16:creationId xmlns:a16="http://schemas.microsoft.com/office/drawing/2014/main" id="{9C7AD4B9-11F8-5FA2-8626-8A3A3E9B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0" y="872409"/>
            <a:ext cx="11674413" cy="5558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9DFF6B-FA70-A3A6-B1DB-592DBE30C594}"/>
              </a:ext>
            </a:extLst>
          </p:cNvPr>
          <p:cNvSpPr txBox="1"/>
          <p:nvPr/>
        </p:nvSpPr>
        <p:spPr>
          <a:xfrm>
            <a:off x="1070428" y="231065"/>
            <a:ext cx="79215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tantia"/>
              </a:rPr>
              <a:t>Analyzing the highest sum of critic reviews to find out the directors that produces the quality movies.</a:t>
            </a:r>
          </a:p>
        </p:txBody>
      </p:sp>
    </p:spTree>
    <p:extLst>
      <p:ext uri="{BB962C8B-B14F-4D97-AF65-F5344CB8AC3E}">
        <p14:creationId xmlns:p14="http://schemas.microsoft.com/office/powerpoint/2010/main" val="158328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507</cp:revision>
  <dcterms:created xsi:type="dcterms:W3CDTF">2024-07-17T16:13:09Z</dcterms:created>
  <dcterms:modified xsi:type="dcterms:W3CDTF">2024-07-21T09:35:52Z</dcterms:modified>
</cp:coreProperties>
</file>