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65760" y="365759"/>
            <a:ext cx="1143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Bendito sea el Dios y Padre de nuestro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Señor Jesucristo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, que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nos bendijo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con toda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bendición espiritual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en los lugares celestiales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en Cristo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, gloria a su Santo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nombre. </a:t>
            </a:r>
          </a:p>
          <a:p>
            <a:pPr algn="just"/>
            <a:endParaRPr lang="es-MX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Te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damos gracias por este día que hizo el Señor, por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nuestros pastores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y miembros de CVN, y por cada uno de los que se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han de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añadir en tu voluntad.</a:t>
            </a:r>
            <a:endParaRPr lang="es-MX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4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5760" y="365759"/>
            <a:ext cx="11430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Entregamos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Señor cada necesidad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que tenemos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declarando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que Jehová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mi fortaleza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y mi cántico, Y ha sido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mi salvación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Este es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mi Dios, y lo alabaré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Dios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de mi padre, y lo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enalteceré, rogando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que nuestra Fe nunca falte.</a:t>
            </a:r>
          </a:p>
        </p:txBody>
      </p:sp>
    </p:spTree>
    <p:extLst>
      <p:ext uri="{BB962C8B-B14F-4D97-AF65-F5344CB8AC3E}">
        <p14:creationId xmlns:p14="http://schemas.microsoft.com/office/powerpoint/2010/main" val="115725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26571" y="0"/>
            <a:ext cx="11430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Señor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hasta aquí nos has ayudado, por eso te bendigo en mi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vida y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alzo mis manos, Te exalto, mi Dios, mi Rey, Y bendigo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tu nombre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eternamente y para siempre, tu fidelidad es tan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grande para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cada uno de los miembros de tu Iglesia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CVN. </a:t>
            </a:r>
            <a:endParaRPr lang="es-MX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Te damos gracias Señor porque ni lo alto, ni lo profundo,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ni ninguna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otra cosa creada nos podrá separar del amor de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Dios, que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es en Cristo Jesús Señor nuestro.</a:t>
            </a:r>
          </a:p>
        </p:txBody>
      </p:sp>
    </p:spTree>
    <p:extLst>
      <p:ext uri="{BB962C8B-B14F-4D97-AF65-F5344CB8AC3E}">
        <p14:creationId xmlns:p14="http://schemas.microsoft.com/office/powerpoint/2010/main" val="376941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65760" y="365759"/>
            <a:ext cx="1143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Oramos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para que nos fiemos de Jehová de todo nuestro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corazón y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no nos apoyemos en nuestra propia prudencia, reconociéndolo</a:t>
            </a:r>
          </a:p>
          <a:p>
            <a:pPr algn="just"/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en todos nuestros caminos y así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el enderezara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todas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nuestras veredas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, a no ser sabios en nuestra propia opinión, temamos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 Jehová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y apartémonos del mal, honremos a Jehová con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nuestros bienes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y con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las primicias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de nuestros frutos.</a:t>
            </a:r>
          </a:p>
        </p:txBody>
      </p:sp>
    </p:spTree>
    <p:extLst>
      <p:ext uri="{BB962C8B-B14F-4D97-AF65-F5344CB8AC3E}">
        <p14:creationId xmlns:p14="http://schemas.microsoft.com/office/powerpoint/2010/main" val="52311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5760" y="365759"/>
            <a:ext cx="1143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el mismo Dios de paz nos santifique por completo; y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que guarde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irreprensible todo nuestro ser, espíritu, alma y </a:t>
            </a:r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cuerpo, para </a:t>
            </a:r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la venida de nuestro Señor Jesucristo, amen…</a:t>
            </a:r>
            <a:endParaRPr lang="es-MX" sz="8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11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</TotalTime>
  <Words>298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</cp:revision>
  <dcterms:created xsi:type="dcterms:W3CDTF">2019-04-14T16:10:34Z</dcterms:created>
  <dcterms:modified xsi:type="dcterms:W3CDTF">2019-04-14T16:20:42Z</dcterms:modified>
</cp:coreProperties>
</file>