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solidFill>
                  <a:srgbClr val="FFC000"/>
                </a:solidFill>
                <a:latin typeface="Times New Roman"/>
                <a:cs typeface="Times New Roman"/>
              </a:rPr>
              <a:t>https://github.com/DEEKAN17/group_A53_1/tree/main/Task-2</a:t>
            </a:r>
            <a:endParaRPr lang="en-IN" sz="140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1" y="1885950"/>
            <a:ext cx="2739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5735"/>
              </p:ext>
            </p:extLst>
          </p:nvPr>
        </p:nvGraphicFramePr>
        <p:xfrm>
          <a:off x="108157" y="1352550"/>
          <a:ext cx="4463843" cy="3085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5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969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9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222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DEEKAN</a:t>
                      </a:r>
                      <a:r>
                        <a:rPr lang="en-IN" sz="1400" spc="-5" baseline="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9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NAVEEN</a:t>
                      </a:r>
                      <a:r>
                        <a:rPr lang="en-IN" sz="1400" spc="-5" baseline="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737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2113a53218</a:t>
                      </a:r>
                      <a:endParaRPr lang="en-IN"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BALAMUGURAN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</a:tr>
              <a:tr h="463737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229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KISHORE</a:t>
                      </a:r>
                      <a:r>
                        <a:rPr lang="en-IN" sz="1400" spc="-5" baseline="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KUMAR R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58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2113a53224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</a:t>
                      </a:r>
                      <a:r>
                        <a:rPr lang="en-IN" sz="1400" baseline="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GOSH S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1850</Words>
  <Application>Microsoft Office PowerPoint</Application>
  <PresentationFormat>On-screen Show (16:9)</PresentationFormat>
  <Paragraphs>358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Desktop</cp:lastModifiedBy>
  <cp:revision>4</cp:revision>
  <dcterms:created xsi:type="dcterms:W3CDTF">2023-04-01T05:36:01Z</dcterms:created>
  <dcterms:modified xsi:type="dcterms:W3CDTF">2023-04-02T07:09:52Z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