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3109-2696-4560-940B-1E4BCEADD51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F506-B13F-44A8-A705-A9DE336DA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2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3109-2696-4560-940B-1E4BCEADD51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F506-B13F-44A8-A705-A9DE336DA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1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3109-2696-4560-940B-1E4BCEADD51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F506-B13F-44A8-A705-A9DE336DA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7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3109-2696-4560-940B-1E4BCEADD51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F506-B13F-44A8-A705-A9DE336DA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1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3109-2696-4560-940B-1E4BCEADD51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F506-B13F-44A8-A705-A9DE336DA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7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3109-2696-4560-940B-1E4BCEADD51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F506-B13F-44A8-A705-A9DE336DA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1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3109-2696-4560-940B-1E4BCEADD51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F506-B13F-44A8-A705-A9DE336DA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7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3109-2696-4560-940B-1E4BCEADD51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F506-B13F-44A8-A705-A9DE336DA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5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3109-2696-4560-940B-1E4BCEADD51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F506-B13F-44A8-A705-A9DE336DA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3109-2696-4560-940B-1E4BCEADD51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F506-B13F-44A8-A705-A9DE336DA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1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3109-2696-4560-940B-1E4BCEADD51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F506-B13F-44A8-A705-A9DE336DA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8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93109-2696-4560-940B-1E4BCEADD51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AF506-B13F-44A8-A705-A9DE336DA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2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FLOWCHART FOR LMS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560291" y="711200"/>
            <a:ext cx="55418" cy="83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396315" y="227044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3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775200" y="0"/>
            <a:ext cx="2309091" cy="803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9573259" y="3011055"/>
            <a:ext cx="2041237" cy="849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2582" y="2798618"/>
            <a:ext cx="2105891" cy="969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 flipH="1">
            <a:off x="5182063" y="5144656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775200" y="5745019"/>
            <a:ext cx="3103418" cy="1302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 DATABASE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775200" y="2179781"/>
            <a:ext cx="2581332" cy="233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Library Management System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735782" y="969818"/>
            <a:ext cx="110836" cy="1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065866" y="969818"/>
            <a:ext cx="0" cy="110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759479" y="3075709"/>
            <a:ext cx="1902691" cy="1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715491" y="3602182"/>
            <a:ext cx="1902691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47709" y="3435928"/>
            <a:ext cx="1699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46618" y="4627418"/>
            <a:ext cx="0" cy="1117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622473" y="4581236"/>
            <a:ext cx="9236" cy="107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>
            <a:off x="3344026" y="3011055"/>
            <a:ext cx="45719" cy="831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99613" y="905161"/>
            <a:ext cx="207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REGISTER/SIGN UP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96608" y="932934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964410" y="3242086"/>
            <a:ext cx="151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UPDATE/EDIT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81455" y="2392218"/>
            <a:ext cx="1865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ISSUE, SEARCH, RETURN, RESERVE, ADD IN CART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1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FLOWCHART FOR LMS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FLOWCHART FOR LMS</dc:title>
  <dc:creator>HCL TSS</dc:creator>
  <cp:lastModifiedBy>HCL TSS</cp:lastModifiedBy>
  <cp:revision>3</cp:revision>
  <dcterms:created xsi:type="dcterms:W3CDTF">2022-03-10T12:16:13Z</dcterms:created>
  <dcterms:modified xsi:type="dcterms:W3CDTF">2022-03-10T12:34:53Z</dcterms:modified>
</cp:coreProperties>
</file>