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3E53F-5DD9-4429-8128-EA2492E7B99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59055" y="38735"/>
            <a:ext cx="6258560" cy="69545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SOLUTION PROTOTYPE</a:t>
            </a:r>
            <a:endParaRPr lang="en-IN" sz="2000" b="1" i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IN" sz="1000" b="1" i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Multilingual SMS and Call System</a:t>
            </a:r>
            <a:r>
              <a:rPr lang="en-IN" sz="1600" dirty="0"/>
              <a:t> for illiterate farmers to insert/edit/upload products &amp;</a:t>
            </a:r>
            <a:r>
              <a:rPr lang="en-I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N" sz="1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Multilingual portal</a:t>
            </a:r>
            <a:r>
              <a:rPr lang="en-IN" sz="1600" dirty="0"/>
              <a:t> also available.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/>
              <a:t>Minimum selling price </a:t>
            </a:r>
            <a:r>
              <a:rPr lang="en-IN" sz="1600" dirty="0"/>
              <a:t>will be made visible to farmers for rough estimate to enter price of product.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/>
              <a:t>Buyer can order from all over India, so if </a:t>
            </a:r>
            <a:r>
              <a:rPr lang="en-IN" sz="1600" b="1" dirty="0"/>
              <a:t>scarcity of a product</a:t>
            </a:r>
            <a:r>
              <a:rPr lang="en-IN" sz="1600" dirty="0"/>
              <a:t> arises, the buyer will be </a:t>
            </a:r>
            <a:r>
              <a:rPr lang="en-IN" sz="1600" b="1" dirty="0"/>
              <a:t>suggested of locations</a:t>
            </a:r>
            <a:r>
              <a:rPr lang="en-IN" sz="1600" dirty="0"/>
              <a:t> near to him, where the product is available.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>
                <a:sym typeface="+mn-ea"/>
              </a:rPr>
              <a:t>For packaging delivery, </a:t>
            </a:r>
            <a:r>
              <a:rPr lang="en-IN" sz="1600" b="1" dirty="0">
                <a:sym typeface="+mn-ea"/>
              </a:rPr>
              <a:t>local transportation services, courier services and Indian postal</a:t>
            </a:r>
            <a:r>
              <a:rPr lang="en-IN" sz="1600" dirty="0">
                <a:sym typeface="+mn-ea"/>
              </a:rPr>
              <a:t>(rural areas covered) will be integrated.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/>
              <a:t>Review system</a:t>
            </a:r>
            <a:r>
              <a:rPr lang="en-IN" sz="1600" dirty="0"/>
              <a:t> &amp;</a:t>
            </a:r>
            <a:r>
              <a:rPr lang="en-IN" sz="1600" b="1" dirty="0"/>
              <a:t> Reporting system</a:t>
            </a:r>
            <a:r>
              <a:rPr lang="en-IN" sz="1600" dirty="0"/>
              <a:t>(verification team will respond, guilty farmer will be penalised and buyer, compensated).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/>
              <a:t>Bestseller and Recommendation  features</a:t>
            </a:r>
            <a:r>
              <a:rPr lang="en-IN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/>
              <a:t>Subscription feature.</a:t>
            </a:r>
            <a:r>
              <a:rPr lang="en-IN" sz="1600" dirty="0"/>
              <a:t> (Order once, product will  be delivered for the specified duration). </a:t>
            </a:r>
            <a:r>
              <a:rPr lang="en-IN" sz="1600" b="1" dirty="0"/>
              <a:t>Government warehouses</a:t>
            </a:r>
            <a:r>
              <a:rPr lang="en-IN" sz="1600" dirty="0"/>
              <a:t> available for storage to reduce the </a:t>
            </a:r>
            <a:r>
              <a:rPr lang="en-IN" sz="1600" b="1" dirty="0"/>
              <a:t>repeated delivery charges</a:t>
            </a:r>
            <a:r>
              <a:rPr lang="en-IN" sz="1600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/>
              <a:t>Bookmark system</a:t>
            </a:r>
            <a:r>
              <a:rPr lang="en-IN" sz="1600" dirty="0"/>
              <a:t> (buyer prefers a farmer, he will be notified every time the farmer uploads).</a:t>
            </a:r>
          </a:p>
          <a:p>
            <a:pPr indent="0" algn="ctr">
              <a:buFont typeface="Wingdings" panose="05000000000000000000" pitchFamily="2" charset="2"/>
              <a:buNone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>
                <a:sym typeface="+mn-ea"/>
              </a:rPr>
              <a:t> </a:t>
            </a:r>
            <a:r>
              <a:rPr lang="en-IN" sz="1600" b="1" dirty="0">
                <a:sym typeface="+mn-ea"/>
              </a:rPr>
              <a:t>Filter system</a:t>
            </a:r>
            <a:r>
              <a:rPr lang="en-IN" sz="1600" dirty="0">
                <a:sym typeface="+mn-ea"/>
              </a:rPr>
              <a:t>(filter by price and location).</a:t>
            </a:r>
            <a:endParaRPr lang="en-IN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091237" y="4104168"/>
            <a:ext cx="598805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TECHNOLOGY STACK</a:t>
            </a:r>
            <a:endParaRPr lang="en-IN" sz="20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IN" sz="1000"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Modern Technology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:- Big Data , Data Analytics , Visualization, Machine learning .</a:t>
            </a:r>
            <a:endParaRPr lang="en-IN"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b="1" dirty="0"/>
              <a:t>Mobile Development </a:t>
            </a:r>
            <a:r>
              <a:rPr lang="en-IN" dirty="0"/>
              <a:t>:-Android Studio, Android SDK and Jellybean version and above.</a:t>
            </a: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Web Technology </a:t>
            </a:r>
            <a:r>
              <a:rPr lang="en-IN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:</a:t>
            </a:r>
            <a:r>
              <a:rPr lang="en-IN" dirty="0">
                <a:sym typeface="+mn-ea"/>
              </a:rPr>
              <a:t> - HTML, CSS, JavaScript, AJAX, Bootstrap , Django and </a:t>
            </a:r>
            <a:r>
              <a:rPr lang="en-IN" dirty="0" err="1">
                <a:sym typeface="+mn-ea"/>
              </a:rPr>
              <a:t>nodeJS</a:t>
            </a:r>
            <a:r>
              <a:rPr lang="en-IN" dirty="0">
                <a:sym typeface="+mn-ea"/>
              </a:rPr>
              <a:t>  .</a:t>
            </a: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Backend Development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: -MySQL Database and Firebase.</a:t>
            </a: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Programming languages </a:t>
            </a:r>
            <a:r>
              <a:rPr lang="en-IN" dirty="0">
                <a:sym typeface="+mn-ea"/>
              </a:rPr>
              <a:t>: - Python.</a:t>
            </a:r>
            <a:endParaRPr lang="en-IN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7460616" y="161925"/>
            <a:ext cx="302387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Conventional v/s </a:t>
            </a:r>
            <a:r>
              <a:rPr lang="en-US" sz="2000" b="1" i="1" u="sng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AgroCraft</a:t>
            </a:r>
            <a:endParaRPr lang="en-US" sz="2000" b="1" i="1" u="sng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" name="Picture 2" descr="Simple Flowch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370" y="756920"/>
            <a:ext cx="4406900" cy="33470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278380" y="121285"/>
            <a:ext cx="225869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b="1" i="1" u="sng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USE CASE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6344920" y="121285"/>
            <a:ext cx="574675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DEPENDENCIES</a:t>
            </a:r>
            <a:endParaRPr lang="en-IN" dirty="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IN" dirty="0">
                <a:sym typeface="+mn-ea"/>
              </a:rPr>
              <a:t>The farmer must possess a </a:t>
            </a:r>
            <a:r>
              <a:rPr lang="en-IN" b="1" dirty="0">
                <a:sym typeface="+mn-ea"/>
              </a:rPr>
              <a:t>basic phone</a:t>
            </a:r>
            <a:r>
              <a:rPr lang="en-IN" dirty="0">
                <a:sym typeface="+mn-ea"/>
              </a:rPr>
              <a:t> and legal documents.</a:t>
            </a:r>
            <a:endParaRPr lang="en-IN" dirty="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IN" dirty="0">
                <a:sym typeface="+mn-ea"/>
              </a:rPr>
              <a:t>This application can be installed in all devices having </a:t>
            </a:r>
            <a:r>
              <a:rPr lang="en-IN" b="1" dirty="0">
                <a:sym typeface="+mn-ea"/>
              </a:rPr>
              <a:t>Android version Jellybean and higher</a:t>
            </a:r>
            <a:r>
              <a:rPr lang="en-IN" dirty="0">
                <a:sym typeface="+mn-ea"/>
              </a:rPr>
              <a:t>.</a:t>
            </a:r>
            <a:endParaRPr lang="en-IN" dirty="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IN" dirty="0">
                <a:sym typeface="+mn-ea"/>
              </a:rPr>
              <a:t>An </a:t>
            </a:r>
            <a:r>
              <a:rPr lang="en-IN" b="1" dirty="0">
                <a:sym typeface="+mn-ea"/>
              </a:rPr>
              <a:t>online portal</a:t>
            </a:r>
            <a:r>
              <a:rPr lang="en-IN" dirty="0">
                <a:sym typeface="+mn-ea"/>
              </a:rPr>
              <a:t> generated shall require IE v9 or higher, Google Chrome, Mozilla Firefox, or any other </a:t>
            </a:r>
            <a:r>
              <a:rPr lang="en-IN" b="1" dirty="0">
                <a:sym typeface="+mn-ea"/>
              </a:rPr>
              <a:t>web browser.</a:t>
            </a:r>
            <a:endParaRPr lang="en-IN" b="1" dirty="0"/>
          </a:p>
          <a:p>
            <a:endParaRPr 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6437630" y="2366010"/>
            <a:ext cx="548957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SHOWSTOPPERS</a:t>
            </a:r>
            <a:r>
              <a:rPr lang="en-IN" b="1" dirty="0">
                <a:sym typeface="+mn-ea"/>
              </a:rPr>
              <a:t> </a:t>
            </a:r>
            <a:endParaRPr lang="en-IN" dirty="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IN" dirty="0">
                <a:sym typeface="+mn-ea"/>
              </a:rPr>
              <a:t>In India 47 percent of the </a:t>
            </a:r>
            <a:r>
              <a:rPr lang="en-IN" b="1" dirty="0">
                <a:sym typeface="+mn-ea"/>
              </a:rPr>
              <a:t>farmer </a:t>
            </a:r>
            <a:r>
              <a:rPr lang="en-IN" dirty="0">
                <a:sym typeface="+mn-ea"/>
              </a:rPr>
              <a:t>are </a:t>
            </a:r>
            <a:r>
              <a:rPr lang="en-IN" b="1" dirty="0">
                <a:sym typeface="+mn-ea"/>
              </a:rPr>
              <a:t>illerates </a:t>
            </a:r>
            <a:r>
              <a:rPr lang="en-IN" dirty="0">
                <a:sym typeface="+mn-ea"/>
              </a:rPr>
              <a:t>, to resolve this issue farmers can upload product through</a:t>
            </a:r>
            <a:r>
              <a:rPr lang="en-IN" b="1" dirty="0">
                <a:sym typeface="+mn-ea"/>
              </a:rPr>
              <a:t> multilingual SMS and call centers</a:t>
            </a:r>
            <a:r>
              <a:rPr lang="en-IN" dirty="0">
                <a:sym typeface="+mn-ea"/>
              </a:rPr>
              <a:t>.</a:t>
            </a:r>
            <a:endParaRPr lang="en-IN" dirty="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IN" dirty="0">
                <a:sym typeface="+mn-ea"/>
              </a:rPr>
              <a:t>The a</a:t>
            </a:r>
            <a:r>
              <a:rPr lang="en-US" altLang="en-IN" dirty="0">
                <a:sym typeface="+mn-ea"/>
              </a:rPr>
              <a:t>pp</a:t>
            </a:r>
            <a:r>
              <a:rPr lang="en-IN" dirty="0">
                <a:sym typeface="+mn-ea"/>
              </a:rPr>
              <a:t>lication ensures the</a:t>
            </a:r>
            <a:r>
              <a:rPr lang="en-IN" b="1" dirty="0">
                <a:sym typeface="+mn-ea"/>
              </a:rPr>
              <a:t> farmer profits</a:t>
            </a:r>
            <a:r>
              <a:rPr lang="en-IN" dirty="0">
                <a:sym typeface="+mn-ea"/>
              </a:rPr>
              <a:t> since he sells at better rates, the </a:t>
            </a:r>
            <a:r>
              <a:rPr lang="en-IN" b="1" dirty="0">
                <a:sym typeface="+mn-ea"/>
              </a:rPr>
              <a:t>buyer</a:t>
            </a:r>
            <a:r>
              <a:rPr lang="en-IN" dirty="0">
                <a:sym typeface="+mn-ea"/>
              </a:rPr>
              <a:t> </a:t>
            </a:r>
            <a:r>
              <a:rPr lang="en-IN" b="1" dirty="0">
                <a:sym typeface="+mn-ea"/>
              </a:rPr>
              <a:t>profits </a:t>
            </a:r>
            <a:r>
              <a:rPr lang="en-IN" dirty="0">
                <a:sym typeface="+mn-ea"/>
              </a:rPr>
              <a:t>since he can buy at cheaper rates, and the</a:t>
            </a:r>
            <a:r>
              <a:rPr lang="en-IN" b="1" dirty="0">
                <a:sym typeface="+mn-ea"/>
              </a:rPr>
              <a:t> multiple transport </a:t>
            </a:r>
            <a:r>
              <a:rPr lang="en-IN" dirty="0">
                <a:sym typeface="+mn-ea"/>
              </a:rPr>
              <a:t>systems because of the increase of clients at their end.</a:t>
            </a:r>
            <a:endParaRPr lang="en-IN" b="1" dirty="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IN" dirty="0">
                <a:sym typeface="+mn-ea"/>
              </a:rPr>
              <a:t>Buyers can get their hands directly on fresh products </a:t>
            </a:r>
            <a:r>
              <a:rPr lang="en-US" altLang="en-IN" dirty="0">
                <a:sym typeface="+mn-ea"/>
              </a:rPr>
              <a:t>from all over India, and he is </a:t>
            </a:r>
            <a:r>
              <a:rPr lang="en-US" altLang="en-IN" b="1" dirty="0">
                <a:sym typeface="+mn-ea"/>
              </a:rPr>
              <a:t>no longer restricted to his city.</a:t>
            </a:r>
            <a:endParaRPr lang="en-IN" b="1" dirty="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IN" dirty="0">
                <a:sym typeface="+mn-ea"/>
              </a:rPr>
              <a:t>Multiple farmers (many of which reside in remote areas) get in direct touch with buyers in capital cities and the prices are </a:t>
            </a:r>
            <a:r>
              <a:rPr lang="en-IN" b="1" dirty="0">
                <a:sym typeface="+mn-ea"/>
              </a:rPr>
              <a:t>negotiable</a:t>
            </a:r>
            <a:r>
              <a:rPr lang="en-IN" dirty="0">
                <a:sym typeface="+mn-ea"/>
              </a:rPr>
              <a:t> between them with no involvement of the admin whatsoever.</a:t>
            </a:r>
            <a:endParaRPr lang="en-US"/>
          </a:p>
        </p:txBody>
      </p:sp>
      <p:pic>
        <p:nvPicPr>
          <p:cNvPr id="2" name="Picture 1" descr="Use Cas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" y="489585"/>
            <a:ext cx="6362065" cy="63138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Microsoft Office PowerPoint</Application>
  <PresentationFormat>Widescreen</PresentationFormat>
  <Paragraphs>37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 bhat</dc:creator>
  <cp:lastModifiedBy>Somnath Ghosh</cp:lastModifiedBy>
  <cp:revision>25</cp:revision>
  <dcterms:created xsi:type="dcterms:W3CDTF">2020-01-31T11:38:00Z</dcterms:created>
  <dcterms:modified xsi:type="dcterms:W3CDTF">2024-05-01T07:44:13Z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1033-11.2.0.9085</vt:lpwstr>
  </property>
</Properties>
</file>