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4" r:id="rId1"/>
  </p:sldMasterIdLst>
  <p:notesMasterIdLst>
    <p:notesMasterId r:id="rId21"/>
  </p:notesMasterIdLst>
  <p:sldIdLst>
    <p:sldId id="296" r:id="rId2"/>
    <p:sldId id="297" r:id="rId3"/>
    <p:sldId id="298" r:id="rId4"/>
    <p:sldId id="299" r:id="rId5"/>
    <p:sldId id="300" r:id="rId6"/>
    <p:sldId id="301" r:id="rId7"/>
    <p:sldId id="302" r:id="rId8"/>
    <p:sldId id="303" r:id="rId9"/>
    <p:sldId id="304" r:id="rId10"/>
    <p:sldId id="305" r:id="rId11"/>
    <p:sldId id="307" r:id="rId12"/>
    <p:sldId id="308" r:id="rId13"/>
    <p:sldId id="309" r:id="rId14"/>
    <p:sldId id="310" r:id="rId15"/>
    <p:sldId id="311" r:id="rId16"/>
    <p:sldId id="312" r:id="rId17"/>
    <p:sldId id="313" r:id="rId18"/>
    <p:sldId id="314" r:id="rId19"/>
    <p:sldId id="315" r:id="rId20"/>
  </p:sldIdLst>
  <p:sldSz cx="9144000" cy="5143500" type="screen16x9"/>
  <p:notesSz cx="6797675" cy="9926638"/>
  <p:embeddedFontLst>
    <p:embeddedFont>
      <p:font typeface="Calibri" panose="020F0502020204030204" pitchFamily="34" charset="0"/>
      <p:regular r:id="rId22"/>
      <p:bold r:id="rId23"/>
      <p:italic r:id="rId24"/>
      <p:boldItalic r:id="rId25"/>
    </p:embeddedFont>
    <p:embeddedFont>
      <p:font typeface="Corbel" panose="020B0503020204020204" pitchFamily="34" charset="0"/>
      <p:regular r:id="rId26"/>
      <p:bold r:id="rId27"/>
      <p:italic r:id="rId28"/>
      <p:boldItalic r:id="rId29"/>
    </p:embeddedFont>
    <p:embeddedFont>
      <p:font typeface="Merriweather" panose="02000000000000000000" pitchFamily="2" charset="0"/>
      <p:regular r:id="rId30"/>
      <p:bold r:id="rId31"/>
      <p:italic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13562D-15A4-4F5E-8D45-237089D7539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9" d="100"/>
          <a:sy n="129" d="100"/>
        </p:scale>
        <p:origin x="-614" y="-7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5.fntdata" /><Relationship Id="rId39"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notesMaster" Target="notesMasters/notesMaster1.xml" /><Relationship Id="rId34" Type="http://schemas.openxmlformats.org/officeDocument/2006/relationships/font" Target="fonts/font13.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4.fntdata" /><Relationship Id="rId33" Type="http://schemas.openxmlformats.org/officeDocument/2006/relationships/font" Target="fonts/font12.fntdata" /><Relationship Id="rId38"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font" Target="fonts/font8.fntdata" /><Relationship Id="rId41"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3.fntdata" /><Relationship Id="rId32" Type="http://schemas.openxmlformats.org/officeDocument/2006/relationships/font" Target="fonts/font11.fntdata" /><Relationship Id="rId37" Type="http://schemas.openxmlformats.org/officeDocument/2006/relationships/font" Target="fonts/font16.fntdata" /><Relationship Id="rId40"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2.fntdata" /><Relationship Id="rId28" Type="http://schemas.openxmlformats.org/officeDocument/2006/relationships/font" Target="fonts/font7.fntdata" /><Relationship Id="rId36" Type="http://schemas.openxmlformats.org/officeDocument/2006/relationships/font" Target="fonts/font15.fntdata"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font" Target="fonts/font10.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1.fntdata" /><Relationship Id="rId27" Type="http://schemas.openxmlformats.org/officeDocument/2006/relationships/font" Target="fonts/font6.fntdata" /><Relationship Id="rId30" Type="http://schemas.openxmlformats.org/officeDocument/2006/relationships/font" Target="fonts/font9.fntdata" /><Relationship Id="rId35" Type="http://schemas.openxmlformats.org/officeDocument/2006/relationships/font" Target="fonts/font14.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1048716" name="Google Shape;3;n"/>
          <p:cNvSpPr txBox="1">
            <a:spLocks noGrp="1"/>
          </p:cNvSpPr>
          <p:nvPr>
            <p:ph type="hdr" idx="2"/>
          </p:nvPr>
        </p:nvSpPr>
        <p:spPr>
          <a:xfrm>
            <a:off x="0" y="0"/>
            <a:ext cx="2946400" cy="495300"/>
          </a:xfrm>
          <a:prstGeom prst="rect">
            <a:avLst/>
          </a:prstGeom>
          <a:noFill/>
          <a:ln>
            <a:noFill/>
          </a:ln>
        </p:spPr>
        <p:txBody>
          <a:bodyPr spcFirstLastPara="1" wrap="square" lIns="95550" tIns="47775" rIns="95550" bIns="47775"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1048717" name="Google Shape;4;n"/>
          <p:cNvSpPr txBox="1">
            <a:spLocks noGrp="1"/>
          </p:cNvSpPr>
          <p:nvPr>
            <p:ph type="dt" idx="10"/>
          </p:nvPr>
        </p:nvSpPr>
        <p:spPr>
          <a:xfrm>
            <a:off x="3849687" y="0"/>
            <a:ext cx="2946400" cy="495300"/>
          </a:xfrm>
          <a:prstGeom prst="rect">
            <a:avLst/>
          </a:prstGeom>
          <a:noFill/>
          <a:ln>
            <a:noFill/>
          </a:ln>
        </p:spPr>
        <p:txBody>
          <a:bodyPr spcFirstLastPara="1" wrap="square" lIns="95550" tIns="47775" rIns="95550" bIns="47775" anchor="t" anchorCtr="0">
            <a:noAutofit/>
          </a:bodyPr>
          <a:lstStyle>
            <a:lvl1pPr marR="0" lvl="0" algn="r" rtl="0">
              <a:lnSpc>
                <a:spcPct val="100000"/>
              </a:lnSpc>
              <a:spcBef>
                <a:spcPts val="0"/>
              </a:spcBef>
              <a:spcAft>
                <a:spcPts val="0"/>
              </a:spcAft>
              <a:buSzPts val="1400"/>
              <a:buNone/>
              <a:defRPr sz="13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1048718" name="Google Shape;5;n"/>
          <p:cNvSpPr>
            <a:spLocks noGrp="1" noRot="1" noChangeAspect="1"/>
          </p:cNvSpPr>
          <p:nvPr>
            <p:ph type="sldImg" idx="3"/>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048719" name="Google Shape;6;n"/>
          <p:cNvSpPr txBox="1">
            <a:spLocks noGrp="1"/>
          </p:cNvSpPr>
          <p:nvPr>
            <p:ph type="body" idx="1"/>
          </p:nvPr>
        </p:nvSpPr>
        <p:spPr>
          <a:xfrm>
            <a:off x="679450" y="4714875"/>
            <a:ext cx="5438775" cy="4465637"/>
          </a:xfrm>
          <a:prstGeom prst="rect">
            <a:avLst/>
          </a:prstGeom>
          <a:noFill/>
          <a:ln>
            <a:noFill/>
          </a:ln>
        </p:spPr>
        <p:txBody>
          <a:bodyPr spcFirstLastPara="1" wrap="square" lIns="95550" tIns="47775" rIns="95550" bIns="47775"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048720" name="Google Shape;7;n"/>
          <p:cNvSpPr txBox="1">
            <a:spLocks noGrp="1"/>
          </p:cNvSpPr>
          <p:nvPr>
            <p:ph type="ftr" idx="11"/>
          </p:nvPr>
        </p:nvSpPr>
        <p:spPr>
          <a:xfrm>
            <a:off x="0" y="9429750"/>
            <a:ext cx="2946400" cy="495300"/>
          </a:xfrm>
          <a:prstGeom prst="rect">
            <a:avLst/>
          </a:prstGeom>
          <a:noFill/>
          <a:ln>
            <a:noFill/>
          </a:ln>
        </p:spPr>
        <p:txBody>
          <a:bodyPr spcFirstLastPara="1" wrap="square" lIns="95550" tIns="47775" rIns="95550" bIns="47775"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1048721" name="Google Shape;8;n"/>
          <p:cNvSpPr txBox="1">
            <a:spLocks noGrp="1"/>
          </p:cNvSpPr>
          <p:nvPr>
            <p:ph type="sldNum" idx="12"/>
          </p:nvPr>
        </p:nvSpPr>
        <p:spPr>
          <a:xfrm>
            <a:off x="3849687" y="9429750"/>
            <a:ext cx="2946400" cy="495300"/>
          </a:xfrm>
          <a:prstGeom prst="rect">
            <a:avLst/>
          </a:prstGeom>
          <a:noFill/>
          <a:ln>
            <a:noFill/>
          </a:ln>
        </p:spPr>
        <p:txBody>
          <a:bodyPr spcFirstLastPara="1" wrap="square" lIns="95550" tIns="47775" rIns="95550" bIns="4777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a:t>
            </a:fld>
            <a:endParaRPr lang="en-US" sz="1300" b="0" i="0" u="none" strike="noStrike" cap="none">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1048638" name="Google Shape;51;p1: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48639" name="Google Shape;52;p1:notes"/>
          <p:cNvSpPr txBox="1">
            <a:spLocks noGrp="1"/>
          </p:cNvSpPr>
          <p:nvPr>
            <p:ph type="body" idx="1"/>
          </p:nvPr>
        </p:nvSpPr>
        <p:spPr>
          <a:xfrm>
            <a:off x="679450" y="4714875"/>
            <a:ext cx="5438775" cy="4465637"/>
          </a:xfrm>
          <a:prstGeom prst="rect">
            <a:avLst/>
          </a:prstGeom>
          <a:noFill/>
          <a:ln>
            <a:noFill/>
          </a:ln>
        </p:spPr>
        <p:txBody>
          <a:bodyPr spcFirstLastPara="1" wrap="square" lIns="95550" tIns="47775" rIns="95550" bIns="47775" anchor="t" anchorCtr="0">
            <a:noAutofit/>
          </a:bodyPr>
          <a:lstStyle/>
          <a:p>
            <a:pPr marL="0" lvl="0" indent="0" algn="l" rtl="0">
              <a:spcBef>
                <a:spcPts val="0"/>
              </a:spcBef>
              <a:spcAft>
                <a:spcPts val="0"/>
              </a:spcAft>
              <a:buNone/>
            </a:pPr>
            <a:endParaRPr/>
          </a:p>
        </p:txBody>
      </p:sp>
      <p:sp>
        <p:nvSpPr>
          <p:cNvPr id="1048640" name="Google Shape;53;p1:notes"/>
          <p:cNvSpPr txBox="1"/>
          <p:nvPr/>
        </p:nvSpPr>
        <p:spPr>
          <a:xfrm>
            <a:off x="3849687" y="9429750"/>
            <a:ext cx="2946400" cy="495300"/>
          </a:xfrm>
          <a:prstGeom prst="rect">
            <a:avLst/>
          </a:prstGeom>
          <a:noFill/>
          <a:ln>
            <a:noFill/>
          </a:ln>
        </p:spPr>
        <p:txBody>
          <a:bodyPr spcFirstLastPara="1" wrap="square" lIns="95550" tIns="47775" rIns="95550" bIns="4777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1</a:t>
            </a:fld>
            <a:endParaRPr lang="en-US" sz="1300" b="0" i="0" u="non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048618" name="Google Shape;117;p8: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48619" name="Google Shape;118;p8:notes"/>
          <p:cNvSpPr txBox="1">
            <a:spLocks noGrp="1"/>
          </p:cNvSpPr>
          <p:nvPr>
            <p:ph type="body" idx="1"/>
          </p:nvPr>
        </p:nvSpPr>
        <p:spPr>
          <a:xfrm>
            <a:off x="679450" y="4714875"/>
            <a:ext cx="5438775" cy="4465637"/>
          </a:xfrm>
          <a:prstGeom prst="rect">
            <a:avLst/>
          </a:prstGeom>
          <a:noFill/>
          <a:ln>
            <a:noFill/>
          </a:ln>
        </p:spPr>
        <p:txBody>
          <a:bodyPr spcFirstLastPara="1" wrap="square" lIns="95550" tIns="47775" rIns="95550" bIns="47775" anchor="t" anchorCtr="0">
            <a:noAutofit/>
          </a:bodyPr>
          <a:lstStyle/>
          <a:p>
            <a:pPr marL="0" lvl="0" indent="0" algn="l" rtl="0">
              <a:spcBef>
                <a:spcPts val="0"/>
              </a:spcBef>
              <a:spcAft>
                <a:spcPts val="0"/>
              </a:spcAft>
              <a:buNone/>
            </a:pPr>
            <a:endParaRPr/>
          </a:p>
        </p:txBody>
      </p:sp>
      <p:sp>
        <p:nvSpPr>
          <p:cNvPr id="1048620" name="Google Shape;119;p8:notes"/>
          <p:cNvSpPr txBox="1"/>
          <p:nvPr/>
        </p:nvSpPr>
        <p:spPr>
          <a:xfrm>
            <a:off x="3849687" y="9429750"/>
            <a:ext cx="2946400" cy="495300"/>
          </a:xfrm>
          <a:prstGeom prst="rect">
            <a:avLst/>
          </a:prstGeom>
          <a:noFill/>
          <a:ln>
            <a:noFill/>
          </a:ln>
        </p:spPr>
        <p:txBody>
          <a:bodyPr spcFirstLastPara="1" wrap="square" lIns="95550" tIns="47775" rIns="95550" bIns="4777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10</a:t>
            </a:fld>
            <a:endParaRPr lang="en-US" sz="1300" b="0" i="0" u="non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048657" name="Google Shape;158;p17:notes"/>
          <p:cNvSpPr txBox="1">
            <a:spLocks noGrp="1"/>
          </p:cNvSpPr>
          <p:nvPr>
            <p:ph type="body" idx="1"/>
          </p:nvPr>
        </p:nvSpPr>
        <p:spPr>
          <a:xfrm>
            <a:off x="679450" y="4714875"/>
            <a:ext cx="5438775" cy="4465637"/>
          </a:xfrm>
          <a:prstGeom prst="rect">
            <a:avLst/>
          </a:prstGeom>
        </p:spPr>
        <p:txBody>
          <a:bodyPr spcFirstLastPara="1" wrap="square" lIns="95550" tIns="47775" rIns="95550" bIns="47775" anchor="t" anchorCtr="0">
            <a:noAutofit/>
          </a:bodyPr>
          <a:lstStyle/>
          <a:p>
            <a:pPr marL="0" lvl="0" indent="0" algn="l" rtl="0">
              <a:spcBef>
                <a:spcPts val="0"/>
              </a:spcBef>
              <a:spcAft>
                <a:spcPts val="0"/>
              </a:spcAft>
              <a:buNone/>
            </a:pPr>
            <a:endParaRPr/>
          </a:p>
        </p:txBody>
      </p:sp>
      <p:sp>
        <p:nvSpPr>
          <p:cNvPr id="1048658" name="Google Shape;159;p17: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048660" name="Google Shape;126;p16:notes"/>
          <p:cNvSpPr txBox="1">
            <a:spLocks noGrp="1"/>
          </p:cNvSpPr>
          <p:nvPr>
            <p:ph type="body" idx="1"/>
          </p:nvPr>
        </p:nvSpPr>
        <p:spPr>
          <a:xfrm>
            <a:off x="679450" y="4714875"/>
            <a:ext cx="5438775" cy="4465637"/>
          </a:xfrm>
          <a:prstGeom prst="rect">
            <a:avLst/>
          </a:prstGeom>
        </p:spPr>
        <p:txBody>
          <a:bodyPr spcFirstLastPara="1" wrap="square" lIns="95550" tIns="47775" rIns="95550" bIns="47775" anchor="t" anchorCtr="0">
            <a:noAutofit/>
          </a:bodyPr>
          <a:lstStyle/>
          <a:p>
            <a:pPr marL="0" lvl="0" indent="0" algn="l" rtl="0">
              <a:spcBef>
                <a:spcPts val="0"/>
              </a:spcBef>
              <a:spcAft>
                <a:spcPts val="0"/>
              </a:spcAft>
              <a:buNone/>
            </a:pPr>
            <a:endParaRPr/>
          </a:p>
        </p:txBody>
      </p:sp>
      <p:sp>
        <p:nvSpPr>
          <p:cNvPr id="1048661" name="Google Shape;127;p16: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048665" name="Google Shape;166;p18:notes"/>
          <p:cNvSpPr txBox="1">
            <a:spLocks noGrp="1"/>
          </p:cNvSpPr>
          <p:nvPr>
            <p:ph type="body" idx="1"/>
          </p:nvPr>
        </p:nvSpPr>
        <p:spPr>
          <a:xfrm>
            <a:off x="679450" y="4714875"/>
            <a:ext cx="5438775" cy="4465637"/>
          </a:xfrm>
          <a:prstGeom prst="rect">
            <a:avLst/>
          </a:prstGeom>
        </p:spPr>
        <p:txBody>
          <a:bodyPr spcFirstLastPara="1" wrap="square" lIns="95550" tIns="47775" rIns="95550" bIns="47775" anchor="t" anchorCtr="0">
            <a:noAutofit/>
          </a:bodyPr>
          <a:lstStyle/>
          <a:p>
            <a:pPr marL="0" lvl="0" indent="0" algn="l" rtl="0">
              <a:spcBef>
                <a:spcPts val="0"/>
              </a:spcBef>
              <a:spcAft>
                <a:spcPts val="0"/>
              </a:spcAft>
              <a:buNone/>
            </a:pPr>
            <a:endParaRPr/>
          </a:p>
        </p:txBody>
      </p:sp>
      <p:sp>
        <p:nvSpPr>
          <p:cNvPr id="1048666" name="Google Shape;167;p18: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048670" name="Google Shape;126;p16:notes"/>
          <p:cNvSpPr txBox="1">
            <a:spLocks noGrp="1"/>
          </p:cNvSpPr>
          <p:nvPr>
            <p:ph type="body" idx="1"/>
          </p:nvPr>
        </p:nvSpPr>
        <p:spPr>
          <a:xfrm>
            <a:off x="679450" y="4714875"/>
            <a:ext cx="5438775" cy="4465637"/>
          </a:xfrm>
          <a:prstGeom prst="rect">
            <a:avLst/>
          </a:prstGeom>
        </p:spPr>
        <p:txBody>
          <a:bodyPr spcFirstLastPara="1" wrap="square" lIns="95550" tIns="47775" rIns="95550" bIns="47775" anchor="t" anchorCtr="0">
            <a:noAutofit/>
          </a:bodyPr>
          <a:lstStyle/>
          <a:p>
            <a:pPr marL="0" lvl="0" indent="0" algn="l" rtl="0">
              <a:spcBef>
                <a:spcPts val="0"/>
              </a:spcBef>
              <a:spcAft>
                <a:spcPts val="0"/>
              </a:spcAft>
              <a:buNone/>
            </a:pPr>
            <a:endParaRPr/>
          </a:p>
        </p:txBody>
      </p:sp>
      <p:sp>
        <p:nvSpPr>
          <p:cNvPr id="1048671" name="Google Shape;127;p16: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048675" name="Google Shape;126;p16:notes"/>
          <p:cNvSpPr txBox="1">
            <a:spLocks noGrp="1"/>
          </p:cNvSpPr>
          <p:nvPr>
            <p:ph type="body" idx="1"/>
          </p:nvPr>
        </p:nvSpPr>
        <p:spPr>
          <a:xfrm>
            <a:off x="679450" y="4714875"/>
            <a:ext cx="5438775" cy="4465637"/>
          </a:xfrm>
          <a:prstGeom prst="rect">
            <a:avLst/>
          </a:prstGeom>
        </p:spPr>
        <p:txBody>
          <a:bodyPr spcFirstLastPara="1" wrap="square" lIns="95550" tIns="47775" rIns="95550" bIns="47775" anchor="t" anchorCtr="0">
            <a:noAutofit/>
          </a:bodyPr>
          <a:lstStyle/>
          <a:p>
            <a:pPr marL="0" lvl="0" indent="0" algn="l" rtl="0">
              <a:spcBef>
                <a:spcPts val="0"/>
              </a:spcBef>
              <a:spcAft>
                <a:spcPts val="0"/>
              </a:spcAft>
              <a:buNone/>
            </a:pPr>
            <a:endParaRPr/>
          </a:p>
        </p:txBody>
      </p:sp>
      <p:sp>
        <p:nvSpPr>
          <p:cNvPr id="1048676" name="Google Shape;127;p16: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048682" name="Google Shape;126;p16:notes"/>
          <p:cNvSpPr txBox="1">
            <a:spLocks noGrp="1"/>
          </p:cNvSpPr>
          <p:nvPr>
            <p:ph type="body" idx="1"/>
          </p:nvPr>
        </p:nvSpPr>
        <p:spPr>
          <a:xfrm>
            <a:off x="679450" y="4714875"/>
            <a:ext cx="5438775" cy="4465637"/>
          </a:xfrm>
          <a:prstGeom prst="rect">
            <a:avLst/>
          </a:prstGeom>
        </p:spPr>
        <p:txBody>
          <a:bodyPr spcFirstLastPara="1" wrap="square" lIns="95550" tIns="47775" rIns="95550" bIns="47775" anchor="t" anchorCtr="0">
            <a:noAutofit/>
          </a:bodyPr>
          <a:lstStyle/>
          <a:p>
            <a:pPr marL="0" lvl="0" indent="0" algn="l" rtl="0">
              <a:spcBef>
                <a:spcPts val="0"/>
              </a:spcBef>
              <a:spcAft>
                <a:spcPts val="0"/>
              </a:spcAft>
              <a:buNone/>
            </a:pPr>
            <a:endParaRPr/>
          </a:p>
        </p:txBody>
      </p:sp>
      <p:sp>
        <p:nvSpPr>
          <p:cNvPr id="1048683" name="Google Shape;127;p16: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048687" name="Google Shape;173;p28:notes"/>
          <p:cNvSpPr txBox="1">
            <a:spLocks noGrp="1"/>
          </p:cNvSpPr>
          <p:nvPr>
            <p:ph type="body" idx="1"/>
          </p:nvPr>
        </p:nvSpPr>
        <p:spPr>
          <a:xfrm>
            <a:off x="679450" y="4714875"/>
            <a:ext cx="5438775" cy="4465637"/>
          </a:xfrm>
          <a:prstGeom prst="rect">
            <a:avLst/>
          </a:prstGeom>
        </p:spPr>
        <p:txBody>
          <a:bodyPr spcFirstLastPara="1" wrap="square" lIns="95550" tIns="47775" rIns="95550" bIns="47775" anchor="t" anchorCtr="0">
            <a:noAutofit/>
          </a:bodyPr>
          <a:lstStyle/>
          <a:p>
            <a:pPr marL="0" lvl="0" indent="0" algn="l" rtl="0">
              <a:spcBef>
                <a:spcPts val="0"/>
              </a:spcBef>
              <a:spcAft>
                <a:spcPts val="0"/>
              </a:spcAft>
              <a:buNone/>
            </a:pPr>
            <a:endParaRPr/>
          </a:p>
        </p:txBody>
      </p:sp>
      <p:sp>
        <p:nvSpPr>
          <p:cNvPr id="1048688" name="Google Shape;174;p28: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048692" name="Google Shape;180;p30:notes"/>
          <p:cNvSpPr txBox="1">
            <a:spLocks noGrp="1"/>
          </p:cNvSpPr>
          <p:nvPr>
            <p:ph type="body" idx="1"/>
          </p:nvPr>
        </p:nvSpPr>
        <p:spPr>
          <a:xfrm>
            <a:off x="679450" y="4714875"/>
            <a:ext cx="5438775" cy="4465637"/>
          </a:xfrm>
          <a:prstGeom prst="rect">
            <a:avLst/>
          </a:prstGeom>
        </p:spPr>
        <p:txBody>
          <a:bodyPr spcFirstLastPara="1" wrap="square" lIns="95550" tIns="47775" rIns="95550" bIns="47775" anchor="t" anchorCtr="0">
            <a:noAutofit/>
          </a:bodyPr>
          <a:lstStyle/>
          <a:p>
            <a:pPr marL="0" lvl="0" indent="0" algn="l" rtl="0">
              <a:spcBef>
                <a:spcPts val="0"/>
              </a:spcBef>
              <a:spcAft>
                <a:spcPts val="0"/>
              </a:spcAft>
              <a:buNone/>
            </a:pPr>
            <a:endParaRPr/>
          </a:p>
        </p:txBody>
      </p:sp>
      <p:sp>
        <p:nvSpPr>
          <p:cNvPr id="1048693" name="Google Shape;181;p30: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048700" name="Google Shape;187;g1a50c56d78c_0_0: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01" name="Google Shape;188;g1a50c56d78c_0_0:notes"/>
          <p:cNvSpPr txBox="1">
            <a:spLocks noGrp="1"/>
          </p:cNvSpPr>
          <p:nvPr>
            <p:ph type="body" idx="1"/>
          </p:nvPr>
        </p:nvSpPr>
        <p:spPr>
          <a:xfrm>
            <a:off x="679450" y="4714875"/>
            <a:ext cx="5438700" cy="4465500"/>
          </a:xfrm>
          <a:prstGeom prst="rect">
            <a:avLst/>
          </a:prstGeom>
        </p:spPr>
        <p:txBody>
          <a:bodyPr spcFirstLastPara="1" wrap="square" lIns="95550" tIns="47775" rIns="95550" bIns="47775" anchor="t" anchorCtr="0">
            <a:noAutofit/>
          </a:bodyPr>
          <a:lstStyle/>
          <a:p>
            <a:pPr marL="0" lvl="0" indent="0" algn="l" rtl="0">
              <a:spcBef>
                <a:spcPts val="0"/>
              </a:spcBef>
              <a:spcAft>
                <a:spcPts val="0"/>
              </a:spcAft>
              <a:buNone/>
            </a:pPr>
            <a:endParaRPr/>
          </a:p>
        </p:txBody>
      </p:sp>
      <p:sp>
        <p:nvSpPr>
          <p:cNvPr id="1048702" name="Google Shape;189;g1a50c56d78c_0_0:notes"/>
          <p:cNvSpPr txBox="1">
            <a:spLocks noGrp="1"/>
          </p:cNvSpPr>
          <p:nvPr>
            <p:ph type="sldNum" idx="12"/>
          </p:nvPr>
        </p:nvSpPr>
        <p:spPr>
          <a:xfrm>
            <a:off x="3849687" y="9429750"/>
            <a:ext cx="2946300" cy="495300"/>
          </a:xfrm>
          <a:prstGeom prst="rect">
            <a:avLst/>
          </a:prstGeom>
        </p:spPr>
        <p:txBody>
          <a:bodyPr spcFirstLastPara="1" wrap="square" lIns="95550" tIns="47775" rIns="95550" bIns="47775" anchor="b" anchorCtr="0">
            <a:noAutofit/>
          </a:bodyPr>
          <a:lstStyle/>
          <a:p>
            <a:pPr marL="0" lvl="0" indent="0" algn="r" rtl="0">
              <a:spcBef>
                <a:spcPts val="0"/>
              </a:spcBef>
              <a:spcAft>
                <a:spcPts val="0"/>
              </a:spcAft>
              <a:buClr>
                <a:srgbClr val="000000"/>
              </a:buClr>
              <a:buSzPts val="1300"/>
              <a:buFont typeface="Calibri"/>
              <a:buNone/>
            </a:pPr>
            <a:fld id="{00000000-1234-1234-1234-123412341234}" type="slidenum">
              <a:rPr lang="en-US"/>
              <a:pPr marL="0" lvl="0" indent="0" algn="r" rtl="0">
                <a:spcBef>
                  <a:spcPts val="0"/>
                </a:spcBef>
                <a:spcAft>
                  <a:spcPts val="0"/>
                </a:spcAft>
                <a:buClr>
                  <a:srgbClr val="000000"/>
                </a:buClr>
                <a:buSzPts val="1300"/>
                <a:buFont typeface="Calibri"/>
                <a:buNone/>
              </a:pPr>
              <a:t>19</a:t>
            </a:fld>
            <a:endParaRPr sz="1400">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1048644" name="Google Shape;62;p3: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48645" name="Google Shape;63;p3:notes"/>
          <p:cNvSpPr txBox="1">
            <a:spLocks noGrp="1"/>
          </p:cNvSpPr>
          <p:nvPr>
            <p:ph type="body" idx="1"/>
          </p:nvPr>
        </p:nvSpPr>
        <p:spPr>
          <a:xfrm>
            <a:off x="679450" y="4714875"/>
            <a:ext cx="5438775" cy="4465637"/>
          </a:xfrm>
          <a:prstGeom prst="rect">
            <a:avLst/>
          </a:prstGeom>
          <a:noFill/>
          <a:ln>
            <a:noFill/>
          </a:ln>
        </p:spPr>
        <p:txBody>
          <a:bodyPr spcFirstLastPara="1" wrap="square" lIns="95550" tIns="47775" rIns="95550" bIns="47775" anchor="t" anchorCtr="0">
            <a:noAutofit/>
          </a:bodyPr>
          <a:lstStyle/>
          <a:p>
            <a:pPr marL="0" lvl="0" indent="0" algn="l" rtl="0">
              <a:spcBef>
                <a:spcPts val="0"/>
              </a:spcBef>
              <a:spcAft>
                <a:spcPts val="0"/>
              </a:spcAft>
              <a:buNone/>
            </a:pPr>
            <a:endParaRPr/>
          </a:p>
        </p:txBody>
      </p:sp>
      <p:sp>
        <p:nvSpPr>
          <p:cNvPr id="1048646" name="Google Shape;64;p3:notes"/>
          <p:cNvSpPr txBox="1"/>
          <p:nvPr/>
        </p:nvSpPr>
        <p:spPr>
          <a:xfrm>
            <a:off x="3849687" y="9429750"/>
            <a:ext cx="2946400" cy="495300"/>
          </a:xfrm>
          <a:prstGeom prst="rect">
            <a:avLst/>
          </a:prstGeom>
          <a:noFill/>
          <a:ln>
            <a:noFill/>
          </a:ln>
        </p:spPr>
        <p:txBody>
          <a:bodyPr spcFirstLastPara="1" wrap="square" lIns="95550" tIns="47775" rIns="95550" bIns="4777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2</a:t>
            </a:fld>
            <a:endParaRPr lang="en-US" sz="1300" b="0" i="0" u="non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1048650" name="Google Shape;70;p2: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48651" name="Google Shape;71;p2:notes"/>
          <p:cNvSpPr txBox="1">
            <a:spLocks noGrp="1"/>
          </p:cNvSpPr>
          <p:nvPr>
            <p:ph type="body" idx="1"/>
          </p:nvPr>
        </p:nvSpPr>
        <p:spPr>
          <a:xfrm>
            <a:off x="679450" y="4714875"/>
            <a:ext cx="5438775" cy="4465637"/>
          </a:xfrm>
          <a:prstGeom prst="rect">
            <a:avLst/>
          </a:prstGeom>
          <a:noFill/>
          <a:ln>
            <a:noFill/>
          </a:ln>
        </p:spPr>
        <p:txBody>
          <a:bodyPr spcFirstLastPara="1" wrap="square" lIns="95550" tIns="47775" rIns="95550" bIns="47775" anchor="t" anchorCtr="0">
            <a:noAutofit/>
          </a:bodyPr>
          <a:lstStyle/>
          <a:p>
            <a:pPr marL="0" lvl="0" indent="0" algn="l" rtl="0">
              <a:spcBef>
                <a:spcPts val="0"/>
              </a:spcBef>
              <a:spcAft>
                <a:spcPts val="0"/>
              </a:spcAft>
              <a:buNone/>
            </a:pPr>
            <a:endParaRPr/>
          </a:p>
        </p:txBody>
      </p:sp>
      <p:sp>
        <p:nvSpPr>
          <p:cNvPr id="1048652" name="Google Shape;72;p2:notes"/>
          <p:cNvSpPr txBox="1"/>
          <p:nvPr/>
        </p:nvSpPr>
        <p:spPr>
          <a:xfrm>
            <a:off x="3849687" y="9429750"/>
            <a:ext cx="2946400" cy="495300"/>
          </a:xfrm>
          <a:prstGeom prst="rect">
            <a:avLst/>
          </a:prstGeom>
          <a:noFill/>
          <a:ln>
            <a:noFill/>
          </a:ln>
        </p:spPr>
        <p:txBody>
          <a:bodyPr spcFirstLastPara="1" wrap="square" lIns="95550" tIns="47775" rIns="95550" bIns="4777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3</a:t>
            </a:fld>
            <a:endParaRPr lang="en-US" sz="1300" b="0" i="0" u="non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1048624" name="Google Shape;78;p4: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48625" name="Google Shape;79;p4:notes"/>
          <p:cNvSpPr txBox="1">
            <a:spLocks noGrp="1"/>
          </p:cNvSpPr>
          <p:nvPr>
            <p:ph type="body" idx="1"/>
          </p:nvPr>
        </p:nvSpPr>
        <p:spPr>
          <a:xfrm>
            <a:off x="679450" y="4714875"/>
            <a:ext cx="5438775" cy="4465637"/>
          </a:xfrm>
          <a:prstGeom prst="rect">
            <a:avLst/>
          </a:prstGeom>
          <a:noFill/>
          <a:ln>
            <a:noFill/>
          </a:ln>
        </p:spPr>
        <p:txBody>
          <a:bodyPr spcFirstLastPara="1" wrap="square" lIns="95550" tIns="47775" rIns="95550" bIns="47775" anchor="t" anchorCtr="0">
            <a:noAutofit/>
          </a:bodyPr>
          <a:lstStyle/>
          <a:p>
            <a:pPr marL="0" lvl="0" indent="0" algn="l" rtl="0">
              <a:spcBef>
                <a:spcPts val="0"/>
              </a:spcBef>
              <a:spcAft>
                <a:spcPts val="0"/>
              </a:spcAft>
              <a:buNone/>
            </a:pPr>
            <a:endParaRPr/>
          </a:p>
        </p:txBody>
      </p:sp>
      <p:sp>
        <p:nvSpPr>
          <p:cNvPr id="1048626" name="Google Shape;80;p4:notes"/>
          <p:cNvSpPr txBox="1"/>
          <p:nvPr/>
        </p:nvSpPr>
        <p:spPr>
          <a:xfrm>
            <a:off x="3849687" y="9429750"/>
            <a:ext cx="2946400" cy="495300"/>
          </a:xfrm>
          <a:prstGeom prst="rect">
            <a:avLst/>
          </a:prstGeom>
          <a:noFill/>
          <a:ln>
            <a:noFill/>
          </a:ln>
        </p:spPr>
        <p:txBody>
          <a:bodyPr spcFirstLastPara="1" wrap="square" lIns="95550" tIns="47775" rIns="95550" bIns="4777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4</a:t>
            </a:fld>
            <a:endParaRPr lang="en-US" sz="1300" b="0" i="0" u="non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1048613" name="Google Shape;86;p14:notes"/>
          <p:cNvSpPr txBox="1">
            <a:spLocks noGrp="1"/>
          </p:cNvSpPr>
          <p:nvPr>
            <p:ph type="body" idx="1"/>
          </p:nvPr>
        </p:nvSpPr>
        <p:spPr>
          <a:xfrm>
            <a:off x="679450" y="4714875"/>
            <a:ext cx="5438775" cy="4465637"/>
          </a:xfrm>
          <a:prstGeom prst="rect">
            <a:avLst/>
          </a:prstGeom>
        </p:spPr>
        <p:txBody>
          <a:bodyPr spcFirstLastPara="1" wrap="square" lIns="95550" tIns="47775" rIns="95550" bIns="47775" anchor="t" anchorCtr="0">
            <a:noAutofit/>
          </a:bodyPr>
          <a:lstStyle/>
          <a:p>
            <a:pPr marL="0" lvl="0" indent="0" algn="l" rtl="0">
              <a:spcBef>
                <a:spcPts val="0"/>
              </a:spcBef>
              <a:spcAft>
                <a:spcPts val="0"/>
              </a:spcAft>
              <a:buNone/>
            </a:pPr>
            <a:endParaRPr/>
          </a:p>
        </p:txBody>
      </p:sp>
      <p:sp>
        <p:nvSpPr>
          <p:cNvPr id="1048614" name="Google Shape;87;p14: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01" name="Google Shape;93;p7: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48602" name="Google Shape;94;p7:notes"/>
          <p:cNvSpPr txBox="1">
            <a:spLocks noGrp="1"/>
          </p:cNvSpPr>
          <p:nvPr>
            <p:ph type="body" idx="1"/>
          </p:nvPr>
        </p:nvSpPr>
        <p:spPr>
          <a:xfrm>
            <a:off x="679450" y="4714875"/>
            <a:ext cx="5438775" cy="4465637"/>
          </a:xfrm>
          <a:prstGeom prst="rect">
            <a:avLst/>
          </a:prstGeom>
          <a:noFill/>
          <a:ln>
            <a:noFill/>
          </a:ln>
        </p:spPr>
        <p:txBody>
          <a:bodyPr spcFirstLastPara="1" wrap="square" lIns="95550" tIns="47775" rIns="95550" bIns="47775" anchor="t" anchorCtr="0">
            <a:noAutofit/>
          </a:bodyPr>
          <a:lstStyle/>
          <a:p>
            <a:pPr marL="0" lvl="0" indent="0" algn="l" rtl="0">
              <a:spcBef>
                <a:spcPts val="0"/>
              </a:spcBef>
              <a:spcAft>
                <a:spcPts val="0"/>
              </a:spcAft>
              <a:buNone/>
            </a:pPr>
            <a:endParaRPr/>
          </a:p>
        </p:txBody>
      </p:sp>
      <p:sp>
        <p:nvSpPr>
          <p:cNvPr id="1048603" name="Google Shape;95;p7:notes"/>
          <p:cNvSpPr txBox="1"/>
          <p:nvPr/>
        </p:nvSpPr>
        <p:spPr>
          <a:xfrm>
            <a:off x="3849687" y="9429750"/>
            <a:ext cx="2946400" cy="495300"/>
          </a:xfrm>
          <a:prstGeom prst="rect">
            <a:avLst/>
          </a:prstGeom>
          <a:noFill/>
          <a:ln>
            <a:noFill/>
          </a:ln>
        </p:spPr>
        <p:txBody>
          <a:bodyPr spcFirstLastPara="1" wrap="square" lIns="95550" tIns="47775" rIns="95550" bIns="4777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6</a:t>
            </a:fld>
            <a:endParaRPr lang="en-US" sz="1300" b="0" i="0" u="non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48591" name="Google Shape;101;p15:notes"/>
          <p:cNvSpPr txBox="1">
            <a:spLocks noGrp="1"/>
          </p:cNvSpPr>
          <p:nvPr>
            <p:ph type="body" idx="1"/>
          </p:nvPr>
        </p:nvSpPr>
        <p:spPr>
          <a:xfrm>
            <a:off x="679450" y="4714875"/>
            <a:ext cx="5438775" cy="4465637"/>
          </a:xfrm>
          <a:prstGeom prst="rect">
            <a:avLst/>
          </a:prstGeom>
        </p:spPr>
        <p:txBody>
          <a:bodyPr spcFirstLastPara="1" wrap="square" lIns="95550" tIns="47775" rIns="95550" bIns="47775" anchor="t" anchorCtr="0">
            <a:noAutofit/>
          </a:bodyPr>
          <a:lstStyle/>
          <a:p>
            <a:pPr marL="0" lvl="0" indent="0" algn="l" rtl="0">
              <a:spcBef>
                <a:spcPts val="0"/>
              </a:spcBef>
              <a:spcAft>
                <a:spcPts val="0"/>
              </a:spcAft>
              <a:buNone/>
            </a:pPr>
            <a:endParaRPr/>
          </a:p>
        </p:txBody>
      </p:sp>
      <p:sp>
        <p:nvSpPr>
          <p:cNvPr id="1048592" name="Google Shape;102;p15: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48596" name="Google Shape;101;p15:notes"/>
          <p:cNvSpPr txBox="1">
            <a:spLocks noGrp="1"/>
          </p:cNvSpPr>
          <p:nvPr>
            <p:ph type="body" idx="1"/>
          </p:nvPr>
        </p:nvSpPr>
        <p:spPr>
          <a:xfrm>
            <a:off x="679450" y="4714875"/>
            <a:ext cx="5438775" cy="4465637"/>
          </a:xfrm>
          <a:prstGeom prst="rect">
            <a:avLst/>
          </a:prstGeom>
        </p:spPr>
        <p:txBody>
          <a:bodyPr spcFirstLastPara="1" wrap="square" lIns="95550" tIns="47775" rIns="95550" bIns="47775" anchor="t" anchorCtr="0">
            <a:noAutofit/>
          </a:bodyPr>
          <a:lstStyle/>
          <a:p>
            <a:pPr marL="0" lvl="0" indent="0" algn="l" rtl="0">
              <a:spcBef>
                <a:spcPts val="0"/>
              </a:spcBef>
              <a:spcAft>
                <a:spcPts val="0"/>
              </a:spcAft>
              <a:buNone/>
            </a:pPr>
            <a:endParaRPr/>
          </a:p>
        </p:txBody>
      </p:sp>
      <p:sp>
        <p:nvSpPr>
          <p:cNvPr id="1048597" name="Google Shape;102;p15: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48607" name="Google Shape;108;p10: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48608" name="Google Shape;109;p10:notes"/>
          <p:cNvSpPr txBox="1">
            <a:spLocks noGrp="1"/>
          </p:cNvSpPr>
          <p:nvPr>
            <p:ph type="body" idx="1"/>
          </p:nvPr>
        </p:nvSpPr>
        <p:spPr>
          <a:xfrm>
            <a:off x="679450" y="4714875"/>
            <a:ext cx="5438775" cy="4465637"/>
          </a:xfrm>
          <a:prstGeom prst="rect">
            <a:avLst/>
          </a:prstGeom>
          <a:noFill/>
          <a:ln>
            <a:noFill/>
          </a:ln>
        </p:spPr>
        <p:txBody>
          <a:bodyPr spcFirstLastPara="1" wrap="square" lIns="95550" tIns="47775" rIns="95550" bIns="47775" anchor="t" anchorCtr="0">
            <a:noAutofit/>
          </a:bodyPr>
          <a:lstStyle/>
          <a:p>
            <a:pPr marL="0" lvl="0" indent="0" algn="l" rtl="0">
              <a:spcBef>
                <a:spcPts val="0"/>
              </a:spcBef>
              <a:spcAft>
                <a:spcPts val="0"/>
              </a:spcAft>
              <a:buNone/>
            </a:pPr>
            <a:endParaRPr/>
          </a:p>
        </p:txBody>
      </p:sp>
      <p:sp>
        <p:nvSpPr>
          <p:cNvPr id="1048609" name="Google Shape;110;p10:notes"/>
          <p:cNvSpPr txBox="1"/>
          <p:nvPr/>
        </p:nvSpPr>
        <p:spPr>
          <a:xfrm>
            <a:off x="3849687" y="9429750"/>
            <a:ext cx="2946400" cy="495300"/>
          </a:xfrm>
          <a:prstGeom prst="rect">
            <a:avLst/>
          </a:prstGeom>
          <a:noFill/>
          <a:ln>
            <a:noFill/>
          </a:ln>
        </p:spPr>
        <p:txBody>
          <a:bodyPr spcFirstLastPara="1" wrap="square" lIns="95550" tIns="47775" rIns="95550" bIns="4777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9</a:t>
            </a:fld>
            <a:endParaRPr lang="en-US" sz="1300" b="0" i="0" u="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048627" name="Google Shape;18;p32"/>
          <p:cNvSpPr txBox="1">
            <a:spLocks noGrp="1"/>
          </p:cNvSpPr>
          <p:nvPr>
            <p:ph type="title"/>
          </p:nvPr>
        </p:nvSpPr>
        <p:spPr>
          <a:xfrm>
            <a:off x="457200" y="114300"/>
            <a:ext cx="8229600" cy="938212"/>
          </a:xfrm>
          <a:prstGeom prst="rect">
            <a:avLst/>
          </a:prstGeom>
          <a:noFill/>
          <a:ln>
            <a:noFill/>
          </a:ln>
        </p:spPr>
        <p:txBody>
          <a:bodyPr spcFirstLastPara="1" wrap="square" lIns="91425" tIns="45700" rIns="45700" bIns="45700" anchor="ctr" anchorCtr="0">
            <a:norm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28" name="Google Shape;19;p32"/>
          <p:cNvSpPr txBox="1">
            <a:spLocks noGrp="1"/>
          </p:cNvSpPr>
          <p:nvPr>
            <p:ph type="body" idx="1"/>
          </p:nvPr>
        </p:nvSpPr>
        <p:spPr>
          <a:xfrm>
            <a:off x="457200" y="1330452"/>
            <a:ext cx="4038600" cy="3467862"/>
          </a:xfrm>
          <a:prstGeom prst="rect">
            <a:avLst/>
          </a:prstGeom>
          <a:noFill/>
          <a:ln>
            <a:noFill/>
          </a:ln>
        </p:spPr>
        <p:txBody>
          <a:bodyPr spcFirstLastPara="1" wrap="square" lIns="91425" tIns="91425" rIns="91425" bIns="45700" anchor="t" anchorCtr="0">
            <a:noAutofit/>
          </a:bodyPr>
          <a:lstStyle>
            <a:lvl1pPr marL="457200" lvl="0" indent="-370840" algn="l">
              <a:spcBef>
                <a:spcPts val="0"/>
              </a:spcBef>
              <a:spcAft>
                <a:spcPts val="0"/>
              </a:spcAft>
              <a:buSzPts val="2240"/>
              <a:buChar char="◼"/>
              <a:defRPr sz="2800"/>
            </a:lvl1pPr>
            <a:lvl2pPr marL="914400" lvl="1" indent="-365760" algn="l">
              <a:spcBef>
                <a:spcPts val="480"/>
              </a:spcBef>
              <a:spcAft>
                <a:spcPts val="0"/>
              </a:spcAft>
              <a:buSzPts val="216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1048629" name="Google Shape;20;p32"/>
          <p:cNvSpPr txBox="1">
            <a:spLocks noGrp="1"/>
          </p:cNvSpPr>
          <p:nvPr>
            <p:ph type="body" idx="2"/>
          </p:nvPr>
        </p:nvSpPr>
        <p:spPr>
          <a:xfrm>
            <a:off x="4648200" y="1330452"/>
            <a:ext cx="4038600" cy="3467862"/>
          </a:xfrm>
          <a:prstGeom prst="rect">
            <a:avLst/>
          </a:prstGeom>
          <a:noFill/>
          <a:ln>
            <a:noFill/>
          </a:ln>
        </p:spPr>
        <p:txBody>
          <a:bodyPr spcFirstLastPara="1" wrap="square" lIns="54850" tIns="91425" rIns="91425" bIns="45700" anchor="t" anchorCtr="0">
            <a:noAutofit/>
          </a:bodyPr>
          <a:lstStyle>
            <a:lvl1pPr marL="457200" lvl="0" indent="-370840" algn="l">
              <a:spcBef>
                <a:spcPts val="0"/>
              </a:spcBef>
              <a:spcAft>
                <a:spcPts val="0"/>
              </a:spcAft>
              <a:buSzPts val="2240"/>
              <a:buChar char="◼"/>
              <a:defRPr sz="2800"/>
            </a:lvl1pPr>
            <a:lvl2pPr marL="914400" lvl="1" indent="-365760" algn="l">
              <a:spcBef>
                <a:spcPts val="480"/>
              </a:spcBef>
              <a:spcAft>
                <a:spcPts val="0"/>
              </a:spcAft>
              <a:buSzPts val="216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1048630" name="Google Shape;21;p32"/>
          <p:cNvSpPr txBox="1">
            <a:spLocks noGrp="1"/>
          </p:cNvSpPr>
          <p:nvPr>
            <p:ph type="dt" idx="10"/>
          </p:nvPr>
        </p:nvSpPr>
        <p:spPr>
          <a:xfrm>
            <a:off x="457200" y="4857750"/>
            <a:ext cx="2133600" cy="206375"/>
          </a:xfrm>
          <a:prstGeom prst="rect">
            <a:avLst/>
          </a:prstGeom>
          <a:noFill/>
          <a:ln>
            <a:noFill/>
          </a:ln>
        </p:spPr>
        <p:txBody>
          <a:bodyPr spcFirstLastPara="1" wrap="square" lIns="109725" tIns="45700" rIns="45700" bIns="0" anchor="b" anchorCtr="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31" name="Google Shape;22;p32"/>
          <p:cNvSpPr txBox="1">
            <a:spLocks noGrp="1"/>
          </p:cNvSpPr>
          <p:nvPr>
            <p:ph type="ftr" idx="11"/>
          </p:nvPr>
        </p:nvSpPr>
        <p:spPr>
          <a:xfrm>
            <a:off x="2640012" y="4857750"/>
            <a:ext cx="5508625" cy="206375"/>
          </a:xfrm>
          <a:prstGeom prst="rect">
            <a:avLst/>
          </a:prstGeom>
          <a:noFill/>
          <a:ln>
            <a:noFill/>
          </a:ln>
        </p:spPr>
        <p:txBody>
          <a:bodyPr spcFirstLastPara="1" wrap="square" lIns="45700" tIns="45700" rIns="45700" bIns="0" anchor="b" anchorCtr="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32" name="Google Shape;23;p32"/>
          <p:cNvSpPr txBox="1">
            <a:spLocks noGrp="1"/>
          </p:cNvSpPr>
          <p:nvPr>
            <p:ph type="sldNum" idx="12"/>
          </p:nvPr>
        </p:nvSpPr>
        <p:spPr>
          <a:xfrm>
            <a:off x="8204200" y="4857750"/>
            <a:ext cx="733425" cy="206375"/>
          </a:xfrm>
          <a:prstGeom prst="rect">
            <a:avLst/>
          </a:prstGeom>
          <a:noFill/>
          <a:ln>
            <a:noFill/>
          </a:ln>
        </p:spPr>
        <p:txBody>
          <a:bodyPr spcFirstLastPara="1" wrap="square" lIns="91425" tIns="45700" rIns="91425" bIns="0" anchor="b" anchorCtr="0">
            <a:noAutofit/>
          </a:bodyPr>
          <a:lstStyle>
            <a:lvl1pPr marL="0" marR="0" lvl="0"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1pPr>
            <a:lvl2pPr marL="0" marR="0" lvl="1"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2pPr>
            <a:lvl3pPr marL="0" marR="0" lvl="2"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3pPr>
            <a:lvl4pPr marL="0" marR="0" lvl="3"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4pPr>
            <a:lvl5pPr marL="0" marR="0" lvl="4"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5pPr>
            <a:lvl6pPr marL="0" marR="0" lvl="5"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6pPr>
            <a:lvl7pPr marL="0" marR="0" lvl="6"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7pPr>
            <a:lvl8pPr marL="0" marR="0" lvl="7"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8pPr>
            <a:lvl9pPr marL="0" marR="0" lvl="8"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1048583" name="Google Shape;25;p33"/>
          <p:cNvSpPr txBox="1">
            <a:spLocks noGrp="1"/>
          </p:cNvSpPr>
          <p:nvPr>
            <p:ph type="title"/>
          </p:nvPr>
        </p:nvSpPr>
        <p:spPr>
          <a:xfrm>
            <a:off x="457200" y="116586"/>
            <a:ext cx="8229600" cy="939546"/>
          </a:xfrm>
          <a:prstGeom prst="rect">
            <a:avLst/>
          </a:prstGeom>
          <a:noFill/>
          <a:ln>
            <a:noFill/>
          </a:ln>
        </p:spPr>
        <p:txBody>
          <a:bodyPr spcFirstLastPara="1" wrap="square" lIns="91425" tIns="45700" rIns="45700" bIns="45700" anchor="ctr" anchorCtr="0">
            <a:norm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84" name="Google Shape;26;p33"/>
          <p:cNvSpPr txBox="1">
            <a:spLocks noGrp="1"/>
          </p:cNvSpPr>
          <p:nvPr>
            <p:ph type="body" idx="1"/>
          </p:nvPr>
        </p:nvSpPr>
        <p:spPr>
          <a:xfrm>
            <a:off x="457200" y="1331912"/>
            <a:ext cx="8229600" cy="3468687"/>
          </a:xfrm>
          <a:prstGeom prst="rect">
            <a:avLst/>
          </a:prstGeom>
          <a:noFill/>
          <a:ln>
            <a:noFill/>
          </a:ln>
        </p:spPr>
        <p:txBody>
          <a:bodyPr spcFirstLastPara="1" wrap="square" lIns="54850" tIns="91425" rIns="91425" bIns="45700" anchor="t" anchorCtr="0">
            <a:noAutofit/>
          </a:bodyPr>
          <a:lstStyle>
            <a:lvl1pPr marL="457200" lvl="0" indent="-320040" algn="l">
              <a:spcBef>
                <a:spcPts val="0"/>
              </a:spcBef>
              <a:spcAft>
                <a:spcPts val="0"/>
              </a:spcAft>
              <a:buSzPts val="1440"/>
              <a:buChar char="◼"/>
            </a:lvl1pPr>
            <a:lvl2pPr marL="914400" lvl="1" indent="-331469" algn="l">
              <a:spcBef>
                <a:spcPts val="360"/>
              </a:spcBef>
              <a:spcAft>
                <a:spcPts val="0"/>
              </a:spcAft>
              <a:buSzPts val="1620"/>
              <a:buChar char="▪"/>
            </a:lvl2pPr>
            <a:lvl3pPr marL="1371600" lvl="2" indent="-342900" algn="l">
              <a:spcBef>
                <a:spcPts val="360"/>
              </a:spcBef>
              <a:spcAft>
                <a:spcPts val="0"/>
              </a:spcAft>
              <a:buSzPts val="1800"/>
              <a:buChar char="▪"/>
            </a:lvl3pPr>
            <a:lvl4pPr marL="1828800" lvl="3" indent="-342900" algn="l">
              <a:spcBef>
                <a:spcPts val="360"/>
              </a:spcBef>
              <a:spcAft>
                <a:spcPts val="0"/>
              </a:spcAft>
              <a:buSzPts val="1800"/>
              <a:buChar char="▪"/>
            </a:lvl4pPr>
            <a:lvl5pPr marL="2286000" lvl="4" indent="-342900" algn="l">
              <a:spcBef>
                <a:spcPts val="360"/>
              </a:spcBef>
              <a:spcAft>
                <a:spcPts val="0"/>
              </a:spcAft>
              <a:buSzPts val="1800"/>
              <a:buChar char="?"/>
            </a:lvl5pPr>
            <a:lvl6pPr marL="2743200" lvl="5" indent="-342900" algn="l">
              <a:spcBef>
                <a:spcPts val="360"/>
              </a:spcBef>
              <a:spcAft>
                <a:spcPts val="0"/>
              </a:spcAft>
              <a:buSzPts val="1800"/>
              <a:buChar char="●"/>
            </a:lvl6pPr>
            <a:lvl7pPr marL="3200400" lvl="6" indent="-342900" algn="l">
              <a:spcBef>
                <a:spcPts val="360"/>
              </a:spcBef>
              <a:spcAft>
                <a:spcPts val="0"/>
              </a:spcAft>
              <a:buSzPts val="1800"/>
              <a:buChar char="●"/>
            </a:lvl7pPr>
            <a:lvl8pPr marL="3657600" lvl="7" indent="-342900" algn="l">
              <a:spcBef>
                <a:spcPts val="360"/>
              </a:spcBef>
              <a:spcAft>
                <a:spcPts val="0"/>
              </a:spcAft>
              <a:buSzPts val="1800"/>
              <a:buChar char="●"/>
            </a:lvl8pPr>
            <a:lvl9pPr marL="4114800" lvl="8" indent="-342900" algn="l">
              <a:spcBef>
                <a:spcPts val="360"/>
              </a:spcBef>
              <a:spcAft>
                <a:spcPts val="0"/>
              </a:spcAft>
              <a:buSzPts val="1800"/>
              <a:buChar char="●"/>
            </a:lvl9pPr>
          </a:lstStyle>
          <a:p>
            <a:endParaRPr/>
          </a:p>
        </p:txBody>
      </p:sp>
      <p:sp>
        <p:nvSpPr>
          <p:cNvPr id="1048585" name="Google Shape;27;p33"/>
          <p:cNvSpPr txBox="1">
            <a:spLocks noGrp="1"/>
          </p:cNvSpPr>
          <p:nvPr>
            <p:ph type="dt" idx="10"/>
          </p:nvPr>
        </p:nvSpPr>
        <p:spPr>
          <a:xfrm>
            <a:off x="457200" y="4857750"/>
            <a:ext cx="2133600" cy="206375"/>
          </a:xfrm>
          <a:prstGeom prst="rect">
            <a:avLst/>
          </a:prstGeom>
          <a:noFill/>
          <a:ln>
            <a:noFill/>
          </a:ln>
        </p:spPr>
        <p:txBody>
          <a:bodyPr spcFirstLastPara="1" wrap="square" lIns="109725" tIns="45700" rIns="45700" bIns="0" anchor="b" anchorCtr="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586" name="Google Shape;28;p33"/>
          <p:cNvSpPr txBox="1">
            <a:spLocks noGrp="1"/>
          </p:cNvSpPr>
          <p:nvPr>
            <p:ph type="ftr" idx="11"/>
          </p:nvPr>
        </p:nvSpPr>
        <p:spPr>
          <a:xfrm>
            <a:off x="2640012" y="4857750"/>
            <a:ext cx="5508625" cy="206375"/>
          </a:xfrm>
          <a:prstGeom prst="rect">
            <a:avLst/>
          </a:prstGeom>
          <a:noFill/>
          <a:ln>
            <a:noFill/>
          </a:ln>
        </p:spPr>
        <p:txBody>
          <a:bodyPr spcFirstLastPara="1" wrap="square" lIns="45700" tIns="45700" rIns="45700" bIns="0" anchor="b" anchorCtr="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587" name="Google Shape;29;p33"/>
          <p:cNvSpPr txBox="1">
            <a:spLocks noGrp="1"/>
          </p:cNvSpPr>
          <p:nvPr>
            <p:ph type="sldNum" idx="12"/>
          </p:nvPr>
        </p:nvSpPr>
        <p:spPr>
          <a:xfrm>
            <a:off x="8204200" y="4857750"/>
            <a:ext cx="733425" cy="206375"/>
          </a:xfrm>
          <a:prstGeom prst="rect">
            <a:avLst/>
          </a:prstGeom>
          <a:noFill/>
          <a:ln>
            <a:noFill/>
          </a:ln>
        </p:spPr>
        <p:txBody>
          <a:bodyPr spcFirstLastPara="1" wrap="square" lIns="91425" tIns="45700" rIns="91425" bIns="0" anchor="b" anchorCtr="0">
            <a:noAutofit/>
          </a:bodyPr>
          <a:lstStyle>
            <a:lvl1pPr marL="0" marR="0" lvl="0"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1pPr>
            <a:lvl2pPr marL="0" marR="0" lvl="1"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2pPr>
            <a:lvl3pPr marL="0" marR="0" lvl="2"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3pPr>
            <a:lvl4pPr marL="0" marR="0" lvl="3"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4pPr>
            <a:lvl5pPr marL="0" marR="0" lvl="4"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5pPr>
            <a:lvl6pPr marL="0" marR="0" lvl="5"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6pPr>
            <a:lvl7pPr marL="0" marR="0" lvl="6"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7pPr>
            <a:lvl8pPr marL="0" marR="0" lvl="7"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8pPr>
            <a:lvl9pPr marL="0" marR="0" lvl="8"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0"/>
        <p:cNvGrpSpPr/>
        <p:nvPr/>
      </p:nvGrpSpPr>
      <p:grpSpPr>
        <a:xfrm>
          <a:off x="0" y="0"/>
          <a:ext cx="0" cy="0"/>
          <a:chOff x="0" y="0"/>
          <a:chExt cx="0" cy="0"/>
        </a:xfrm>
      </p:grpSpPr>
      <p:sp>
        <p:nvSpPr>
          <p:cNvPr id="1048703" name="Google Shape;31;p34"/>
          <p:cNvSpPr txBox="1">
            <a:spLocks noGrp="1"/>
          </p:cNvSpPr>
          <p:nvPr>
            <p:ph type="title"/>
          </p:nvPr>
        </p:nvSpPr>
        <p:spPr>
          <a:xfrm>
            <a:off x="457200" y="114300"/>
            <a:ext cx="8229600" cy="938212"/>
          </a:xfrm>
          <a:prstGeom prst="rect">
            <a:avLst/>
          </a:prstGeom>
          <a:noFill/>
          <a:ln>
            <a:noFill/>
          </a:ln>
        </p:spPr>
        <p:txBody>
          <a:bodyPr spcFirstLastPara="1" wrap="square" lIns="91425" tIns="45700" rIns="45700" bIns="45700" anchor="ctr" anchorCtr="0">
            <a:norm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04" name="Google Shape;32;p34"/>
          <p:cNvSpPr txBox="1">
            <a:spLocks noGrp="1"/>
          </p:cNvSpPr>
          <p:nvPr>
            <p:ph type="body" idx="1"/>
          </p:nvPr>
        </p:nvSpPr>
        <p:spPr>
          <a:xfrm rot="5400000">
            <a:off x="2837657" y="-1048544"/>
            <a:ext cx="3468687" cy="8229600"/>
          </a:xfrm>
          <a:prstGeom prst="rect">
            <a:avLst/>
          </a:prstGeom>
          <a:noFill/>
          <a:ln>
            <a:noFill/>
          </a:ln>
        </p:spPr>
        <p:txBody>
          <a:bodyPr spcFirstLastPara="1" wrap="square" lIns="54850" tIns="91425" rIns="91425" bIns="45700" anchor="t" anchorCtr="0">
            <a:noAutofit/>
          </a:bodyPr>
          <a:lstStyle>
            <a:lvl1pPr marL="457200" lvl="0" indent="-320040" algn="l">
              <a:spcBef>
                <a:spcPts val="0"/>
              </a:spcBef>
              <a:spcAft>
                <a:spcPts val="0"/>
              </a:spcAft>
              <a:buSzPts val="1440"/>
              <a:buChar char="◼"/>
            </a:lvl1pPr>
            <a:lvl2pPr marL="914400" lvl="1" indent="-331469" algn="l">
              <a:spcBef>
                <a:spcPts val="360"/>
              </a:spcBef>
              <a:spcAft>
                <a:spcPts val="0"/>
              </a:spcAft>
              <a:buSzPts val="1620"/>
              <a:buChar char="▪"/>
            </a:lvl2pPr>
            <a:lvl3pPr marL="1371600" lvl="2" indent="-342900" algn="l">
              <a:spcBef>
                <a:spcPts val="360"/>
              </a:spcBef>
              <a:spcAft>
                <a:spcPts val="0"/>
              </a:spcAft>
              <a:buSzPts val="1800"/>
              <a:buChar char="▪"/>
            </a:lvl3pPr>
            <a:lvl4pPr marL="1828800" lvl="3" indent="-342900" algn="l">
              <a:spcBef>
                <a:spcPts val="360"/>
              </a:spcBef>
              <a:spcAft>
                <a:spcPts val="0"/>
              </a:spcAft>
              <a:buSzPts val="1800"/>
              <a:buChar char="▪"/>
            </a:lvl4pPr>
            <a:lvl5pPr marL="2286000" lvl="4" indent="-342900" algn="l">
              <a:spcBef>
                <a:spcPts val="360"/>
              </a:spcBef>
              <a:spcAft>
                <a:spcPts val="0"/>
              </a:spcAft>
              <a:buSzPts val="1800"/>
              <a:buChar char="?"/>
            </a:lvl5pPr>
            <a:lvl6pPr marL="2743200" lvl="5" indent="-342900" algn="l">
              <a:spcBef>
                <a:spcPts val="360"/>
              </a:spcBef>
              <a:spcAft>
                <a:spcPts val="0"/>
              </a:spcAft>
              <a:buSzPts val="1800"/>
              <a:buChar char="●"/>
            </a:lvl6pPr>
            <a:lvl7pPr marL="3200400" lvl="6" indent="-342900" algn="l">
              <a:spcBef>
                <a:spcPts val="360"/>
              </a:spcBef>
              <a:spcAft>
                <a:spcPts val="0"/>
              </a:spcAft>
              <a:buSzPts val="1800"/>
              <a:buChar char="●"/>
            </a:lvl7pPr>
            <a:lvl8pPr marL="3657600" lvl="7" indent="-342900" algn="l">
              <a:spcBef>
                <a:spcPts val="360"/>
              </a:spcBef>
              <a:spcAft>
                <a:spcPts val="0"/>
              </a:spcAft>
              <a:buSzPts val="1800"/>
              <a:buChar char="●"/>
            </a:lvl8pPr>
            <a:lvl9pPr marL="4114800" lvl="8" indent="-342900" algn="l">
              <a:spcBef>
                <a:spcPts val="360"/>
              </a:spcBef>
              <a:spcAft>
                <a:spcPts val="0"/>
              </a:spcAft>
              <a:buSzPts val="1800"/>
              <a:buChar char="●"/>
            </a:lvl9pPr>
          </a:lstStyle>
          <a:p>
            <a:endParaRPr/>
          </a:p>
        </p:txBody>
      </p:sp>
      <p:sp>
        <p:nvSpPr>
          <p:cNvPr id="1048705" name="Google Shape;33;p34"/>
          <p:cNvSpPr txBox="1">
            <a:spLocks noGrp="1"/>
          </p:cNvSpPr>
          <p:nvPr>
            <p:ph type="dt" idx="10"/>
          </p:nvPr>
        </p:nvSpPr>
        <p:spPr>
          <a:xfrm>
            <a:off x="457200" y="4857750"/>
            <a:ext cx="2133600" cy="206375"/>
          </a:xfrm>
          <a:prstGeom prst="rect">
            <a:avLst/>
          </a:prstGeom>
          <a:noFill/>
          <a:ln>
            <a:noFill/>
          </a:ln>
        </p:spPr>
        <p:txBody>
          <a:bodyPr spcFirstLastPara="1" wrap="square" lIns="109725" tIns="45700" rIns="45700" bIns="0" anchor="b" anchorCtr="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06" name="Google Shape;34;p34"/>
          <p:cNvSpPr txBox="1">
            <a:spLocks noGrp="1"/>
          </p:cNvSpPr>
          <p:nvPr>
            <p:ph type="ftr" idx="11"/>
          </p:nvPr>
        </p:nvSpPr>
        <p:spPr>
          <a:xfrm>
            <a:off x="2640012" y="4857750"/>
            <a:ext cx="5508625" cy="206375"/>
          </a:xfrm>
          <a:prstGeom prst="rect">
            <a:avLst/>
          </a:prstGeom>
          <a:noFill/>
          <a:ln>
            <a:noFill/>
          </a:ln>
        </p:spPr>
        <p:txBody>
          <a:bodyPr spcFirstLastPara="1" wrap="square" lIns="45700" tIns="45700" rIns="45700" bIns="0" anchor="b" anchorCtr="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07" name="Google Shape;35;p34"/>
          <p:cNvSpPr txBox="1">
            <a:spLocks noGrp="1"/>
          </p:cNvSpPr>
          <p:nvPr>
            <p:ph type="sldNum" idx="12"/>
          </p:nvPr>
        </p:nvSpPr>
        <p:spPr>
          <a:xfrm>
            <a:off x="8204200" y="4857750"/>
            <a:ext cx="733425" cy="206375"/>
          </a:xfrm>
          <a:prstGeom prst="rect">
            <a:avLst/>
          </a:prstGeom>
          <a:noFill/>
          <a:ln>
            <a:noFill/>
          </a:ln>
        </p:spPr>
        <p:txBody>
          <a:bodyPr spcFirstLastPara="1" wrap="square" lIns="91425" tIns="45700" rIns="91425" bIns="0" anchor="b" anchorCtr="0">
            <a:noAutofit/>
          </a:bodyPr>
          <a:lstStyle>
            <a:lvl1pPr marL="0" marR="0" lvl="0"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1pPr>
            <a:lvl2pPr marL="0" marR="0" lvl="1"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2pPr>
            <a:lvl3pPr marL="0" marR="0" lvl="2"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3pPr>
            <a:lvl4pPr marL="0" marR="0" lvl="3"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4pPr>
            <a:lvl5pPr marL="0" marR="0" lvl="4"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5pPr>
            <a:lvl6pPr marL="0" marR="0" lvl="5"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6pPr>
            <a:lvl7pPr marL="0" marR="0" lvl="6"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7pPr>
            <a:lvl8pPr marL="0" marR="0" lvl="7"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8pPr>
            <a:lvl9pPr marL="0" marR="0" lvl="8"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1048694" name="Google Shape;37;p35"/>
          <p:cNvSpPr txBox="1">
            <a:spLocks noGrp="1"/>
          </p:cNvSpPr>
          <p:nvPr>
            <p:ph type="title"/>
          </p:nvPr>
        </p:nvSpPr>
        <p:spPr>
          <a:xfrm>
            <a:off x="457200" y="114300"/>
            <a:ext cx="8229600" cy="938212"/>
          </a:xfrm>
          <a:prstGeom prst="rect">
            <a:avLst/>
          </a:prstGeom>
          <a:noFill/>
          <a:ln>
            <a:noFill/>
          </a:ln>
        </p:spPr>
        <p:txBody>
          <a:bodyPr spcFirstLastPara="1" wrap="square" lIns="91425" tIns="45700" rIns="45700" bIns="45700" anchor="ctr" anchorCtr="0">
            <a:norm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95" name="Google Shape;38;p35"/>
          <p:cNvSpPr txBox="1">
            <a:spLocks noGrp="1"/>
          </p:cNvSpPr>
          <p:nvPr>
            <p:ph type="dt" idx="10"/>
          </p:nvPr>
        </p:nvSpPr>
        <p:spPr>
          <a:xfrm>
            <a:off x="457200" y="4857750"/>
            <a:ext cx="2133600" cy="206375"/>
          </a:xfrm>
          <a:prstGeom prst="rect">
            <a:avLst/>
          </a:prstGeom>
          <a:noFill/>
          <a:ln>
            <a:noFill/>
          </a:ln>
        </p:spPr>
        <p:txBody>
          <a:bodyPr spcFirstLastPara="1" wrap="square" lIns="109725" tIns="45700" rIns="45700" bIns="0" anchor="b" anchorCtr="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96" name="Google Shape;39;p35"/>
          <p:cNvSpPr txBox="1">
            <a:spLocks noGrp="1"/>
          </p:cNvSpPr>
          <p:nvPr>
            <p:ph type="ftr" idx="11"/>
          </p:nvPr>
        </p:nvSpPr>
        <p:spPr>
          <a:xfrm>
            <a:off x="2640012" y="4857750"/>
            <a:ext cx="5508625" cy="206375"/>
          </a:xfrm>
          <a:prstGeom prst="rect">
            <a:avLst/>
          </a:prstGeom>
          <a:noFill/>
          <a:ln>
            <a:noFill/>
          </a:ln>
        </p:spPr>
        <p:txBody>
          <a:bodyPr spcFirstLastPara="1" wrap="square" lIns="45700" tIns="45700" rIns="45700" bIns="0" anchor="b" anchorCtr="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97" name="Google Shape;40;p35"/>
          <p:cNvSpPr txBox="1">
            <a:spLocks noGrp="1"/>
          </p:cNvSpPr>
          <p:nvPr>
            <p:ph type="sldNum" idx="12"/>
          </p:nvPr>
        </p:nvSpPr>
        <p:spPr>
          <a:xfrm>
            <a:off x="8204200" y="4857750"/>
            <a:ext cx="733425" cy="206375"/>
          </a:xfrm>
          <a:prstGeom prst="rect">
            <a:avLst/>
          </a:prstGeom>
          <a:noFill/>
          <a:ln>
            <a:noFill/>
          </a:ln>
        </p:spPr>
        <p:txBody>
          <a:bodyPr spcFirstLastPara="1" wrap="square" lIns="91425" tIns="45700" rIns="91425" bIns="0" anchor="b" anchorCtr="0">
            <a:noAutofit/>
          </a:bodyPr>
          <a:lstStyle>
            <a:lvl1pPr marL="0" marR="0" lvl="0"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1pPr>
            <a:lvl2pPr marL="0" marR="0" lvl="1"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2pPr>
            <a:lvl3pPr marL="0" marR="0" lvl="2"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3pPr>
            <a:lvl4pPr marL="0" marR="0" lvl="3"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4pPr>
            <a:lvl5pPr marL="0" marR="0" lvl="4"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5pPr>
            <a:lvl6pPr marL="0" marR="0" lvl="5"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6pPr>
            <a:lvl7pPr marL="0" marR="0" lvl="6"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7pPr>
            <a:lvl8pPr marL="0" marR="0" lvl="7"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8pPr>
            <a:lvl9pPr marL="0" marR="0" lvl="8"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1048708" name="Google Shape;42;p36"/>
          <p:cNvSpPr txBox="1">
            <a:spLocks noGrp="1"/>
          </p:cNvSpPr>
          <p:nvPr>
            <p:ph type="title"/>
          </p:nvPr>
        </p:nvSpPr>
        <p:spPr>
          <a:xfrm>
            <a:off x="457200" y="114300"/>
            <a:ext cx="8229600" cy="938212"/>
          </a:xfrm>
          <a:prstGeom prst="rect">
            <a:avLst/>
          </a:prstGeom>
          <a:noFill/>
          <a:ln>
            <a:noFill/>
          </a:ln>
        </p:spPr>
        <p:txBody>
          <a:bodyPr spcFirstLastPara="1" wrap="square" lIns="91425" tIns="45700" rIns="45700" bIns="45700" anchor="ctr" anchorCtr="0">
            <a:norm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09" name="Google Shape;43;p36"/>
          <p:cNvSpPr txBox="1">
            <a:spLocks noGrp="1"/>
          </p:cNvSpPr>
          <p:nvPr>
            <p:ph type="body" idx="1"/>
          </p:nvPr>
        </p:nvSpPr>
        <p:spPr>
          <a:xfrm>
            <a:off x="457200" y="1274241"/>
            <a:ext cx="4040188" cy="536516"/>
          </a:xfrm>
          <a:prstGeom prst="rect">
            <a:avLst/>
          </a:prstGeom>
          <a:noFill/>
          <a:ln>
            <a:noFill/>
          </a:ln>
        </p:spPr>
        <p:txBody>
          <a:bodyPr spcFirstLastPara="1" wrap="square" lIns="146300" tIns="91425" rIns="91425" bIns="45700" anchor="ctr" anchorCtr="0">
            <a:noAutofit/>
          </a:bodyPr>
          <a:lstStyle>
            <a:lvl1pPr marL="457200" lvl="0" indent="-228600" algn="l">
              <a:spcBef>
                <a:spcPts val="0"/>
              </a:spcBef>
              <a:spcAft>
                <a:spcPts val="0"/>
              </a:spcAft>
              <a:buSzPts val="1840"/>
              <a:buNone/>
              <a:defRPr sz="2300" b="1" cap="none"/>
            </a:lvl1pPr>
            <a:lvl2pPr marL="914400" lvl="1" indent="-228600" algn="l">
              <a:spcBef>
                <a:spcPts val="400"/>
              </a:spcBef>
              <a:spcAft>
                <a:spcPts val="0"/>
              </a:spcAft>
              <a:buSzPts val="18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1048710" name="Google Shape;44;p36"/>
          <p:cNvSpPr txBox="1">
            <a:spLocks noGrp="1"/>
          </p:cNvSpPr>
          <p:nvPr>
            <p:ph type="body" idx="2"/>
          </p:nvPr>
        </p:nvSpPr>
        <p:spPr>
          <a:xfrm>
            <a:off x="457200" y="1837134"/>
            <a:ext cx="4040188" cy="2963466"/>
          </a:xfrm>
          <a:prstGeom prst="rect">
            <a:avLst/>
          </a:prstGeom>
          <a:noFill/>
          <a:ln>
            <a:noFill/>
          </a:ln>
        </p:spPr>
        <p:txBody>
          <a:bodyPr spcFirstLastPara="1" wrap="square" lIns="54850" tIns="91425" rIns="91425" bIns="45700" anchor="t" anchorCtr="0">
            <a:noAutofit/>
          </a:bodyPr>
          <a:lstStyle>
            <a:lvl1pPr marL="457200" lvl="0" indent="-350520" algn="l">
              <a:spcBef>
                <a:spcPts val="0"/>
              </a:spcBef>
              <a:spcAft>
                <a:spcPts val="0"/>
              </a:spcAft>
              <a:buSzPts val="1920"/>
              <a:buChar char="◼"/>
              <a:defRPr sz="2400"/>
            </a:lvl1pPr>
            <a:lvl2pPr marL="914400" lvl="1" indent="-342900" algn="l">
              <a:spcBef>
                <a:spcPts val="400"/>
              </a:spcBef>
              <a:spcAft>
                <a:spcPts val="0"/>
              </a:spcAft>
              <a:buSzPts val="18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1048711" name="Google Shape;45;p36"/>
          <p:cNvSpPr txBox="1">
            <a:spLocks noGrp="1"/>
          </p:cNvSpPr>
          <p:nvPr>
            <p:ph type="body" idx="3"/>
          </p:nvPr>
        </p:nvSpPr>
        <p:spPr>
          <a:xfrm>
            <a:off x="4645026" y="1274241"/>
            <a:ext cx="4041775" cy="536516"/>
          </a:xfrm>
          <a:prstGeom prst="rect">
            <a:avLst/>
          </a:prstGeom>
          <a:noFill/>
          <a:ln>
            <a:noFill/>
          </a:ln>
        </p:spPr>
        <p:txBody>
          <a:bodyPr spcFirstLastPara="1" wrap="square" lIns="146300" tIns="91425" rIns="91425" bIns="45700" anchor="ctr" anchorCtr="0">
            <a:noAutofit/>
          </a:bodyPr>
          <a:lstStyle>
            <a:lvl1pPr marL="457200" lvl="0" indent="-228600" algn="l">
              <a:spcBef>
                <a:spcPts val="0"/>
              </a:spcBef>
              <a:spcAft>
                <a:spcPts val="0"/>
              </a:spcAft>
              <a:buSzPts val="1840"/>
              <a:buNone/>
              <a:defRPr sz="2300" b="1" cap="none"/>
            </a:lvl1pPr>
            <a:lvl2pPr marL="914400" lvl="1" indent="-228600" algn="l">
              <a:spcBef>
                <a:spcPts val="400"/>
              </a:spcBef>
              <a:spcAft>
                <a:spcPts val="0"/>
              </a:spcAft>
              <a:buSzPts val="18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1048712" name="Google Shape;46;p36"/>
          <p:cNvSpPr txBox="1">
            <a:spLocks noGrp="1"/>
          </p:cNvSpPr>
          <p:nvPr>
            <p:ph type="body" idx="4"/>
          </p:nvPr>
        </p:nvSpPr>
        <p:spPr>
          <a:xfrm>
            <a:off x="4645026" y="1837134"/>
            <a:ext cx="4041775" cy="2963466"/>
          </a:xfrm>
          <a:prstGeom prst="rect">
            <a:avLst/>
          </a:prstGeom>
          <a:noFill/>
          <a:ln>
            <a:noFill/>
          </a:ln>
        </p:spPr>
        <p:txBody>
          <a:bodyPr spcFirstLastPara="1" wrap="square" lIns="54850" tIns="91425" rIns="91425" bIns="45700" anchor="t" anchorCtr="0">
            <a:noAutofit/>
          </a:bodyPr>
          <a:lstStyle>
            <a:lvl1pPr marL="457200" lvl="0" indent="-350520" algn="l">
              <a:spcBef>
                <a:spcPts val="0"/>
              </a:spcBef>
              <a:spcAft>
                <a:spcPts val="0"/>
              </a:spcAft>
              <a:buSzPts val="1920"/>
              <a:buChar char="◼"/>
              <a:defRPr sz="2400"/>
            </a:lvl1pPr>
            <a:lvl2pPr marL="914400" lvl="1" indent="-342900" algn="l">
              <a:spcBef>
                <a:spcPts val="400"/>
              </a:spcBef>
              <a:spcAft>
                <a:spcPts val="0"/>
              </a:spcAft>
              <a:buSzPts val="18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1048713" name="Google Shape;47;p36"/>
          <p:cNvSpPr txBox="1">
            <a:spLocks noGrp="1"/>
          </p:cNvSpPr>
          <p:nvPr>
            <p:ph type="dt" idx="10"/>
          </p:nvPr>
        </p:nvSpPr>
        <p:spPr>
          <a:xfrm>
            <a:off x="457200" y="4857750"/>
            <a:ext cx="2133600" cy="206375"/>
          </a:xfrm>
          <a:prstGeom prst="rect">
            <a:avLst/>
          </a:prstGeom>
          <a:noFill/>
          <a:ln>
            <a:noFill/>
          </a:ln>
        </p:spPr>
        <p:txBody>
          <a:bodyPr spcFirstLastPara="1" wrap="square" lIns="109725" tIns="45700" rIns="45700" bIns="0" anchor="b" anchorCtr="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14" name="Google Shape;48;p36"/>
          <p:cNvSpPr txBox="1">
            <a:spLocks noGrp="1"/>
          </p:cNvSpPr>
          <p:nvPr>
            <p:ph type="ftr" idx="11"/>
          </p:nvPr>
        </p:nvSpPr>
        <p:spPr>
          <a:xfrm>
            <a:off x="2640012" y="4857750"/>
            <a:ext cx="5508625" cy="206375"/>
          </a:xfrm>
          <a:prstGeom prst="rect">
            <a:avLst/>
          </a:prstGeom>
          <a:noFill/>
          <a:ln>
            <a:noFill/>
          </a:ln>
        </p:spPr>
        <p:txBody>
          <a:bodyPr spcFirstLastPara="1" wrap="square" lIns="45700" tIns="45700" rIns="45700" bIns="0" anchor="b" anchorCtr="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715" name="Google Shape;49;p36"/>
          <p:cNvSpPr txBox="1">
            <a:spLocks noGrp="1"/>
          </p:cNvSpPr>
          <p:nvPr>
            <p:ph type="sldNum" idx="12"/>
          </p:nvPr>
        </p:nvSpPr>
        <p:spPr>
          <a:xfrm>
            <a:off x="8204200" y="4857750"/>
            <a:ext cx="733425" cy="206375"/>
          </a:xfrm>
          <a:prstGeom prst="rect">
            <a:avLst/>
          </a:prstGeom>
          <a:noFill/>
          <a:ln>
            <a:noFill/>
          </a:ln>
        </p:spPr>
        <p:txBody>
          <a:bodyPr spcFirstLastPara="1" wrap="square" lIns="91425" tIns="45700" rIns="91425" bIns="0" anchor="b" anchorCtr="0">
            <a:noAutofit/>
          </a:bodyPr>
          <a:lstStyle>
            <a:lvl1pPr marL="0" marR="0" lvl="0"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1pPr>
            <a:lvl2pPr marL="0" marR="0" lvl="1"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2pPr>
            <a:lvl3pPr marL="0" marR="0" lvl="2"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3pPr>
            <a:lvl4pPr marL="0" marR="0" lvl="3"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4pPr>
            <a:lvl5pPr marL="0" marR="0" lvl="4"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5pPr>
            <a:lvl6pPr marL="0" marR="0" lvl="5"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6pPr>
            <a:lvl7pPr marL="0" marR="0" lvl="6"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7pPr>
            <a:lvl8pPr marL="0" marR="0" lvl="7"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8pPr>
            <a:lvl9pPr marL="0" marR="0" lvl="8"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31"/>
          <p:cNvSpPr txBox="1"/>
          <p:nvPr/>
        </p:nvSpPr>
        <p:spPr>
          <a:xfrm>
            <a:off x="0" y="1076325"/>
            <a:ext cx="9144000" cy="34925"/>
          </a:xfrm>
          <a:prstGeom prst="rect">
            <a:avLst/>
          </a:prstGeom>
          <a:solidFill>
            <a:srgbClr val="FFFFFF"/>
          </a:solidFill>
          <a:ln>
            <a:noFill/>
          </a:ln>
          <a:effectLst>
            <a:outerShdw blurRad="63500" dist="10160" dir="5400000">
              <a:srgbClr val="000000">
                <a:alpha val="5960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48577" name="Google Shape;11;p31"/>
          <p:cNvSpPr txBox="1"/>
          <p:nvPr/>
        </p:nvSpPr>
        <p:spPr>
          <a:xfrm>
            <a:off x="0" y="0"/>
            <a:ext cx="9144000" cy="1074737"/>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48578" name="Google Shape;12;p31"/>
          <p:cNvSpPr txBox="1">
            <a:spLocks noGrp="1"/>
          </p:cNvSpPr>
          <p:nvPr>
            <p:ph type="title"/>
          </p:nvPr>
        </p:nvSpPr>
        <p:spPr>
          <a:xfrm>
            <a:off x="457200" y="114300"/>
            <a:ext cx="8229600" cy="938212"/>
          </a:xfrm>
          <a:prstGeom prst="rect">
            <a:avLst/>
          </a:prstGeom>
          <a:noFill/>
          <a:ln>
            <a:noFill/>
          </a:ln>
        </p:spPr>
        <p:txBody>
          <a:bodyPr spcFirstLastPara="1" wrap="square" lIns="91425" tIns="45700" rIns="45700" bIns="45700" anchor="ctr" anchorCtr="0">
            <a:normAutofit/>
          </a:bodyPr>
          <a:lstStyle>
            <a:lvl1pPr marR="0" lvl="0" algn="l" rtl="0">
              <a:spcBef>
                <a:spcPts val="0"/>
              </a:spcBef>
              <a:spcAft>
                <a:spcPts val="0"/>
              </a:spcAft>
              <a:buSzPts val="1400"/>
              <a:buNone/>
              <a:defRPr sz="4500" b="1" i="0" u="none" strike="noStrike" cap="none">
                <a:solidFill>
                  <a:srgbClr val="FFC800"/>
                </a:solidFill>
                <a:latin typeface="Corbel"/>
                <a:ea typeface="Corbel"/>
                <a:cs typeface="Corbel"/>
                <a:sym typeface="Corbel"/>
              </a:defRPr>
            </a:lvl1pPr>
            <a:lvl2pPr marR="0" lvl="1" algn="l" rtl="0">
              <a:spcBef>
                <a:spcPts val="0"/>
              </a:spcBef>
              <a:spcAft>
                <a:spcPts val="0"/>
              </a:spcAft>
              <a:buSzPts val="1400"/>
              <a:buNone/>
              <a:defRPr sz="4500" b="1" i="0" u="none" strike="noStrike" cap="none">
                <a:solidFill>
                  <a:srgbClr val="FFC800"/>
                </a:solidFill>
                <a:latin typeface="Corbel"/>
                <a:ea typeface="Corbel"/>
                <a:cs typeface="Corbel"/>
                <a:sym typeface="Corbel"/>
              </a:defRPr>
            </a:lvl2pPr>
            <a:lvl3pPr marR="0" lvl="2" algn="l" rtl="0">
              <a:spcBef>
                <a:spcPts val="0"/>
              </a:spcBef>
              <a:spcAft>
                <a:spcPts val="0"/>
              </a:spcAft>
              <a:buSzPts val="1400"/>
              <a:buNone/>
              <a:defRPr sz="4500" b="1" i="0" u="none" strike="noStrike" cap="none">
                <a:solidFill>
                  <a:srgbClr val="FFC800"/>
                </a:solidFill>
                <a:latin typeface="Corbel"/>
                <a:ea typeface="Corbel"/>
                <a:cs typeface="Corbel"/>
                <a:sym typeface="Corbel"/>
              </a:defRPr>
            </a:lvl3pPr>
            <a:lvl4pPr marR="0" lvl="3" algn="l" rtl="0">
              <a:spcBef>
                <a:spcPts val="0"/>
              </a:spcBef>
              <a:spcAft>
                <a:spcPts val="0"/>
              </a:spcAft>
              <a:buSzPts val="1400"/>
              <a:buNone/>
              <a:defRPr sz="4500" b="1" i="0" u="none" strike="noStrike" cap="none">
                <a:solidFill>
                  <a:srgbClr val="FFC800"/>
                </a:solidFill>
                <a:latin typeface="Corbel"/>
                <a:ea typeface="Corbel"/>
                <a:cs typeface="Corbel"/>
                <a:sym typeface="Corbel"/>
              </a:defRPr>
            </a:lvl4pPr>
            <a:lvl5pPr marR="0" lvl="4" algn="l" rtl="0">
              <a:spcBef>
                <a:spcPts val="0"/>
              </a:spcBef>
              <a:spcAft>
                <a:spcPts val="0"/>
              </a:spcAft>
              <a:buSzPts val="1400"/>
              <a:buNone/>
              <a:defRPr sz="4500" b="1" i="0" u="none" strike="noStrike" cap="none">
                <a:solidFill>
                  <a:srgbClr val="FFC800"/>
                </a:solidFill>
                <a:latin typeface="Corbel"/>
                <a:ea typeface="Corbel"/>
                <a:cs typeface="Corbel"/>
                <a:sym typeface="Corbel"/>
              </a:defRPr>
            </a:lvl5pPr>
            <a:lvl6pPr marR="0" lvl="5" algn="l" rtl="0">
              <a:spcBef>
                <a:spcPts val="0"/>
              </a:spcBef>
              <a:spcAft>
                <a:spcPts val="0"/>
              </a:spcAft>
              <a:buSzPts val="1400"/>
              <a:buNone/>
              <a:defRPr sz="4500" b="1" i="0" u="none" strike="noStrike" cap="none">
                <a:solidFill>
                  <a:srgbClr val="FFC800"/>
                </a:solidFill>
                <a:latin typeface="Corbel"/>
                <a:ea typeface="Corbel"/>
                <a:cs typeface="Corbel"/>
                <a:sym typeface="Corbel"/>
              </a:defRPr>
            </a:lvl6pPr>
            <a:lvl7pPr marR="0" lvl="6" algn="l" rtl="0">
              <a:spcBef>
                <a:spcPts val="0"/>
              </a:spcBef>
              <a:spcAft>
                <a:spcPts val="0"/>
              </a:spcAft>
              <a:buSzPts val="1400"/>
              <a:buNone/>
              <a:defRPr sz="4500" b="1" i="0" u="none" strike="noStrike" cap="none">
                <a:solidFill>
                  <a:srgbClr val="FFC800"/>
                </a:solidFill>
                <a:latin typeface="Corbel"/>
                <a:ea typeface="Corbel"/>
                <a:cs typeface="Corbel"/>
                <a:sym typeface="Corbel"/>
              </a:defRPr>
            </a:lvl7pPr>
            <a:lvl8pPr marR="0" lvl="7" algn="l" rtl="0">
              <a:spcBef>
                <a:spcPts val="0"/>
              </a:spcBef>
              <a:spcAft>
                <a:spcPts val="0"/>
              </a:spcAft>
              <a:buSzPts val="1400"/>
              <a:buNone/>
              <a:defRPr sz="4500" b="1" i="0" u="none" strike="noStrike" cap="none">
                <a:solidFill>
                  <a:srgbClr val="FFC800"/>
                </a:solidFill>
                <a:latin typeface="Corbel"/>
                <a:ea typeface="Corbel"/>
                <a:cs typeface="Corbel"/>
                <a:sym typeface="Corbel"/>
              </a:defRPr>
            </a:lvl8pPr>
            <a:lvl9pPr marR="0" lvl="8" algn="l" rtl="0">
              <a:spcBef>
                <a:spcPts val="0"/>
              </a:spcBef>
              <a:spcAft>
                <a:spcPts val="0"/>
              </a:spcAft>
              <a:buSzPts val="1400"/>
              <a:buNone/>
              <a:defRPr sz="4500" b="1" i="0" u="none" strike="noStrike" cap="none">
                <a:solidFill>
                  <a:srgbClr val="FFC800"/>
                </a:solidFill>
                <a:latin typeface="Corbel"/>
                <a:ea typeface="Corbel"/>
                <a:cs typeface="Corbel"/>
                <a:sym typeface="Corbel"/>
              </a:defRPr>
            </a:lvl9pPr>
          </a:lstStyle>
          <a:p>
            <a:endParaRPr/>
          </a:p>
        </p:txBody>
      </p:sp>
      <p:sp>
        <p:nvSpPr>
          <p:cNvPr id="1048579" name="Google Shape;13;p31"/>
          <p:cNvSpPr txBox="1">
            <a:spLocks noGrp="1"/>
          </p:cNvSpPr>
          <p:nvPr>
            <p:ph type="body" idx="1"/>
          </p:nvPr>
        </p:nvSpPr>
        <p:spPr>
          <a:xfrm>
            <a:off x="457200" y="1331912"/>
            <a:ext cx="8229600" cy="3468687"/>
          </a:xfrm>
          <a:prstGeom prst="rect">
            <a:avLst/>
          </a:prstGeom>
          <a:noFill/>
          <a:ln>
            <a:noFill/>
          </a:ln>
        </p:spPr>
        <p:txBody>
          <a:bodyPr spcFirstLastPara="1" wrap="square" lIns="54850" tIns="91425" rIns="91425" bIns="45700" anchor="t" anchorCtr="0">
            <a:noAutofit/>
          </a:bodyPr>
          <a:lstStyle>
            <a:lvl1pPr marL="457200" marR="0" lvl="0" indent="-391160" algn="l" rtl="0">
              <a:spcBef>
                <a:spcPts val="0"/>
              </a:spcBef>
              <a:spcAft>
                <a:spcPts val="0"/>
              </a:spcAft>
              <a:buClr>
                <a:schemeClr val="accent1"/>
              </a:buClr>
              <a:buSzPts val="2560"/>
              <a:buFont typeface="Noto Sans Symbols"/>
              <a:buChar char="◼"/>
              <a:defRPr sz="3200" b="0" i="0" u="none" strike="noStrike" cap="none">
                <a:solidFill>
                  <a:schemeClr val="dk1"/>
                </a:solidFill>
                <a:latin typeface="Corbel"/>
                <a:ea typeface="Corbel"/>
                <a:cs typeface="Corbel"/>
                <a:sym typeface="Corbel"/>
              </a:defRPr>
            </a:lvl1pPr>
            <a:lvl2pPr marL="914400" marR="0" lvl="1" indent="-388619" algn="l" rtl="0">
              <a:spcBef>
                <a:spcPts val="560"/>
              </a:spcBef>
              <a:spcAft>
                <a:spcPts val="0"/>
              </a:spcAft>
              <a:buClr>
                <a:schemeClr val="accent2"/>
              </a:buClr>
              <a:buSzPts val="2520"/>
              <a:buFont typeface="Noto Sans Symbols"/>
              <a:buChar char="▪"/>
              <a:defRPr sz="2800" b="0" i="0" u="none" strike="noStrike" cap="none">
                <a:solidFill>
                  <a:schemeClr val="dk1"/>
                </a:solidFill>
                <a:latin typeface="Corbel"/>
                <a:ea typeface="Corbel"/>
                <a:cs typeface="Corbel"/>
                <a:sym typeface="Corbel"/>
              </a:defRPr>
            </a:lvl2pPr>
            <a:lvl3pPr marL="1371600" marR="0" lvl="2" indent="-381000" algn="l" rtl="0">
              <a:spcBef>
                <a:spcPts val="480"/>
              </a:spcBef>
              <a:spcAft>
                <a:spcPts val="0"/>
              </a:spcAft>
              <a:buClr>
                <a:srgbClr val="E66C7D"/>
              </a:buClr>
              <a:buSzPts val="2400"/>
              <a:buFont typeface="Arial"/>
              <a:buChar char="▪"/>
              <a:defRPr sz="2400" b="0" i="0" u="none" strike="noStrike" cap="none">
                <a:solidFill>
                  <a:schemeClr val="dk1"/>
                </a:solidFill>
                <a:latin typeface="Corbel"/>
                <a:ea typeface="Corbel"/>
                <a:cs typeface="Corbel"/>
                <a:sym typeface="Corbel"/>
              </a:defRPr>
            </a:lvl3pPr>
            <a:lvl4pPr marL="1828800" marR="0" lvl="3" indent="-355600" algn="l" rtl="0">
              <a:spcBef>
                <a:spcPts val="400"/>
              </a:spcBef>
              <a:spcAft>
                <a:spcPts val="0"/>
              </a:spcAft>
              <a:buClr>
                <a:srgbClr val="6BB76D"/>
              </a:buClr>
              <a:buSzPts val="2000"/>
              <a:buFont typeface="Arial"/>
              <a:buChar char="▪"/>
              <a:defRPr sz="2000" b="0" i="0" u="none" strike="noStrike" cap="none">
                <a:solidFill>
                  <a:schemeClr val="dk1"/>
                </a:solidFill>
                <a:latin typeface="Corbel"/>
                <a:ea typeface="Corbel"/>
                <a:cs typeface="Corbel"/>
                <a:sym typeface="Corbel"/>
              </a:defRPr>
            </a:lvl4pPr>
            <a:lvl5pPr marL="2286000" marR="0" lvl="4" indent="-355600" algn="l" rtl="0">
              <a:spcBef>
                <a:spcPts val="400"/>
              </a:spcBef>
              <a:spcAft>
                <a:spcPts val="0"/>
              </a:spcAft>
              <a:buClr>
                <a:srgbClr val="E88651"/>
              </a:buClr>
              <a:buSzPts val="2000"/>
              <a:buFont typeface="Noto Sans Symbols"/>
              <a:buChar char="?"/>
              <a:defRPr sz="2000" b="0" i="0" u="none" strike="noStrike" cap="none">
                <a:solidFill>
                  <a:schemeClr val="dk1"/>
                </a:solidFill>
                <a:latin typeface="Corbel"/>
                <a:ea typeface="Corbel"/>
                <a:cs typeface="Corbel"/>
                <a:sym typeface="Corbel"/>
              </a:defRPr>
            </a:lvl5pPr>
            <a:lvl6pPr marL="2743200" marR="0" lvl="5" indent="-355600" algn="l" rtl="0">
              <a:spcBef>
                <a:spcPts val="400"/>
              </a:spcBef>
              <a:spcAft>
                <a:spcPts val="0"/>
              </a:spcAft>
              <a:buClr>
                <a:schemeClr val="accent6"/>
              </a:buClr>
              <a:buSzPts val="2000"/>
              <a:buFont typeface="Noto Sans Symbols"/>
              <a:buChar char="●"/>
              <a:defRPr sz="2000" b="0" i="0" u="none" strike="noStrike" cap="none">
                <a:solidFill>
                  <a:schemeClr val="dk1"/>
                </a:solidFill>
                <a:latin typeface="Corbel"/>
                <a:ea typeface="Corbel"/>
                <a:cs typeface="Corbel"/>
                <a:sym typeface="Corbel"/>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Corbel"/>
                <a:ea typeface="Corbel"/>
                <a:cs typeface="Corbel"/>
                <a:sym typeface="Corbel"/>
              </a:defRPr>
            </a:lvl7pPr>
            <a:lvl8pPr marL="3657600" marR="0" lvl="7"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Corbel"/>
                <a:ea typeface="Corbel"/>
                <a:cs typeface="Corbel"/>
                <a:sym typeface="Corbel"/>
              </a:defRPr>
            </a:lvl8pPr>
            <a:lvl9pPr marL="4114800" marR="0" lvl="8"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Corbel"/>
                <a:ea typeface="Corbel"/>
                <a:cs typeface="Corbel"/>
                <a:sym typeface="Corbel"/>
              </a:defRPr>
            </a:lvl9pPr>
          </a:lstStyle>
          <a:p>
            <a:endParaRPr/>
          </a:p>
        </p:txBody>
      </p:sp>
      <p:sp>
        <p:nvSpPr>
          <p:cNvPr id="1048580" name="Google Shape;14;p31"/>
          <p:cNvSpPr txBox="1">
            <a:spLocks noGrp="1"/>
          </p:cNvSpPr>
          <p:nvPr>
            <p:ph type="dt" idx="10"/>
          </p:nvPr>
        </p:nvSpPr>
        <p:spPr>
          <a:xfrm>
            <a:off x="457200" y="4857750"/>
            <a:ext cx="2133600" cy="206375"/>
          </a:xfrm>
          <a:prstGeom prst="rect">
            <a:avLst/>
          </a:prstGeom>
          <a:noFill/>
          <a:ln>
            <a:noFill/>
          </a:ln>
        </p:spPr>
        <p:txBody>
          <a:bodyPr spcFirstLastPara="1" wrap="square" lIns="109725" tIns="45700" rIns="45700" bIns="0" anchor="b" anchorCtr="0">
            <a:noAutofit/>
          </a:bodyPr>
          <a:lstStyle>
            <a:lvl1pPr marR="0" lvl="0" algn="l" rtl="0">
              <a:lnSpc>
                <a:spcPct val="100000"/>
              </a:lnSpc>
              <a:spcBef>
                <a:spcPts val="0"/>
              </a:spcBef>
              <a:spcAft>
                <a:spcPts val="0"/>
              </a:spcAft>
              <a:buSzPts val="1400"/>
              <a:buNone/>
              <a:defRPr sz="1200" b="0" i="0" u="none">
                <a:solidFill>
                  <a:srgbClr val="3F3F3F"/>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48581" name="Google Shape;15;p31"/>
          <p:cNvSpPr txBox="1">
            <a:spLocks noGrp="1"/>
          </p:cNvSpPr>
          <p:nvPr>
            <p:ph type="ftr" idx="11"/>
          </p:nvPr>
        </p:nvSpPr>
        <p:spPr>
          <a:xfrm>
            <a:off x="2640012" y="4857750"/>
            <a:ext cx="5508625" cy="206375"/>
          </a:xfrm>
          <a:prstGeom prst="rect">
            <a:avLst/>
          </a:prstGeom>
          <a:noFill/>
          <a:ln>
            <a:noFill/>
          </a:ln>
        </p:spPr>
        <p:txBody>
          <a:bodyPr spcFirstLastPara="1" wrap="square" lIns="45700" tIns="45700" rIns="45700" bIns="0" anchor="b" anchorCtr="0">
            <a:noAutofit/>
          </a:bodyPr>
          <a:lstStyle>
            <a:lvl1pPr marR="0" lvl="0" algn="l" rtl="0">
              <a:lnSpc>
                <a:spcPct val="100000"/>
              </a:lnSpc>
              <a:spcBef>
                <a:spcPts val="0"/>
              </a:spcBef>
              <a:spcAft>
                <a:spcPts val="0"/>
              </a:spcAft>
              <a:buSzPts val="1400"/>
              <a:buNone/>
              <a:defRPr sz="1200" b="0" i="0" u="none">
                <a:solidFill>
                  <a:srgbClr val="3F3F3F"/>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48582" name="Google Shape;16;p31"/>
          <p:cNvSpPr txBox="1">
            <a:spLocks noGrp="1"/>
          </p:cNvSpPr>
          <p:nvPr>
            <p:ph type="sldNum" idx="12"/>
          </p:nvPr>
        </p:nvSpPr>
        <p:spPr>
          <a:xfrm>
            <a:off x="8204200" y="4857750"/>
            <a:ext cx="733425" cy="206375"/>
          </a:xfrm>
          <a:prstGeom prst="rect">
            <a:avLst/>
          </a:prstGeom>
          <a:noFill/>
          <a:ln>
            <a:noFill/>
          </a:ln>
        </p:spPr>
        <p:txBody>
          <a:bodyPr spcFirstLastPara="1" wrap="square" lIns="91425" tIns="45700" rIns="91425" bIns="0" anchor="b" anchorCtr="0">
            <a:noAutofit/>
          </a:bodyPr>
          <a:lstStyle>
            <a:lvl1pPr marL="0" marR="0" lvl="0"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1pPr>
            <a:lvl2pPr marL="0" marR="0" lvl="1"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2pPr>
            <a:lvl3pPr marL="0" marR="0" lvl="2"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3pPr>
            <a:lvl4pPr marL="0" marR="0" lvl="3"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4pPr>
            <a:lvl5pPr marL="0" marR="0" lvl="4"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5pPr>
            <a:lvl6pPr marL="0" marR="0" lvl="5"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6pPr>
            <a:lvl7pPr marL="0" marR="0" lvl="6"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7pPr>
            <a:lvl8pPr marL="0" marR="0" lvl="7"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8pPr>
            <a:lvl9pPr marL="0" marR="0" lvl="8"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1048633" name="Google Shape;55;p1"/>
          <p:cNvSpPr txBox="1">
            <a:spLocks noGrp="1"/>
          </p:cNvSpPr>
          <p:nvPr>
            <p:ph type="title" idx="4294967295"/>
          </p:nvPr>
        </p:nvSpPr>
        <p:spPr>
          <a:xfrm>
            <a:off x="0" y="51027"/>
            <a:ext cx="9144000" cy="1052513"/>
          </a:xfrm>
          <a:prstGeom prst="rect">
            <a:avLst/>
          </a:prstGeom>
          <a:noFill/>
          <a:ln>
            <a:noFill/>
          </a:ln>
        </p:spPr>
        <p:txBody>
          <a:bodyPr spcFirstLastPara="1" wrap="square" lIns="91425" tIns="45700" rIns="45700" bIns="45700" anchor="ctr" anchorCtr="0">
            <a:noAutofit/>
          </a:bodyPr>
          <a:lstStyle/>
          <a:p>
            <a:pPr marL="457200" marR="0" lvl="0" indent="0" algn="ctr" rtl="0">
              <a:lnSpc>
                <a:spcPct val="100000"/>
              </a:lnSpc>
              <a:spcBef>
                <a:spcPts val="0"/>
              </a:spcBef>
              <a:spcAft>
                <a:spcPts val="0"/>
              </a:spcAft>
              <a:buClr>
                <a:srgbClr val="FFC800"/>
              </a:buClr>
              <a:buSzPts val="2400"/>
              <a:buFont typeface="Corbel"/>
              <a:buNone/>
            </a:pPr>
            <a:r>
              <a:rPr lang="en-US" sz="2400" b="1" i="0" u="none" strike="noStrike" cap="none">
                <a:solidFill>
                  <a:srgbClr val="FFC800"/>
                </a:solidFill>
                <a:latin typeface="Corbel"/>
                <a:ea typeface="Corbel"/>
                <a:cs typeface="Corbel"/>
                <a:sym typeface="Corbel"/>
              </a:rPr>
              <a:t>UNIVERSITY COLLEGE OF ENGINEERING KANCHEEPURAM</a:t>
            </a:r>
            <a:br>
              <a:rPr lang="en-US" sz="2400" b="1" i="0" u="none" strike="noStrike" cap="none">
                <a:solidFill>
                  <a:srgbClr val="FFC800"/>
                </a:solidFill>
                <a:latin typeface="Corbel"/>
                <a:ea typeface="Corbel"/>
                <a:cs typeface="Corbel"/>
                <a:sym typeface="Corbel"/>
              </a:rPr>
            </a:br>
            <a:r>
              <a:rPr lang="en-US" sz="2400" b="1" i="0" u="none" strike="noStrike" cap="none">
                <a:solidFill>
                  <a:srgbClr val="FFC800"/>
                </a:solidFill>
                <a:latin typeface="Corbel"/>
                <a:ea typeface="Corbel"/>
                <a:cs typeface="Corbel"/>
                <a:sym typeface="Corbel"/>
              </a:rPr>
              <a:t> </a:t>
            </a:r>
            <a:r>
              <a:rPr lang="en-US" sz="2000"/>
              <a:t>DEPARTMENT OF COMPUTER SCIENCE AND ENGINEERING</a:t>
            </a:r>
            <a:endParaRPr sz="1200" b="1" i="0" u="none" strike="noStrike" cap="none">
              <a:solidFill>
                <a:srgbClr val="FFC800"/>
              </a:solidFill>
              <a:latin typeface="Corbel"/>
              <a:ea typeface="Corbel"/>
              <a:cs typeface="Corbel"/>
              <a:sym typeface="Corbel"/>
            </a:endParaRPr>
          </a:p>
        </p:txBody>
      </p:sp>
      <p:sp>
        <p:nvSpPr>
          <p:cNvPr id="1048634" name="Google Shape;56;p1"/>
          <p:cNvSpPr txBox="1"/>
          <p:nvPr/>
        </p:nvSpPr>
        <p:spPr>
          <a:xfrm>
            <a:off x="163512" y="1200150"/>
            <a:ext cx="8785225" cy="533400"/>
          </a:xfrm>
          <a:prstGeom prst="rect">
            <a:avLst/>
          </a:prstGeom>
          <a:noFill/>
          <a:ln>
            <a:noFill/>
          </a:ln>
        </p:spPr>
        <p:txBody>
          <a:bodyPr spcFirstLastPara="1" wrap="square" lIns="45700" tIns="45700" rIns="45700" bIns="0" anchor="b" anchorCtr="0">
            <a:noAutofit/>
          </a:bodyPr>
          <a:lstStyle/>
          <a:p>
            <a:pPr marL="0" marR="0" lvl="0" indent="0" algn="ctr" rtl="0">
              <a:lnSpc>
                <a:spcPct val="100000"/>
              </a:lnSpc>
              <a:spcBef>
                <a:spcPts val="0"/>
              </a:spcBef>
              <a:spcAft>
                <a:spcPts val="0"/>
              </a:spcAft>
              <a:buClr>
                <a:srgbClr val="3F3F3F"/>
              </a:buClr>
              <a:buSzPts val="2000"/>
              <a:buFont typeface="Arial"/>
              <a:buNone/>
            </a:pPr>
            <a:r>
              <a:rPr lang="en-US" sz="2000" b="1">
                <a:solidFill>
                  <a:srgbClr val="3F3F3F"/>
                </a:solidFill>
              </a:rPr>
              <a:t>MAIN PROJECT</a:t>
            </a:r>
          </a:p>
        </p:txBody>
      </p:sp>
      <p:sp>
        <p:nvSpPr>
          <p:cNvPr id="1048635" name="Google Shape;57;p1"/>
          <p:cNvSpPr txBox="1"/>
          <p:nvPr/>
        </p:nvSpPr>
        <p:spPr>
          <a:xfrm>
            <a:off x="8204200" y="4857750"/>
            <a:ext cx="733425" cy="206375"/>
          </a:xfrm>
          <a:prstGeom prst="rect">
            <a:avLst/>
          </a:prstGeom>
          <a:noFill/>
          <a:ln>
            <a:noFill/>
          </a:ln>
        </p:spPr>
        <p:txBody>
          <a:bodyPr spcFirstLastPara="1" wrap="square" lIns="91425" tIns="45700" rIns="91425" bIns="0" anchor="b" anchorCtr="0">
            <a:noAutofit/>
          </a:bodyPr>
          <a:lstStyle/>
          <a:p>
            <a:pPr marL="0" marR="0" lvl="0" indent="0" algn="r" rtl="0">
              <a:lnSpc>
                <a:spcPct val="100000"/>
              </a:lnSpc>
              <a:spcBef>
                <a:spcPts val="0"/>
              </a:spcBef>
              <a:spcAft>
                <a:spcPts val="0"/>
              </a:spcAft>
              <a:buClr>
                <a:srgbClr val="3F3F3F"/>
              </a:buClr>
              <a:buSzPts val="1200"/>
              <a:buFont typeface="Arial"/>
              <a:buNone/>
            </a:pPr>
            <a:fld id="{00000000-1234-1234-1234-123412341234}" type="slidenum">
              <a:rPr lang="en-US" sz="1200" b="0" i="0" u="none">
                <a:solidFill>
                  <a:srgbClr val="3F3F3F"/>
                </a:solidFill>
                <a:latin typeface="Arial"/>
                <a:ea typeface="Arial"/>
                <a:cs typeface="Arial"/>
                <a:sym typeface="Arial"/>
              </a:rPr>
              <a:pPr marL="0" marR="0" lvl="0" indent="0" algn="r" rtl="0">
                <a:lnSpc>
                  <a:spcPct val="100000"/>
                </a:lnSpc>
                <a:spcBef>
                  <a:spcPts val="0"/>
                </a:spcBef>
                <a:spcAft>
                  <a:spcPts val="0"/>
                </a:spcAft>
                <a:buClr>
                  <a:srgbClr val="3F3F3F"/>
                </a:buClr>
                <a:buSzPts val="1200"/>
                <a:buFont typeface="Arial"/>
                <a:buNone/>
              </a:pPr>
              <a:t>1</a:t>
            </a:fld>
            <a:endParaRPr lang="en-US" sz="1200" b="0" i="0" u="none">
              <a:solidFill>
                <a:srgbClr val="3F3F3F"/>
              </a:solidFill>
              <a:latin typeface="Arial"/>
              <a:ea typeface="Arial"/>
              <a:cs typeface="Arial"/>
              <a:sym typeface="Arial"/>
            </a:endParaRPr>
          </a:p>
        </p:txBody>
      </p:sp>
      <p:sp>
        <p:nvSpPr>
          <p:cNvPr id="1048636" name="Google Shape;58;p1"/>
          <p:cNvSpPr txBox="1"/>
          <p:nvPr/>
        </p:nvSpPr>
        <p:spPr>
          <a:xfrm>
            <a:off x="315912" y="1830387"/>
            <a:ext cx="8632825" cy="969962"/>
          </a:xfrm>
          <a:prstGeom prst="rect">
            <a:avLst/>
          </a:prstGeom>
          <a:solidFill>
            <a:schemeClr val="lt1"/>
          </a:solidFill>
          <a:ln w="48000" cap="flat" cmpd="thickThin">
            <a:solidFill>
              <a:srgbClr val="BC2665"/>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IN" sz="2000" b="1" dirty="0">
                <a:solidFill>
                  <a:schemeClr val="dk1"/>
                </a:solidFill>
                <a:latin typeface="Merriweather"/>
                <a:ea typeface="Corbel"/>
                <a:cs typeface="Corbel"/>
                <a:sym typeface="Merriweather"/>
              </a:rPr>
              <a:t>SECURE FILE STORAGE USING HYBRID CRYPTOGRAPHY</a:t>
            </a:r>
            <a:endParaRPr b="1">
              <a:solidFill>
                <a:srgbClr val="002060"/>
              </a:solidFill>
              <a:latin typeface="Corbel"/>
              <a:ea typeface="Corbel"/>
              <a:cs typeface="Corbel"/>
              <a:sym typeface="Corbel"/>
            </a:endParaRPr>
          </a:p>
        </p:txBody>
      </p:sp>
      <p:sp>
        <p:nvSpPr>
          <p:cNvPr id="1048637" name="Google Shape;59;p1"/>
          <p:cNvSpPr txBox="1"/>
          <p:nvPr/>
        </p:nvSpPr>
        <p:spPr>
          <a:xfrm>
            <a:off x="315912" y="3028950"/>
            <a:ext cx="8632825" cy="1912937"/>
          </a:xfrm>
          <a:prstGeom prst="rect">
            <a:avLst/>
          </a:prstGeom>
          <a:solidFill>
            <a:schemeClr val="lt1"/>
          </a:solidFill>
          <a:ln w="48000" cap="flat" cmpd="thickThin">
            <a:solidFill>
              <a:srgbClr val="BC2665"/>
            </a:solidFill>
            <a:prstDash val="solid"/>
            <a:miter lim="800000"/>
            <a:headEnd type="none" w="sm" len="sm"/>
            <a:tailEnd type="none" w="sm" len="sm"/>
          </a:ln>
        </p:spPr>
        <p:txBody>
          <a:bodyPr spcFirstLastPara="1" wrap="square" lIns="91425" tIns="45700" rIns="91425" bIns="45700" anchor="ctr" anchorCtr="0">
            <a:noAutofit/>
          </a:bodyPr>
          <a:lstStyle/>
          <a:p>
            <a:pPr lvl="0" eaLnBrk="0" fontAlgn="base" hangingPunct="0">
              <a:spcBef>
                <a:spcPct val="0"/>
              </a:spcBef>
              <a:spcAft>
                <a:spcPct val="0"/>
              </a:spcAft>
              <a:buClrTx/>
            </a:pPr>
            <a:r>
              <a:rPr lang="en-US" sz="2000" b="1" kern="1200" dirty="0">
                <a:solidFill>
                  <a:srgbClr val="002060"/>
                </a:solidFill>
                <a:latin typeface="Times New Roman" panose="02020603050405020304" pitchFamily="18" charset="0"/>
                <a:cs typeface="Times New Roman" panose="02020603050405020304" pitchFamily="18" charset="0"/>
              </a:rPr>
              <a:t>BATCH MEMBERS </a:t>
            </a:r>
          </a:p>
          <a:p>
            <a:pPr lvl="0" eaLnBrk="0" fontAlgn="base" hangingPunct="0">
              <a:spcBef>
                <a:spcPct val="0"/>
              </a:spcBef>
              <a:spcAft>
                <a:spcPct val="0"/>
              </a:spcAft>
              <a:buClrTx/>
            </a:pPr>
            <a:r>
              <a:rPr lang="en-US" sz="2000" b="1" kern="1200" dirty="0">
                <a:solidFill>
                  <a:srgbClr val="002060"/>
                </a:solidFill>
                <a:latin typeface="Times New Roman" panose="02020603050405020304" pitchFamily="18" charset="0"/>
                <a:cs typeface="Times New Roman" panose="02020603050405020304" pitchFamily="18" charset="0"/>
              </a:rPr>
              <a:t>1.</a:t>
            </a:r>
            <a:r>
              <a:rPr lang="en-IN" sz="2000" b="1" dirty="0">
                <a:latin typeface="docs-Calibri"/>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Deepach</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Chandru</a:t>
            </a:r>
            <a:r>
              <a:rPr lang="en-IN" sz="2000" dirty="0">
                <a:latin typeface="Times New Roman" panose="02020603050405020304" pitchFamily="18" charset="0"/>
                <a:cs typeface="Times New Roman" panose="02020603050405020304" pitchFamily="18" charset="0"/>
              </a:rPr>
              <a:t> M </a:t>
            </a:r>
            <a:r>
              <a:rPr lang="en-IN" sz="2000" kern="1200" dirty="0">
                <a:latin typeface="Times New Roman" panose="02020603050405020304" pitchFamily="18" charset="0"/>
                <a:cs typeface="Times New Roman" panose="02020603050405020304" pitchFamily="18" charset="0"/>
              </a:rPr>
              <a:t>(513419104010)</a:t>
            </a:r>
            <a:endParaRPr lang="en-IN" sz="2000" kern="1200" dirty="0">
              <a:solidFill>
                <a:schemeClr val="tx1">
                  <a:lumMod val="95000"/>
                  <a:lumOff val="5000"/>
                </a:schemeClr>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r>
              <a:rPr lang="en-US" sz="2000" b="1" kern="1200" dirty="0">
                <a:solidFill>
                  <a:srgbClr val="002060"/>
                </a:solidFill>
                <a:latin typeface="Times New Roman" panose="02020603050405020304" pitchFamily="18" charset="0"/>
                <a:cs typeface="Times New Roman" panose="02020603050405020304" pitchFamily="18" charset="0"/>
              </a:rPr>
              <a:t>2.</a:t>
            </a:r>
            <a:r>
              <a:rPr lang="en-IN" sz="2000" b="1" kern="1200" dirty="0">
                <a:latin typeface="docs-Calibri"/>
              </a:rPr>
              <a:t> </a:t>
            </a:r>
            <a:r>
              <a:rPr lang="en-IN" sz="2000" dirty="0" err="1">
                <a:latin typeface="Times New Roman" panose="02020603050405020304" pitchFamily="18" charset="0"/>
                <a:cs typeface="Times New Roman" panose="02020603050405020304" pitchFamily="18" charset="0"/>
              </a:rPr>
              <a:t>Raghul</a:t>
            </a:r>
            <a:r>
              <a:rPr lang="en-IN" sz="2000" dirty="0">
                <a:latin typeface="Times New Roman" panose="02020603050405020304" pitchFamily="18" charset="0"/>
                <a:cs typeface="Times New Roman" panose="02020603050405020304" pitchFamily="18" charset="0"/>
              </a:rPr>
              <a:t> J </a:t>
            </a:r>
            <a:r>
              <a:rPr lang="en-IN" sz="2000" kern="1200" dirty="0">
                <a:latin typeface="Times New Roman" panose="02020603050405020304" pitchFamily="18" charset="0"/>
                <a:cs typeface="Times New Roman" panose="02020603050405020304" pitchFamily="18" charset="0"/>
              </a:rPr>
              <a:t>(513419104035)</a:t>
            </a:r>
            <a:endParaRPr lang="en-US" sz="2000" kern="1200" dirty="0">
              <a:solidFill>
                <a:srgbClr val="00206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r>
              <a:rPr lang="en-US" sz="2000" b="1" kern="1200" dirty="0">
                <a:solidFill>
                  <a:srgbClr val="002060"/>
                </a:solidFill>
                <a:latin typeface="Times New Roman" panose="02020603050405020304" pitchFamily="18" charset="0"/>
                <a:cs typeface="Times New Roman" panose="02020603050405020304" pitchFamily="18" charset="0"/>
              </a:rPr>
              <a:t>3.</a:t>
            </a:r>
            <a:r>
              <a:rPr lang="en-IN" sz="2000" b="1" kern="12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Thillaivalavan</a:t>
            </a:r>
            <a:r>
              <a:rPr lang="en-IN" sz="2000" dirty="0">
                <a:latin typeface="Times New Roman" panose="02020603050405020304" pitchFamily="18" charset="0"/>
                <a:cs typeface="Times New Roman" panose="02020603050405020304" pitchFamily="18" charset="0"/>
              </a:rPr>
              <a:t>  A S </a:t>
            </a:r>
            <a:r>
              <a:rPr lang="en-IN" sz="2000" kern="1200" dirty="0">
                <a:latin typeface="Times New Roman" panose="02020603050405020304" pitchFamily="18" charset="0"/>
                <a:cs typeface="Times New Roman" panose="02020603050405020304" pitchFamily="18" charset="0"/>
              </a:rPr>
              <a:t>(513419104039)</a:t>
            </a:r>
            <a:endParaRPr lang="en-US" sz="2000" b="1" kern="1200" dirty="0">
              <a:solidFill>
                <a:srgbClr val="002060"/>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2060"/>
              </a:buClr>
              <a:buSzPts val="2000"/>
              <a:buFont typeface="Corbel"/>
              <a:buNone/>
            </a:pPr>
            <a:endParaRPr lang="en-US" sz="2000" b="1" kern="1200" dirty="0">
              <a:solidFill>
                <a:srgbClr val="002060"/>
              </a:solidFill>
              <a:latin typeface="Times New Roman" panose="02020603050405020304" pitchFamily="18" charset="0"/>
              <a:cs typeface="Times New Roman" panose="02020603050405020304" pitchFamily="18" charset="0"/>
            </a:endParaRPr>
          </a:p>
          <a:p>
            <a:pPr marL="0" marR="0" lvl="0" indent="0" algn="r" rtl="0">
              <a:lnSpc>
                <a:spcPct val="100000"/>
              </a:lnSpc>
              <a:spcBef>
                <a:spcPts val="0"/>
              </a:spcBef>
              <a:spcAft>
                <a:spcPts val="0"/>
              </a:spcAft>
              <a:buClr>
                <a:srgbClr val="002060"/>
              </a:buClr>
              <a:buSzPts val="2000"/>
              <a:buFont typeface="Corbel"/>
              <a:buNone/>
            </a:pPr>
            <a:r>
              <a:rPr lang="en-US" sz="1600" b="1" i="0" u="none" dirty="0">
                <a:solidFill>
                  <a:srgbClr val="002060"/>
                </a:solidFill>
                <a:latin typeface="Corbel"/>
                <a:ea typeface="Corbel"/>
                <a:cs typeface="Corbel"/>
                <a:sym typeface="Corbel"/>
              </a:rPr>
              <a:t>GUIDED BY – </a:t>
            </a:r>
            <a:r>
              <a:rPr lang="en-US" sz="1600" b="1" dirty="0">
                <a:solidFill>
                  <a:schemeClr val="dk1"/>
                </a:solidFill>
                <a:latin typeface="Corbel"/>
                <a:ea typeface="Corbel"/>
                <a:cs typeface="Corbel"/>
                <a:sym typeface="Corbel"/>
              </a:rPr>
              <a:t>Mr. J. </a:t>
            </a:r>
            <a:r>
              <a:rPr lang="en-US" sz="1600" b="1" dirty="0" err="1">
                <a:solidFill>
                  <a:schemeClr val="dk1"/>
                </a:solidFill>
                <a:latin typeface="Corbel"/>
                <a:ea typeface="Corbel"/>
                <a:cs typeface="Corbel"/>
                <a:sym typeface="Corbel"/>
              </a:rPr>
              <a:t>Devanathan</a:t>
            </a:r>
            <a:r>
              <a:rPr lang="en-US" sz="1600" b="1" dirty="0">
                <a:solidFill>
                  <a:schemeClr val="dk1"/>
                </a:solidFill>
                <a:latin typeface="Corbel"/>
                <a:ea typeface="Corbel"/>
                <a:cs typeface="Corbel"/>
                <a:sym typeface="Corbel"/>
              </a:rPr>
              <a:t> </a:t>
            </a:r>
            <a:r>
              <a:rPr lang="en-US" sz="1600" b="1" dirty="0" err="1">
                <a:solidFill>
                  <a:srgbClr val="002060"/>
                </a:solidFill>
                <a:latin typeface="Corbel"/>
                <a:ea typeface="Corbel"/>
                <a:cs typeface="Corbel"/>
                <a:sym typeface="Corbel"/>
              </a:rPr>
              <a:t>M.E.,Teaching</a:t>
            </a:r>
            <a:r>
              <a:rPr lang="en-US" sz="1600" b="1" dirty="0">
                <a:solidFill>
                  <a:srgbClr val="002060"/>
                </a:solidFill>
                <a:latin typeface="Corbel"/>
                <a:ea typeface="Corbel"/>
                <a:cs typeface="Corbel"/>
                <a:sym typeface="Corbel"/>
              </a:rPr>
              <a:t> Fellow</a:t>
            </a:r>
            <a:endParaRPr sz="1600" b="1" dirty="0">
              <a:solidFill>
                <a:schemeClr val="dk1"/>
              </a:solidFill>
              <a:latin typeface="Corbel"/>
              <a:ea typeface="Corbel"/>
              <a:cs typeface="Corbel"/>
              <a:sym typeface="Corbel"/>
            </a:endParaRPr>
          </a:p>
        </p:txBody>
      </p:sp>
      <p:pic>
        <p:nvPicPr>
          <p:cNvPr id="2097152" name="Google Shape;60;p1"/>
          <p:cNvPicPr preferRelativeResize="0">
            <a:picLocks/>
          </p:cNvPicPr>
          <p:nvPr/>
        </p:nvPicPr>
        <p:blipFill>
          <a:blip r:embed="rId3">
            <a:alphaModFix/>
          </a:blip>
          <a:stretch>
            <a:fillRect/>
          </a:stretch>
        </p:blipFill>
        <p:spPr>
          <a:xfrm>
            <a:off x="73950" y="239150"/>
            <a:ext cx="680528" cy="676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0"/>
        <p:cNvGrpSpPr/>
        <p:nvPr/>
      </p:nvGrpSpPr>
      <p:grpSpPr>
        <a:xfrm>
          <a:off x="0" y="0"/>
          <a:ext cx="0" cy="0"/>
          <a:chOff x="0" y="0"/>
          <a:chExt cx="0" cy="0"/>
        </a:xfrm>
      </p:grpSpPr>
      <p:sp>
        <p:nvSpPr>
          <p:cNvPr id="1048615" name="Google Shape;121;p8"/>
          <p:cNvSpPr txBox="1">
            <a:spLocks noGrp="1"/>
          </p:cNvSpPr>
          <p:nvPr>
            <p:ph type="title" idx="4294967295"/>
          </p:nvPr>
        </p:nvSpPr>
        <p:spPr>
          <a:xfrm>
            <a:off x="457200" y="116586"/>
            <a:ext cx="8229600" cy="939546"/>
          </a:xfrm>
          <a:prstGeom prst="rect">
            <a:avLst/>
          </a:prstGeom>
          <a:noFill/>
          <a:ln>
            <a:noFill/>
          </a:ln>
        </p:spPr>
        <p:txBody>
          <a:bodyPr spcFirstLastPara="1" wrap="square" lIns="91425" tIns="45700" rIns="45700" bIns="45700" anchor="ctr" anchorCtr="0">
            <a:noAutofit/>
          </a:bodyPr>
          <a:lstStyle/>
          <a:p>
            <a:pPr marL="0" marR="0" lvl="0" indent="0" algn="ctr" rtl="0">
              <a:lnSpc>
                <a:spcPct val="100000"/>
              </a:lnSpc>
              <a:spcBef>
                <a:spcPts val="0"/>
              </a:spcBef>
              <a:spcAft>
                <a:spcPts val="0"/>
              </a:spcAft>
              <a:buClr>
                <a:srgbClr val="FFC000"/>
              </a:buClr>
              <a:buSzPts val="2800"/>
              <a:buFont typeface="Corbel"/>
              <a:buNone/>
            </a:pPr>
            <a:r>
              <a:rPr lang="en-US" sz="2800" b="1" i="0" u="none" strike="noStrike" cap="none">
                <a:solidFill>
                  <a:srgbClr val="FFC000"/>
                </a:solidFill>
                <a:latin typeface="Corbel"/>
                <a:ea typeface="Corbel"/>
                <a:cs typeface="Corbel"/>
                <a:sym typeface="Corbel"/>
              </a:rPr>
              <a:t>LITERATURE REVIEW (CONT..)</a:t>
            </a:r>
            <a:endParaRPr sz="2800" b="1" i="0" u="none" strike="noStrike" cap="none">
              <a:solidFill>
                <a:srgbClr val="FF0684"/>
              </a:solidFill>
              <a:latin typeface="Corbel"/>
              <a:ea typeface="Corbel"/>
              <a:cs typeface="Corbel"/>
              <a:sym typeface="Corbel"/>
            </a:endParaRPr>
          </a:p>
        </p:txBody>
      </p:sp>
      <p:sp>
        <p:nvSpPr>
          <p:cNvPr id="1048616" name="Google Shape;122;p8"/>
          <p:cNvSpPr txBox="1">
            <a:spLocks noGrp="1"/>
          </p:cNvSpPr>
          <p:nvPr>
            <p:ph type="body" idx="1"/>
          </p:nvPr>
        </p:nvSpPr>
        <p:spPr>
          <a:xfrm>
            <a:off x="457263" y="1493650"/>
            <a:ext cx="8229600" cy="3635100"/>
          </a:xfrm>
          <a:prstGeom prst="rect">
            <a:avLst/>
          </a:prstGeom>
          <a:noFill/>
          <a:ln>
            <a:noFill/>
          </a:ln>
        </p:spPr>
        <p:txBody>
          <a:bodyPr spcFirstLastPara="1" wrap="square" lIns="54850" tIns="91425" rIns="91425" bIns="45700" anchor="t" anchorCtr="0">
            <a:noAutofit/>
          </a:bodyPr>
          <a:lstStyle/>
          <a:p>
            <a:pPr marL="971550" lvl="0" indent="171450" algn="just" rtl="0">
              <a:lnSpc>
                <a:spcPct val="100000"/>
              </a:lnSpc>
              <a:spcBef>
                <a:spcPts val="0"/>
              </a:spcBef>
              <a:spcAft>
                <a:spcPts val="0"/>
              </a:spcAft>
              <a:buNone/>
            </a:pPr>
            <a:endParaRPr sz="1600"/>
          </a:p>
          <a:p>
            <a:pPr marL="0" lvl="0" indent="0" algn="l" rtl="0">
              <a:lnSpc>
                <a:spcPct val="100000"/>
              </a:lnSpc>
              <a:spcBef>
                <a:spcPts val="1200"/>
              </a:spcBef>
              <a:spcAft>
                <a:spcPts val="1200"/>
              </a:spcAft>
              <a:buNone/>
            </a:pPr>
            <a:endParaRPr sz="1600">
              <a:solidFill>
                <a:schemeClr val="dk2"/>
              </a:solidFill>
              <a:latin typeface="Roboto"/>
              <a:ea typeface="Roboto"/>
              <a:cs typeface="Roboto"/>
              <a:sym typeface="Roboto"/>
            </a:endParaRPr>
          </a:p>
        </p:txBody>
      </p:sp>
      <p:sp>
        <p:nvSpPr>
          <p:cNvPr id="1048617" name="Google Shape;123;p8"/>
          <p:cNvSpPr txBox="1"/>
          <p:nvPr/>
        </p:nvSpPr>
        <p:spPr>
          <a:xfrm>
            <a:off x="8204200" y="4857750"/>
            <a:ext cx="733425" cy="206375"/>
          </a:xfrm>
          <a:prstGeom prst="rect">
            <a:avLst/>
          </a:prstGeom>
          <a:noFill/>
          <a:ln>
            <a:noFill/>
          </a:ln>
        </p:spPr>
        <p:txBody>
          <a:bodyPr spcFirstLastPara="1" wrap="square" lIns="91425" tIns="45700" rIns="91425" bIns="0" anchor="b" anchorCtr="0">
            <a:noAutofit/>
          </a:bodyPr>
          <a:lstStyle/>
          <a:p>
            <a:pPr marL="0" marR="0" lvl="0" indent="0" algn="r" rtl="0">
              <a:lnSpc>
                <a:spcPct val="90000"/>
              </a:lnSpc>
              <a:spcBef>
                <a:spcPts val="0"/>
              </a:spcBef>
              <a:spcAft>
                <a:spcPts val="0"/>
              </a:spcAft>
              <a:buClr>
                <a:srgbClr val="3F3F3F"/>
              </a:buClr>
              <a:buSzPts val="1100"/>
              <a:buFont typeface="Arial"/>
              <a:buNone/>
            </a:pPr>
            <a:fld id="{00000000-1234-1234-1234-123412341234}" type="slidenum">
              <a:rPr lang="en-US" sz="1100" b="0" i="0" u="none">
                <a:solidFill>
                  <a:srgbClr val="3F3F3F"/>
                </a:solidFill>
                <a:latin typeface="Arial"/>
                <a:ea typeface="Arial"/>
                <a:cs typeface="Arial"/>
                <a:sym typeface="Arial"/>
              </a:rPr>
              <a:pPr marL="0" marR="0" lvl="0" indent="0" algn="r" rtl="0">
                <a:lnSpc>
                  <a:spcPct val="90000"/>
                </a:lnSpc>
                <a:spcBef>
                  <a:spcPts val="0"/>
                </a:spcBef>
                <a:spcAft>
                  <a:spcPts val="0"/>
                </a:spcAft>
                <a:buClr>
                  <a:srgbClr val="3F3F3F"/>
                </a:buClr>
                <a:buSzPts val="1100"/>
                <a:buFont typeface="Arial"/>
                <a:buNone/>
              </a:pPr>
              <a:t>10</a:t>
            </a:fld>
            <a:endParaRPr lang="en-US" sz="1100" b="0" i="0" u="none">
              <a:solidFill>
                <a:srgbClr val="3F3F3F"/>
              </a:solidFill>
              <a:latin typeface="Arial"/>
              <a:ea typeface="Arial"/>
              <a:cs typeface="Arial"/>
              <a:sym typeface="Arial"/>
            </a:endParaRPr>
          </a:p>
        </p:txBody>
      </p:sp>
      <p:graphicFrame>
        <p:nvGraphicFramePr>
          <p:cNvPr id="4194305" name="Google Shape;124;p8"/>
          <p:cNvGraphicFramePr>
            <a:graphicFrameLocks/>
          </p:cNvGraphicFramePr>
          <p:nvPr/>
        </p:nvGraphicFramePr>
        <p:xfrm>
          <a:off x="457188" y="1284725"/>
          <a:ext cx="8229625" cy="3829789"/>
        </p:xfrm>
        <a:graphic>
          <a:graphicData uri="http://schemas.openxmlformats.org/drawingml/2006/table">
            <a:tbl>
              <a:tblPr>
                <a:noFill/>
                <a:tableStyleId>{6113562D-15A4-4F5E-8D45-237089D7539C}</a:tableStyleId>
              </a:tblPr>
              <a:tblGrid>
                <a:gridCol w="481596">
                  <a:extLst>
                    <a:ext uri="{9D8B030D-6E8A-4147-A177-3AD203B41FA5}">
                      <a16:colId xmlns:a16="http://schemas.microsoft.com/office/drawing/2014/main" val="20000"/>
                    </a:ext>
                  </a:extLst>
                </a:gridCol>
                <a:gridCol w="2401254">
                  <a:extLst>
                    <a:ext uri="{9D8B030D-6E8A-4147-A177-3AD203B41FA5}">
                      <a16:colId xmlns:a16="http://schemas.microsoft.com/office/drawing/2014/main" val="20001"/>
                    </a:ext>
                  </a:extLst>
                </a:gridCol>
                <a:gridCol w="1360875">
                  <a:extLst>
                    <a:ext uri="{9D8B030D-6E8A-4147-A177-3AD203B41FA5}">
                      <a16:colId xmlns:a16="http://schemas.microsoft.com/office/drawing/2014/main" val="20002"/>
                    </a:ext>
                  </a:extLst>
                </a:gridCol>
                <a:gridCol w="1621125">
                  <a:extLst>
                    <a:ext uri="{9D8B030D-6E8A-4147-A177-3AD203B41FA5}">
                      <a16:colId xmlns:a16="http://schemas.microsoft.com/office/drawing/2014/main" val="20003"/>
                    </a:ext>
                  </a:extLst>
                </a:gridCol>
                <a:gridCol w="2364775">
                  <a:extLst>
                    <a:ext uri="{9D8B030D-6E8A-4147-A177-3AD203B41FA5}">
                      <a16:colId xmlns:a16="http://schemas.microsoft.com/office/drawing/2014/main" val="20004"/>
                    </a:ext>
                  </a:extLst>
                </a:gridCol>
              </a:tblGrid>
              <a:tr h="474225">
                <a:tc>
                  <a:txBody>
                    <a:bodyPr/>
                    <a:lstStyle/>
                    <a:p>
                      <a:pPr marL="0" lvl="0" indent="0" algn="l" rtl="0">
                        <a:spcBef>
                          <a:spcPts val="0"/>
                        </a:spcBef>
                        <a:spcAft>
                          <a:spcPts val="0"/>
                        </a:spcAft>
                        <a:buNone/>
                      </a:pPr>
                      <a:r>
                        <a:rPr lang="en-US" sz="1100" b="1" dirty="0" err="1">
                          <a:solidFill>
                            <a:schemeClr val="dk1"/>
                          </a:solidFill>
                        </a:rPr>
                        <a:t>S.No</a:t>
                      </a:r>
                      <a:endParaRPr sz="1200" b="1">
                        <a:solidFill>
                          <a:schemeClr val="dk1"/>
                        </a:solidFill>
                      </a:endParaRPr>
                    </a:p>
                  </a:txBody>
                  <a:tcPr marL="91425" marR="91425" marT="91425" marB="91425">
                    <a:solidFill>
                      <a:schemeClr val="lt2"/>
                    </a:solidFill>
                  </a:tcPr>
                </a:tc>
                <a:tc>
                  <a:txBody>
                    <a:bodyPr/>
                    <a:lstStyle/>
                    <a:p>
                      <a:pPr marL="0" lvl="0" indent="0" algn="l" rtl="0">
                        <a:spcBef>
                          <a:spcPts val="0"/>
                        </a:spcBef>
                        <a:spcAft>
                          <a:spcPts val="0"/>
                        </a:spcAft>
                        <a:buNone/>
                      </a:pPr>
                      <a:r>
                        <a:rPr lang="en-US" sz="1200" b="1">
                          <a:solidFill>
                            <a:schemeClr val="dk1"/>
                          </a:solidFill>
                        </a:rPr>
                        <a:t>Title</a:t>
                      </a:r>
                      <a:endParaRPr sz="1200" b="1">
                        <a:solidFill>
                          <a:schemeClr val="dk1"/>
                        </a:solidFill>
                      </a:endParaRPr>
                    </a:p>
                  </a:txBody>
                  <a:tcPr marL="91425" marR="91425" marT="91425" marB="91425">
                    <a:solidFill>
                      <a:schemeClr val="lt2"/>
                    </a:solidFill>
                  </a:tcPr>
                </a:tc>
                <a:tc>
                  <a:txBody>
                    <a:bodyPr/>
                    <a:lstStyle/>
                    <a:p>
                      <a:pPr marL="0" lvl="0" indent="0" algn="l" rtl="0">
                        <a:spcBef>
                          <a:spcPts val="0"/>
                        </a:spcBef>
                        <a:spcAft>
                          <a:spcPts val="0"/>
                        </a:spcAft>
                        <a:buNone/>
                      </a:pPr>
                      <a:r>
                        <a:rPr lang="en-US" sz="1200" b="1">
                          <a:solidFill>
                            <a:schemeClr val="dk1"/>
                          </a:solidFill>
                        </a:rPr>
                        <a:t>Author</a:t>
                      </a:r>
                      <a:endParaRPr sz="1200" b="1">
                        <a:solidFill>
                          <a:schemeClr val="dk1"/>
                        </a:solidFill>
                      </a:endParaRPr>
                    </a:p>
                  </a:txBody>
                  <a:tcPr marL="91425" marR="91425" marT="91425" marB="91425">
                    <a:solidFill>
                      <a:schemeClr val="lt2"/>
                    </a:solidFill>
                  </a:tcPr>
                </a:tc>
                <a:tc>
                  <a:txBody>
                    <a:bodyPr/>
                    <a:lstStyle/>
                    <a:p>
                      <a:pPr marL="0" lvl="0" indent="0" algn="l" rtl="0">
                        <a:spcBef>
                          <a:spcPts val="0"/>
                        </a:spcBef>
                        <a:spcAft>
                          <a:spcPts val="0"/>
                        </a:spcAft>
                        <a:buNone/>
                      </a:pPr>
                      <a:r>
                        <a:rPr lang="en-US" sz="1200" b="1">
                          <a:solidFill>
                            <a:schemeClr val="dk1"/>
                          </a:solidFill>
                        </a:rPr>
                        <a:t>Publication and Year</a:t>
                      </a:r>
                      <a:endParaRPr sz="1200" b="1">
                        <a:solidFill>
                          <a:schemeClr val="dk1"/>
                        </a:solidFill>
                      </a:endParaRPr>
                    </a:p>
                  </a:txBody>
                  <a:tcPr marL="91425" marR="91425" marT="91425" marB="91425">
                    <a:solidFill>
                      <a:schemeClr val="lt2"/>
                    </a:solidFill>
                  </a:tcPr>
                </a:tc>
                <a:tc>
                  <a:txBody>
                    <a:bodyPr/>
                    <a:lstStyle/>
                    <a:p>
                      <a:pPr marL="0" lvl="0" indent="0" algn="l" rtl="0">
                        <a:spcBef>
                          <a:spcPts val="0"/>
                        </a:spcBef>
                        <a:spcAft>
                          <a:spcPts val="0"/>
                        </a:spcAft>
                        <a:buNone/>
                      </a:pPr>
                      <a:r>
                        <a:rPr lang="en-US" sz="1200" b="1">
                          <a:solidFill>
                            <a:schemeClr val="dk1"/>
                          </a:solidFill>
                        </a:rPr>
                        <a:t>Context</a:t>
                      </a:r>
                      <a:endParaRPr sz="1200" b="1">
                        <a:solidFill>
                          <a:schemeClr val="dk1"/>
                        </a:solidFill>
                      </a:endParaRPr>
                    </a:p>
                  </a:txBody>
                  <a:tcPr marL="91425" marR="91425" marT="91425" marB="91425">
                    <a:solidFill>
                      <a:schemeClr val="lt2"/>
                    </a:solidFill>
                  </a:tcPr>
                </a:tc>
                <a:extLst>
                  <a:ext uri="{0D108BD9-81ED-4DB2-BD59-A6C34878D82A}">
                    <a16:rowId xmlns:a16="http://schemas.microsoft.com/office/drawing/2014/main" val="10000"/>
                  </a:ext>
                </a:extLst>
              </a:tr>
              <a:tr h="957875">
                <a:tc>
                  <a:txBody>
                    <a:bodyPr/>
                    <a:lstStyle/>
                    <a:p>
                      <a:pPr marL="0" lvl="0" indent="0" algn="l" rtl="0">
                        <a:spcBef>
                          <a:spcPts val="0"/>
                        </a:spcBef>
                        <a:spcAft>
                          <a:spcPts val="0"/>
                        </a:spcAft>
                        <a:buNone/>
                      </a:pPr>
                      <a:r>
                        <a:rPr lang="en-US"/>
                        <a:t>4</a:t>
                      </a:r>
                    </a:p>
                  </a:txBody>
                  <a:tcPr marL="91425" marR="91425" marT="91425" marB="91425"/>
                </a:tc>
                <a:tc>
                  <a:txBody>
                    <a:bodyPr/>
                    <a:lstStyle/>
                    <a:p>
                      <a:pPr marL="0" lvl="0" indent="0" algn="l" rtl="0">
                        <a:spcBef>
                          <a:spcPts val="0"/>
                        </a:spcBef>
                        <a:spcAft>
                          <a:spcPts val="0"/>
                        </a:spcAft>
                        <a:buNone/>
                      </a:pPr>
                      <a:r>
                        <a:rPr lang="en-US" sz="1100" dirty="0">
                          <a:latin typeface="Times New Roman" pitchFamily="18" charset="0"/>
                          <a:cs typeface="Times New Roman" pitchFamily="18" charset="0"/>
                        </a:rPr>
                        <a:t>Hiding Data Using Efficient Combination of RSA Cryptography, and Compression Steganography Techniques </a:t>
                      </a:r>
                      <a:endParaRPr sz="1100">
                        <a:latin typeface="Times New Roman" pitchFamily="18" charset="0"/>
                        <a:cs typeface="Times New Roman" pitchFamily="18" charset="0"/>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000" dirty="0">
                          <a:latin typeface="Times New Roman" pitchFamily="18" charset="0"/>
                          <a:cs typeface="Times New Roman" pitchFamily="18" charset="0"/>
                        </a:rPr>
                        <a:t>OSAMA FOUAD ABDEL WAHAB, ASHRAF A. M. KHALAF  , AZIZA I. HUSSEIN , AND HESHAM F. A. HAMED</a:t>
                      </a:r>
                      <a:endParaRPr sz="1000">
                        <a:latin typeface="Times New Roman" pitchFamily="18" charset="0"/>
                        <a:cs typeface="Times New Roman" pitchFamily="18" charset="0"/>
                      </a:endParaRPr>
                    </a:p>
                  </a:txBody>
                  <a:tcPr marL="91425" marR="91425" marT="91425" marB="91425"/>
                </a:tc>
                <a:tc>
                  <a:txBody>
                    <a:bodyPr/>
                    <a:lstStyle/>
                    <a:p>
                      <a:pPr marL="0" lvl="0" indent="0" algn="l" rtl="0">
                        <a:spcBef>
                          <a:spcPts val="0"/>
                        </a:spcBef>
                        <a:spcAft>
                          <a:spcPts val="0"/>
                        </a:spcAft>
                        <a:buNone/>
                      </a:pPr>
                      <a:r>
                        <a:rPr lang="en-US" sz="1200" dirty="0">
                          <a:latin typeface="Times New Roman" pitchFamily="18" charset="0"/>
                          <a:cs typeface="Times New Roman" pitchFamily="18" charset="0"/>
                        </a:rPr>
                        <a:t>IEEE, 2021</a:t>
                      </a:r>
                      <a:endParaRPr sz="1200">
                        <a:latin typeface="Times New Roman" pitchFamily="18" charset="0"/>
                        <a:cs typeface="Times New Roman" pitchFamily="18" charset="0"/>
                      </a:endParaRPr>
                    </a:p>
                  </a:txBody>
                  <a:tcPr marL="91425" marR="91425" marT="91425" marB="91425"/>
                </a:tc>
                <a:tc>
                  <a:txBody>
                    <a:bodyPr/>
                    <a:lstStyle/>
                    <a:p>
                      <a:pPr marL="0" lvl="0" indent="0" algn="l" rtl="0">
                        <a:spcBef>
                          <a:spcPts val="0"/>
                        </a:spcBef>
                        <a:spcAft>
                          <a:spcPts val="0"/>
                        </a:spcAft>
                        <a:buNone/>
                      </a:pPr>
                      <a:r>
                        <a:rPr lang="en-IN" sz="900" dirty="0">
                          <a:solidFill>
                            <a:schemeClr val="dk1"/>
                          </a:solidFill>
                          <a:highlight>
                            <a:srgbClr val="FFFFFF"/>
                          </a:highlight>
                          <a:latin typeface="Times New Roman" pitchFamily="18" charset="0"/>
                          <a:cs typeface="Times New Roman" pitchFamily="18" charset="0"/>
                        </a:rPr>
                        <a:t>The</a:t>
                      </a:r>
                      <a:r>
                        <a:rPr lang="en-IN" sz="900" baseline="0" dirty="0">
                          <a:solidFill>
                            <a:schemeClr val="dk1"/>
                          </a:solidFill>
                          <a:highlight>
                            <a:srgbClr val="FFFFFF"/>
                          </a:highlight>
                          <a:latin typeface="Times New Roman" pitchFamily="18" charset="0"/>
                          <a:cs typeface="Times New Roman" pitchFamily="18" charset="0"/>
                        </a:rPr>
                        <a:t> proposed system deals about the efficient way of hiding data using combination of RSA Cryptography and Compression Steganography Techniques with its types(</a:t>
                      </a:r>
                      <a:r>
                        <a:rPr lang="en-IN" sz="900" baseline="0" dirty="0" err="1">
                          <a:solidFill>
                            <a:schemeClr val="dk1"/>
                          </a:solidFill>
                          <a:highlight>
                            <a:srgbClr val="FFFFFF"/>
                          </a:highlight>
                          <a:latin typeface="Times New Roman" pitchFamily="18" charset="0"/>
                          <a:cs typeface="Times New Roman" pitchFamily="18" charset="0"/>
                        </a:rPr>
                        <a:t>lossy</a:t>
                      </a:r>
                      <a:r>
                        <a:rPr lang="en-IN" sz="900" baseline="0" dirty="0">
                          <a:solidFill>
                            <a:schemeClr val="dk1"/>
                          </a:solidFill>
                          <a:highlight>
                            <a:srgbClr val="FFFFFF"/>
                          </a:highlight>
                          <a:latin typeface="Times New Roman" pitchFamily="18" charset="0"/>
                          <a:cs typeface="Times New Roman" pitchFamily="18" charset="0"/>
                        </a:rPr>
                        <a:t> and lossless)</a:t>
                      </a:r>
                      <a:endParaRPr sz="900">
                        <a:solidFill>
                          <a:schemeClr val="dk1"/>
                        </a:solidFill>
                        <a:latin typeface="Times New Roman" pitchFamily="18" charset="0"/>
                        <a:cs typeface="Times New Roman" pitchFamily="18" charset="0"/>
                      </a:endParaRPr>
                    </a:p>
                  </a:txBody>
                  <a:tcPr marL="91425" marR="91425" marT="91425" marB="91425"/>
                </a:tc>
                <a:extLst>
                  <a:ext uri="{0D108BD9-81ED-4DB2-BD59-A6C34878D82A}">
                    <a16:rowId xmlns:a16="http://schemas.microsoft.com/office/drawing/2014/main" val="10001"/>
                  </a:ext>
                </a:extLst>
              </a:tr>
              <a:tr h="1086679">
                <a:tc>
                  <a:txBody>
                    <a:bodyPr/>
                    <a:lstStyle/>
                    <a:p>
                      <a:pPr marL="0" lvl="0" indent="0" algn="l" rtl="0">
                        <a:spcBef>
                          <a:spcPts val="0"/>
                        </a:spcBef>
                        <a:spcAft>
                          <a:spcPts val="0"/>
                        </a:spcAft>
                        <a:buNone/>
                      </a:pPr>
                      <a:r>
                        <a:rPr lang="en-US"/>
                        <a:t>5</a:t>
                      </a: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sz="1050" dirty="0">
                          <a:latin typeface="Times New Roman" pitchFamily="18" charset="0"/>
                          <a:cs typeface="Times New Roman" pitchFamily="18" charset="0"/>
                        </a:rPr>
                        <a:t>Improving</a:t>
                      </a:r>
                      <a:r>
                        <a:rPr lang="en-IN" sz="1050" baseline="0" dirty="0">
                          <a:latin typeface="Times New Roman" pitchFamily="18" charset="0"/>
                          <a:cs typeface="Times New Roman" pitchFamily="18" charset="0"/>
                        </a:rPr>
                        <a:t> Security with </a:t>
                      </a:r>
                      <a:r>
                        <a:rPr lang="en-IN" sz="1050" baseline="0" dirty="0" err="1">
                          <a:latin typeface="Times New Roman" pitchFamily="18" charset="0"/>
                          <a:cs typeface="Times New Roman" pitchFamily="18" charset="0"/>
                        </a:rPr>
                        <a:t>Efficinet</a:t>
                      </a:r>
                      <a:r>
                        <a:rPr lang="en-IN" sz="1050" baseline="0" dirty="0">
                          <a:latin typeface="Times New Roman" pitchFamily="18" charset="0"/>
                          <a:cs typeface="Times New Roman" pitchFamily="18" charset="0"/>
                        </a:rPr>
                        <a:t> Key Management in Public Cloud using Hybrid AES, ECC and LSB Steganography comparing with Novel Hybrid Cube Base Obfuscation</a:t>
                      </a:r>
                      <a:endParaRPr lang="en-IN" sz="1050" dirty="0">
                        <a:latin typeface="Times New Roman" pitchFamily="18" charset="0"/>
                        <a:cs typeface="Times New Roman" pitchFamily="18" charset="0"/>
                      </a:endParaRPr>
                    </a:p>
                  </a:txBody>
                  <a:tcPr marL="91425" marR="91425" marT="91425" marB="91425">
                    <a:lnB w="9525"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IN" sz="1000" dirty="0">
                          <a:latin typeface="Times New Roman" pitchFamily="18" charset="0"/>
                          <a:cs typeface="Times New Roman" pitchFamily="18" charset="0"/>
                        </a:rPr>
                        <a:t>K</a:t>
                      </a:r>
                      <a:r>
                        <a:rPr lang="en-IN" sz="1000" baseline="0" dirty="0">
                          <a:latin typeface="Times New Roman" pitchFamily="18" charset="0"/>
                          <a:cs typeface="Times New Roman" pitchFamily="18" charset="0"/>
                        </a:rPr>
                        <a:t> </a:t>
                      </a:r>
                      <a:r>
                        <a:rPr lang="en-IN" sz="1000" baseline="0" dirty="0" err="1">
                          <a:latin typeface="Times New Roman" pitchFamily="18" charset="0"/>
                          <a:cs typeface="Times New Roman" pitchFamily="18" charset="0"/>
                        </a:rPr>
                        <a:t>Vandhana</a:t>
                      </a:r>
                      <a:r>
                        <a:rPr lang="en-IN" sz="1000" baseline="0" dirty="0">
                          <a:latin typeface="Times New Roman" pitchFamily="18" charset="0"/>
                          <a:cs typeface="Times New Roman" pitchFamily="18" charset="0"/>
                        </a:rPr>
                        <a:t>, </a:t>
                      </a:r>
                      <a:r>
                        <a:rPr lang="en-IN" sz="1000" baseline="0" dirty="0" err="1">
                          <a:latin typeface="Times New Roman" pitchFamily="18" charset="0"/>
                          <a:cs typeface="Times New Roman" pitchFamily="18" charset="0"/>
                        </a:rPr>
                        <a:t>Dr.S.Krishna</a:t>
                      </a:r>
                      <a:r>
                        <a:rPr lang="en-IN" sz="1000" baseline="0" dirty="0">
                          <a:latin typeface="Times New Roman" pitchFamily="18" charset="0"/>
                          <a:cs typeface="Times New Roman" pitchFamily="18" charset="0"/>
                        </a:rPr>
                        <a:t> </a:t>
                      </a:r>
                      <a:r>
                        <a:rPr lang="en-IN" sz="1000" baseline="0" dirty="0" err="1">
                          <a:latin typeface="Times New Roman" pitchFamily="18" charset="0"/>
                          <a:cs typeface="Times New Roman" pitchFamily="18" charset="0"/>
                        </a:rPr>
                        <a:t>Kumari</a:t>
                      </a:r>
                      <a:endParaRPr sz="1000">
                        <a:latin typeface="Times New Roman" pitchFamily="18" charset="0"/>
                        <a:cs typeface="Times New Roman" pitchFamily="18" charset="0"/>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200" dirty="0">
                          <a:latin typeface="Times New Roman" pitchFamily="18" charset="0"/>
                          <a:cs typeface="Times New Roman" pitchFamily="18" charset="0"/>
                        </a:rPr>
                        <a:t>IEEE, 2022</a:t>
                      </a:r>
                      <a:endParaRPr sz="1200">
                        <a:latin typeface="Times New Roman" pitchFamily="18" charset="0"/>
                        <a:cs typeface="Times New Roman" pitchFamily="18" charset="0"/>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sz="900" dirty="0">
                          <a:latin typeface="Times New Roman" pitchFamily="18" charset="0"/>
                          <a:cs typeface="Times New Roman" pitchFamily="18" charset="0"/>
                        </a:rPr>
                        <a:t>This proposed system compares</a:t>
                      </a:r>
                      <a:r>
                        <a:rPr lang="en-IN" sz="900" baseline="0" dirty="0">
                          <a:latin typeface="Times New Roman" pitchFamily="18" charset="0"/>
                          <a:cs typeface="Times New Roman" pitchFamily="18" charset="0"/>
                        </a:rPr>
                        <a:t> the Hybrid AES, ECC and LSB </a:t>
                      </a:r>
                      <a:r>
                        <a:rPr lang="en-IN" sz="900" baseline="0" dirty="0" err="1">
                          <a:latin typeface="Times New Roman" pitchFamily="18" charset="0"/>
                          <a:cs typeface="Times New Roman" pitchFamily="18" charset="0"/>
                        </a:rPr>
                        <a:t>steganography</a:t>
                      </a:r>
                      <a:r>
                        <a:rPr lang="en-IN" sz="900" baseline="0" dirty="0">
                          <a:latin typeface="Times New Roman" pitchFamily="18" charset="0"/>
                          <a:cs typeface="Times New Roman" pitchFamily="18" charset="0"/>
                        </a:rPr>
                        <a:t> and cube based Obfuscation.  Based on the experimental and statistical results achieved it is concluded that cube based obfuscation seems to be secure.</a:t>
                      </a:r>
                    </a:p>
                  </a:txBody>
                  <a:tcPr marL="91425" marR="91425" marT="91425" marB="91425"/>
                </a:tc>
                <a:extLst>
                  <a:ext uri="{0D108BD9-81ED-4DB2-BD59-A6C34878D82A}">
                    <a16:rowId xmlns:a16="http://schemas.microsoft.com/office/drawing/2014/main" val="10002"/>
                  </a:ext>
                </a:extLst>
              </a:tr>
              <a:tr h="777625">
                <a:tc>
                  <a:txBody>
                    <a:bodyPr/>
                    <a:lstStyle/>
                    <a:p>
                      <a:pPr marL="0" lvl="0" indent="0" algn="l" rtl="0">
                        <a:spcBef>
                          <a:spcPts val="0"/>
                        </a:spcBef>
                        <a:spcAft>
                          <a:spcPts val="0"/>
                        </a:spcAft>
                        <a:buNone/>
                      </a:pPr>
                      <a:r>
                        <a:rPr lang="en-US"/>
                        <a:t>6</a:t>
                      </a: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IN" sz="1100" dirty="0">
                          <a:solidFill>
                            <a:schemeClr val="dk1"/>
                          </a:solidFill>
                          <a:latin typeface="Times New Roman" pitchFamily="18" charset="0"/>
                          <a:cs typeface="Times New Roman" pitchFamily="18" charset="0"/>
                        </a:rPr>
                        <a:t>Secure</a:t>
                      </a:r>
                      <a:r>
                        <a:rPr lang="en-IN" sz="1100" baseline="0" dirty="0">
                          <a:solidFill>
                            <a:schemeClr val="dk1"/>
                          </a:solidFill>
                          <a:latin typeface="Times New Roman" pitchFamily="18" charset="0"/>
                          <a:cs typeface="Times New Roman" pitchFamily="18" charset="0"/>
                        </a:rPr>
                        <a:t> file storage on cloud using Hybrid cryptography</a:t>
                      </a:r>
                      <a:endParaRPr sz="1100">
                        <a:latin typeface="Times New Roman" pitchFamily="18" charset="0"/>
                        <a:cs typeface="Times New Roman" pitchFamily="18" charset="0"/>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IN" sz="1000" dirty="0" err="1">
                          <a:latin typeface="Times New Roman" pitchFamily="18" charset="0"/>
                          <a:cs typeface="Times New Roman" pitchFamily="18" charset="0"/>
                        </a:rPr>
                        <a:t>Vivek</a:t>
                      </a:r>
                      <a:r>
                        <a:rPr lang="en-IN" sz="1000" baseline="0" dirty="0">
                          <a:latin typeface="Times New Roman" pitchFamily="18" charset="0"/>
                          <a:cs typeface="Times New Roman" pitchFamily="18" charset="0"/>
                        </a:rPr>
                        <a:t> Sharma, </a:t>
                      </a:r>
                      <a:r>
                        <a:rPr lang="en-IN" sz="1000" baseline="0" dirty="0" err="1">
                          <a:latin typeface="Times New Roman" pitchFamily="18" charset="0"/>
                          <a:cs typeface="Times New Roman" pitchFamily="18" charset="0"/>
                        </a:rPr>
                        <a:t>Abhishek</a:t>
                      </a:r>
                      <a:r>
                        <a:rPr lang="en-IN" sz="1000" baseline="0" dirty="0">
                          <a:latin typeface="Times New Roman" pitchFamily="18" charset="0"/>
                          <a:cs typeface="Times New Roman" pitchFamily="18" charset="0"/>
                        </a:rPr>
                        <a:t> </a:t>
                      </a:r>
                      <a:r>
                        <a:rPr lang="en-IN" sz="1000" baseline="0" dirty="0" err="1">
                          <a:latin typeface="Times New Roman" pitchFamily="18" charset="0"/>
                          <a:cs typeface="Times New Roman" pitchFamily="18" charset="0"/>
                        </a:rPr>
                        <a:t>Chauhan</a:t>
                      </a:r>
                      <a:r>
                        <a:rPr lang="en-IN" sz="1000" baseline="0" dirty="0">
                          <a:latin typeface="Times New Roman" pitchFamily="18" charset="0"/>
                          <a:cs typeface="Times New Roman" pitchFamily="18" charset="0"/>
                        </a:rPr>
                        <a:t>, Harsh </a:t>
                      </a:r>
                      <a:r>
                        <a:rPr lang="en-IN" sz="1000" baseline="0" dirty="0" err="1">
                          <a:latin typeface="Times New Roman" pitchFamily="18" charset="0"/>
                          <a:cs typeface="Times New Roman" pitchFamily="18" charset="0"/>
                        </a:rPr>
                        <a:t>Saxena</a:t>
                      </a:r>
                      <a:r>
                        <a:rPr lang="en-IN" sz="1000" baseline="0" dirty="0">
                          <a:latin typeface="Times New Roman" pitchFamily="18" charset="0"/>
                          <a:cs typeface="Times New Roman" pitchFamily="18" charset="0"/>
                        </a:rPr>
                        <a:t>, </a:t>
                      </a:r>
                      <a:r>
                        <a:rPr lang="en-IN" sz="1000" baseline="0" dirty="0" err="1">
                          <a:latin typeface="Times New Roman" pitchFamily="18" charset="0"/>
                          <a:cs typeface="Times New Roman" pitchFamily="18" charset="0"/>
                        </a:rPr>
                        <a:t>Shubham</a:t>
                      </a:r>
                      <a:r>
                        <a:rPr lang="en-IN" sz="1000" baseline="0" dirty="0">
                          <a:latin typeface="Times New Roman" pitchFamily="18" charset="0"/>
                          <a:cs typeface="Times New Roman" pitchFamily="18" charset="0"/>
                        </a:rPr>
                        <a:t> </a:t>
                      </a:r>
                      <a:r>
                        <a:rPr lang="en-IN" sz="1000" baseline="0" dirty="0" err="1">
                          <a:latin typeface="Times New Roman" pitchFamily="18" charset="0"/>
                          <a:cs typeface="Times New Roman" pitchFamily="18" charset="0"/>
                        </a:rPr>
                        <a:t>Mishra</a:t>
                      </a:r>
                      <a:r>
                        <a:rPr lang="en-IN" sz="1000" baseline="0" dirty="0">
                          <a:latin typeface="Times New Roman" pitchFamily="18" charset="0"/>
                          <a:cs typeface="Times New Roman" pitchFamily="18" charset="0"/>
                        </a:rPr>
                        <a:t>, </a:t>
                      </a:r>
                      <a:r>
                        <a:rPr lang="en-IN" sz="1000" baseline="0" dirty="0" err="1">
                          <a:latin typeface="Times New Roman" pitchFamily="18" charset="0"/>
                          <a:cs typeface="Times New Roman" pitchFamily="18" charset="0"/>
                        </a:rPr>
                        <a:t>Sulabh</a:t>
                      </a:r>
                      <a:r>
                        <a:rPr lang="en-IN" sz="1000" baseline="0" dirty="0">
                          <a:latin typeface="Times New Roman" pitchFamily="18" charset="0"/>
                          <a:cs typeface="Times New Roman" pitchFamily="18" charset="0"/>
                        </a:rPr>
                        <a:t> </a:t>
                      </a:r>
                      <a:r>
                        <a:rPr lang="en-IN" sz="1000" baseline="0" dirty="0" err="1">
                          <a:latin typeface="Times New Roman" pitchFamily="18" charset="0"/>
                          <a:cs typeface="Times New Roman" pitchFamily="18" charset="0"/>
                        </a:rPr>
                        <a:t>BansAL</a:t>
                      </a:r>
                      <a:endParaRPr sz="1000">
                        <a:latin typeface="Times New Roman" pitchFamily="18" charset="0"/>
                        <a:cs typeface="Times New Roman" pitchFamily="18" charset="0"/>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sz="1200" dirty="0">
                          <a:solidFill>
                            <a:schemeClr val="dk1"/>
                          </a:solidFill>
                          <a:latin typeface="Times New Roman" pitchFamily="18" charset="0"/>
                          <a:cs typeface="Times New Roman" pitchFamily="18" charset="0"/>
                        </a:rPr>
                        <a:t>IEEE,</a:t>
                      </a:r>
                      <a:r>
                        <a:rPr lang="en-IN" sz="1200" baseline="0" dirty="0">
                          <a:solidFill>
                            <a:schemeClr val="dk1"/>
                          </a:solidFill>
                          <a:latin typeface="Times New Roman" pitchFamily="18" charset="0"/>
                          <a:cs typeface="Times New Roman" pitchFamily="18" charset="0"/>
                        </a:rPr>
                        <a:t> 2021</a:t>
                      </a:r>
                      <a:endParaRPr sz="1200">
                        <a:latin typeface="Times New Roman" pitchFamily="18" charset="0"/>
                        <a:cs typeface="Times New Roman" pitchFamily="18" charset="0"/>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IN" sz="900" dirty="0">
                          <a:latin typeface="Times New Roman" pitchFamily="18" charset="0"/>
                          <a:cs typeface="Times New Roman" pitchFamily="18" charset="0"/>
                        </a:rPr>
                        <a:t>In this Proposes system, 3DES</a:t>
                      </a:r>
                      <a:r>
                        <a:rPr lang="en-IN" sz="900" baseline="0" dirty="0">
                          <a:latin typeface="Times New Roman" pitchFamily="18" charset="0"/>
                          <a:cs typeface="Times New Roman" pitchFamily="18" charset="0"/>
                        </a:rPr>
                        <a:t> (Triple Data Encryption Standard) and Blowfish Algorithms are used to provide security.</a:t>
                      </a:r>
                      <a:endParaRPr sz="900">
                        <a:latin typeface="Times New Roman" pitchFamily="18" charset="0"/>
                        <a:cs typeface="Times New Roman" pitchFamily="18" charset="0"/>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048653" name="Google Shape;161;p17"/>
          <p:cNvSpPr txBox="1">
            <a:spLocks noGrp="1"/>
          </p:cNvSpPr>
          <p:nvPr>
            <p:ph type="title" idx="4294967295"/>
          </p:nvPr>
        </p:nvSpPr>
        <p:spPr>
          <a:xfrm>
            <a:off x="457200" y="116586"/>
            <a:ext cx="8229600" cy="939546"/>
          </a:xfrm>
          <a:prstGeom prst="rect">
            <a:avLst/>
          </a:prstGeom>
          <a:noFill/>
          <a:ln>
            <a:noFill/>
          </a:ln>
        </p:spPr>
        <p:txBody>
          <a:bodyPr spcFirstLastPara="1" wrap="square" lIns="91425" tIns="45700" rIns="45700" bIns="45700" anchor="ctr" anchorCtr="0">
            <a:normAutofit/>
          </a:bodyPr>
          <a:lstStyle/>
          <a:p>
            <a:pPr marL="0" marR="0" lvl="0" indent="0" algn="ctr" rtl="0">
              <a:lnSpc>
                <a:spcPct val="100000"/>
              </a:lnSpc>
              <a:spcBef>
                <a:spcPts val="0"/>
              </a:spcBef>
              <a:spcAft>
                <a:spcPts val="0"/>
              </a:spcAft>
              <a:buClr>
                <a:srgbClr val="FFC000"/>
              </a:buClr>
              <a:buSzPts val="2800"/>
              <a:buFont typeface="Corbel"/>
              <a:buNone/>
            </a:pPr>
            <a:r>
              <a:rPr lang="en-US" sz="2800" b="1" i="0" u="none" strike="noStrike" cap="none">
                <a:solidFill>
                  <a:srgbClr val="FFC000"/>
                </a:solidFill>
                <a:latin typeface="Corbel"/>
                <a:ea typeface="Corbel"/>
                <a:cs typeface="Corbel"/>
                <a:sym typeface="Corbel"/>
              </a:rPr>
              <a:t>SYSTEM REQUIREMENTS </a:t>
            </a:r>
          </a:p>
        </p:txBody>
      </p:sp>
      <p:sp>
        <p:nvSpPr>
          <p:cNvPr id="1048654" name="Google Shape;162;p17"/>
          <p:cNvSpPr txBox="1">
            <a:spLocks noGrp="1"/>
          </p:cNvSpPr>
          <p:nvPr>
            <p:ph type="body" idx="1"/>
          </p:nvPr>
        </p:nvSpPr>
        <p:spPr>
          <a:xfrm>
            <a:off x="445008" y="1600123"/>
            <a:ext cx="3979800" cy="2231735"/>
          </a:xfrm>
          <a:prstGeom prst="rect">
            <a:avLst/>
          </a:prstGeom>
          <a:noFill/>
          <a:ln>
            <a:noFill/>
          </a:ln>
        </p:spPr>
        <p:txBody>
          <a:bodyPr spcFirstLastPara="1" wrap="square" lIns="54850" tIns="91425" rIns="91425" bIns="45700" anchor="t" anchorCtr="0">
            <a:noAutofit/>
          </a:bodyPr>
          <a:lstStyle/>
          <a:p>
            <a:pPr marL="0" lvl="0" indent="0">
              <a:lnSpc>
                <a:spcPct val="115000"/>
              </a:lnSpc>
              <a:buClr>
                <a:schemeClr val="dk1"/>
              </a:buClr>
              <a:buSzPts val="1100"/>
              <a:buNone/>
            </a:pPr>
            <a:r>
              <a:rPr lang="en-US" sz="1900" b="1" dirty="0">
                <a:solidFill>
                  <a:srgbClr val="073763"/>
                </a:solidFill>
                <a:latin typeface="Times New Roman" pitchFamily="18" charset="0"/>
                <a:cs typeface="Times New Roman" pitchFamily="18" charset="0"/>
              </a:rPr>
              <a:t>HARDWARE REQUIREMENTS</a:t>
            </a:r>
            <a:endParaRPr sz="1900" b="1">
              <a:solidFill>
                <a:srgbClr val="073763"/>
              </a:solidFill>
              <a:latin typeface="Times New Roman" pitchFamily="18" charset="0"/>
              <a:cs typeface="Times New Roman" pitchFamily="18" charset="0"/>
            </a:endParaRPr>
          </a:p>
          <a:p>
            <a:r>
              <a:rPr lang="en-US" sz="1600" b="1" dirty="0">
                <a:latin typeface="Times New Roman" pitchFamily="18" charset="0"/>
                <a:cs typeface="Times New Roman" pitchFamily="18" charset="0"/>
              </a:rPr>
              <a:t>Processors</a:t>
            </a:r>
            <a:r>
              <a:rPr lang="en-US" sz="1600" dirty="0">
                <a:latin typeface="Times New Roman" pitchFamily="18" charset="0"/>
                <a:cs typeface="Times New Roman" pitchFamily="18" charset="0"/>
              </a:rPr>
              <a:t>: Intel’s Atom® processor or Intel’s Core™ processor i3 or above </a:t>
            </a:r>
          </a:p>
          <a:p>
            <a:r>
              <a:rPr lang="en-US" sz="1600" b="1" dirty="0">
                <a:latin typeface="Times New Roman" pitchFamily="18" charset="0"/>
                <a:cs typeface="Times New Roman" pitchFamily="18" charset="0"/>
              </a:rPr>
              <a:t>Disk space</a:t>
            </a:r>
            <a:r>
              <a:rPr lang="en-US" sz="1600" dirty="0">
                <a:latin typeface="Times New Roman" pitchFamily="18" charset="0"/>
                <a:cs typeface="Times New Roman" pitchFamily="18" charset="0"/>
              </a:rPr>
              <a:t>: Recommended disk space is 1 GB </a:t>
            </a:r>
          </a:p>
          <a:p>
            <a:r>
              <a:rPr lang="en-US" sz="1600" b="1" dirty="0">
                <a:latin typeface="Times New Roman" pitchFamily="18" charset="0"/>
                <a:cs typeface="Times New Roman" pitchFamily="18" charset="0"/>
              </a:rPr>
              <a:t>RAM</a:t>
            </a:r>
            <a:r>
              <a:rPr lang="en-US" sz="1600" dirty="0">
                <a:latin typeface="Times New Roman" pitchFamily="18" charset="0"/>
                <a:cs typeface="Times New Roman" pitchFamily="18" charset="0"/>
              </a:rPr>
              <a:t>: 2GB or more</a:t>
            </a:r>
            <a:endParaRPr sz="1600" b="1">
              <a:latin typeface="Times New Roman" pitchFamily="18" charset="0"/>
              <a:cs typeface="Times New Roman" pitchFamily="18" charset="0"/>
            </a:endParaRPr>
          </a:p>
          <a:p>
            <a:pPr marL="281622" marR="0" lvl="0" indent="0" algn="l" rtl="0">
              <a:spcBef>
                <a:spcPts val="1200"/>
              </a:spcBef>
              <a:spcAft>
                <a:spcPts val="0"/>
              </a:spcAft>
              <a:buClr>
                <a:schemeClr val="accent1"/>
              </a:buClr>
              <a:buSzPts val="2560"/>
              <a:buFont typeface="Noto Sans Symbols"/>
              <a:buNone/>
            </a:pPr>
            <a:endParaRPr sz="3400">
              <a:latin typeface="Times New Roman" pitchFamily="18" charset="0"/>
              <a:cs typeface="Times New Roman" pitchFamily="18" charset="0"/>
            </a:endParaRPr>
          </a:p>
        </p:txBody>
      </p:sp>
      <p:sp>
        <p:nvSpPr>
          <p:cNvPr id="1048655" name="Google Shape;163;p17"/>
          <p:cNvSpPr txBox="1"/>
          <p:nvPr/>
        </p:nvSpPr>
        <p:spPr>
          <a:xfrm>
            <a:off x="8204200" y="4857750"/>
            <a:ext cx="733425" cy="206375"/>
          </a:xfrm>
          <a:prstGeom prst="rect">
            <a:avLst/>
          </a:prstGeom>
          <a:noFill/>
          <a:ln>
            <a:noFill/>
          </a:ln>
        </p:spPr>
        <p:txBody>
          <a:bodyPr spcFirstLastPara="1" wrap="square" lIns="91425" tIns="45700" rIns="91425" bIns="0" anchor="b" anchorCtr="0">
            <a:noAutofit/>
          </a:bodyPr>
          <a:lstStyle/>
          <a:p>
            <a:pPr marL="0" marR="0" lvl="0" indent="0" algn="r" rtl="0">
              <a:lnSpc>
                <a:spcPct val="100000"/>
              </a:lnSpc>
              <a:spcBef>
                <a:spcPts val="0"/>
              </a:spcBef>
              <a:spcAft>
                <a:spcPts val="0"/>
              </a:spcAft>
              <a:buClr>
                <a:srgbClr val="3F3F3F"/>
              </a:buClr>
              <a:buSzPts val="1200"/>
              <a:buFont typeface="Arial"/>
              <a:buNone/>
            </a:pPr>
            <a:fld id="{00000000-1234-1234-1234-123412341234}" type="slidenum">
              <a:rPr lang="en-US" sz="1200" b="0" i="0" u="none">
                <a:solidFill>
                  <a:srgbClr val="3F3F3F"/>
                </a:solidFill>
                <a:latin typeface="Arial"/>
                <a:ea typeface="Arial"/>
                <a:cs typeface="Arial"/>
                <a:sym typeface="Arial"/>
              </a:rPr>
              <a:pPr marL="0" marR="0" lvl="0" indent="0" algn="r" rtl="0">
                <a:lnSpc>
                  <a:spcPct val="100000"/>
                </a:lnSpc>
                <a:spcBef>
                  <a:spcPts val="0"/>
                </a:spcBef>
                <a:spcAft>
                  <a:spcPts val="0"/>
                </a:spcAft>
                <a:buClr>
                  <a:srgbClr val="3F3F3F"/>
                </a:buClr>
                <a:buSzPts val="1200"/>
                <a:buFont typeface="Arial"/>
                <a:buNone/>
              </a:pPr>
              <a:t>11</a:t>
            </a:fld>
            <a:endParaRPr lang="en-US" sz="1200" b="0" i="0" u="none">
              <a:solidFill>
                <a:srgbClr val="3F3F3F"/>
              </a:solidFill>
              <a:latin typeface="Arial"/>
              <a:ea typeface="Arial"/>
              <a:cs typeface="Arial"/>
              <a:sym typeface="Arial"/>
            </a:endParaRPr>
          </a:p>
        </p:txBody>
      </p:sp>
      <p:sp>
        <p:nvSpPr>
          <p:cNvPr id="1048656" name="Google Shape;164;p17"/>
          <p:cNvSpPr txBox="1"/>
          <p:nvPr/>
        </p:nvSpPr>
        <p:spPr>
          <a:xfrm>
            <a:off x="4809108" y="1600123"/>
            <a:ext cx="3865500" cy="2354549"/>
          </a:xfrm>
          <a:prstGeom prst="rect">
            <a:avLst/>
          </a:prstGeom>
          <a:noFill/>
          <a:ln>
            <a:noFill/>
          </a:ln>
        </p:spPr>
        <p:txBody>
          <a:bodyPr spcFirstLastPara="1" wrap="square" lIns="91425" tIns="91425" rIns="91425" bIns="91425" anchor="t" anchorCtr="0">
            <a:spAutoFit/>
          </a:bodyPr>
          <a:lstStyle/>
          <a:p>
            <a:pPr lvl="0">
              <a:lnSpc>
                <a:spcPct val="115000"/>
              </a:lnSpc>
              <a:buClr>
                <a:schemeClr val="dk1"/>
              </a:buClr>
              <a:buSzPts val="1100"/>
            </a:pPr>
            <a:r>
              <a:rPr lang="en-US" sz="1900" b="1" dirty="0">
                <a:solidFill>
                  <a:srgbClr val="073763"/>
                </a:solidFill>
                <a:latin typeface="Times New Roman" pitchFamily="18" charset="0"/>
                <a:cs typeface="Times New Roman" pitchFamily="18" charset="0"/>
              </a:rPr>
              <a:t>SOFTWARE</a:t>
            </a:r>
            <a:r>
              <a:rPr lang="en-US" sz="1900" b="1" dirty="0">
                <a:solidFill>
                  <a:srgbClr val="073763"/>
                </a:solidFill>
                <a:latin typeface="Times New Roman" pitchFamily="18" charset="0"/>
                <a:ea typeface="Corbel"/>
                <a:cs typeface="Times New Roman" pitchFamily="18" charset="0"/>
                <a:sym typeface="Corbel"/>
              </a:rPr>
              <a:t> REQUIREMENTS</a:t>
            </a:r>
            <a:endParaRPr lang="en-US" sz="1600" b="1" dirty="0">
              <a:latin typeface="Times New Roman" pitchFamily="18" charset="0"/>
              <a:cs typeface="Times New Roman" pitchFamily="18" charset="0"/>
            </a:endParaRPr>
          </a:p>
          <a:p>
            <a:pPr>
              <a:buClr>
                <a:schemeClr val="accent1"/>
              </a:buClr>
              <a:buFont typeface="Wingdings" pitchFamily="2" charset="2"/>
              <a:buChar char="§"/>
            </a:pPr>
            <a:r>
              <a:rPr lang="en-US" sz="1600" b="1" dirty="0">
                <a:latin typeface="Times New Roman" pitchFamily="18" charset="0"/>
                <a:cs typeface="Times New Roman" pitchFamily="18" charset="0"/>
              </a:rPr>
              <a:t>Operating systems</a:t>
            </a:r>
            <a:r>
              <a:rPr lang="en-US" sz="1600" dirty="0">
                <a:latin typeface="Times New Roman" pitchFamily="18" charset="0"/>
                <a:cs typeface="Times New Roman" pitchFamily="18" charset="0"/>
              </a:rPr>
              <a:t>: Microsoft Windows 7 or above, Apple’s </a:t>
            </a:r>
            <a:r>
              <a:rPr lang="en-US" sz="1600" dirty="0" err="1">
                <a:latin typeface="Times New Roman" pitchFamily="18" charset="0"/>
                <a:cs typeface="Times New Roman" pitchFamily="18" charset="0"/>
              </a:rPr>
              <a:t>macOS</a:t>
            </a:r>
            <a:r>
              <a:rPr lang="en-US" sz="1600" dirty="0">
                <a:latin typeface="Times New Roman" pitchFamily="18" charset="0"/>
                <a:cs typeface="Times New Roman" pitchFamily="18" charset="0"/>
              </a:rPr>
              <a:t>, &amp; Linux </a:t>
            </a:r>
          </a:p>
          <a:p>
            <a:pPr>
              <a:buClr>
                <a:schemeClr val="accent1"/>
              </a:buClr>
              <a:buFont typeface="Wingdings" pitchFamily="2" charset="2"/>
              <a:buChar char="§"/>
            </a:pP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Python versions</a:t>
            </a:r>
            <a:r>
              <a:rPr lang="en-US" sz="1600" dirty="0">
                <a:latin typeface="Times New Roman" pitchFamily="18" charset="0"/>
                <a:cs typeface="Times New Roman" pitchFamily="18" charset="0"/>
              </a:rPr>
              <a:t>: Python 3.6.X and above </a:t>
            </a:r>
          </a:p>
          <a:p>
            <a:pPr>
              <a:buClr>
                <a:schemeClr val="accent1"/>
              </a:buClr>
              <a:buFont typeface="Wingdings" pitchFamily="2" charset="2"/>
              <a:buChar char="§"/>
            </a:pPr>
            <a:r>
              <a:rPr lang="en-US" sz="1600" b="1" dirty="0">
                <a:latin typeface="Times New Roman" pitchFamily="18" charset="0"/>
                <a:cs typeface="Times New Roman" pitchFamily="18" charset="0"/>
              </a:rPr>
              <a:t>Libraries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pycrypto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stegano</a:t>
            </a:r>
            <a:r>
              <a:rPr lang="en-US" sz="1600" dirty="0">
                <a:latin typeface="Times New Roman" pitchFamily="18" charset="0"/>
                <a:cs typeface="Times New Roman" pitchFamily="18" charset="0"/>
              </a:rPr>
              <a:t>, random and other general purpose libraries</a:t>
            </a:r>
          </a:p>
          <a:p>
            <a:pPr marL="0" lvl="0" indent="0" algn="l" rtl="0">
              <a:spcBef>
                <a:spcPts val="1200"/>
              </a:spcBef>
              <a:spcAft>
                <a:spcPts val="0"/>
              </a:spcAft>
              <a:buNone/>
            </a:pPr>
            <a:endParaRPr sz="1600">
              <a:latin typeface="Times New Roman" pitchFamily="18" charset="0"/>
              <a:ea typeface="Corbel"/>
              <a:cs typeface="Times New Roman" pitchFamily="18" charset="0"/>
              <a:sym typeface="Corbe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048659" name="Google Shape;129;p16"/>
          <p:cNvSpPr txBox="1">
            <a:spLocks noGrp="1"/>
          </p:cNvSpPr>
          <p:nvPr>
            <p:ph type="title" idx="4294967295"/>
          </p:nvPr>
        </p:nvSpPr>
        <p:spPr>
          <a:xfrm>
            <a:off x="457200" y="116586"/>
            <a:ext cx="8229600" cy="939546"/>
          </a:xfrm>
          <a:prstGeom prst="rect">
            <a:avLst/>
          </a:prstGeom>
          <a:noFill/>
          <a:ln>
            <a:noFill/>
          </a:ln>
        </p:spPr>
        <p:txBody>
          <a:bodyPr spcFirstLastPara="1" wrap="square" lIns="91425" tIns="45700" rIns="45700" bIns="45700" anchor="ctr" anchorCtr="0">
            <a:normAutofit/>
          </a:bodyPr>
          <a:lstStyle/>
          <a:p>
            <a:pPr marL="0" marR="0" lvl="0" indent="0" algn="ctr" rtl="0">
              <a:lnSpc>
                <a:spcPct val="100000"/>
              </a:lnSpc>
              <a:spcBef>
                <a:spcPts val="0"/>
              </a:spcBef>
              <a:spcAft>
                <a:spcPts val="0"/>
              </a:spcAft>
              <a:buClr>
                <a:srgbClr val="FFC000"/>
              </a:buClr>
              <a:buSzPts val="2800"/>
              <a:buFont typeface="Corbel"/>
              <a:buNone/>
            </a:pPr>
            <a:r>
              <a:rPr lang="en-US" sz="2800" b="1" i="0" u="none" strike="noStrike" cap="none">
                <a:solidFill>
                  <a:srgbClr val="FFC000"/>
                </a:solidFill>
                <a:latin typeface="Corbel"/>
                <a:ea typeface="Corbel"/>
                <a:cs typeface="Corbel"/>
                <a:sym typeface="Corbel"/>
              </a:rPr>
              <a:t>SYSTEM / ARCHITECTURE DIAGRAM</a:t>
            </a:r>
            <a:endParaRPr sz="2800" b="1" i="0" u="none" strike="noStrike" cap="none">
              <a:solidFill>
                <a:srgbClr val="FFC000"/>
              </a:solidFill>
              <a:latin typeface="Corbel"/>
              <a:ea typeface="Corbel"/>
              <a:cs typeface="Corbel"/>
              <a:sym typeface="Corbel"/>
            </a:endParaRPr>
          </a:p>
        </p:txBody>
      </p:sp>
      <p:pic>
        <p:nvPicPr>
          <p:cNvPr id="2097153" name="Picture 3" descr="Screenshot (1).png"/>
          <p:cNvPicPr>
            <a:picLocks noChangeAspect="1"/>
          </p:cNvPicPr>
          <p:nvPr/>
        </p:nvPicPr>
        <p:blipFill>
          <a:blip r:embed="rId3"/>
          <a:stretch>
            <a:fillRect/>
          </a:stretch>
        </p:blipFill>
        <p:spPr>
          <a:xfrm>
            <a:off x="703631" y="1301518"/>
            <a:ext cx="7659459" cy="384198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048662" name="Google Shape;169;p18"/>
          <p:cNvSpPr txBox="1">
            <a:spLocks noGrp="1"/>
          </p:cNvSpPr>
          <p:nvPr>
            <p:ph type="title" idx="4294967295"/>
          </p:nvPr>
        </p:nvSpPr>
        <p:spPr>
          <a:xfrm>
            <a:off x="457200" y="116586"/>
            <a:ext cx="8229600" cy="939546"/>
          </a:xfrm>
          <a:prstGeom prst="rect">
            <a:avLst/>
          </a:prstGeom>
          <a:noFill/>
          <a:ln>
            <a:noFill/>
          </a:ln>
        </p:spPr>
        <p:txBody>
          <a:bodyPr spcFirstLastPara="1" wrap="square" lIns="91425" tIns="45700" rIns="45700" bIns="45700" anchor="ctr" anchorCtr="0">
            <a:normAutofit/>
          </a:bodyPr>
          <a:lstStyle/>
          <a:p>
            <a:pPr marL="0" marR="0" lvl="0" indent="0" algn="ctr" rtl="0">
              <a:lnSpc>
                <a:spcPct val="100000"/>
              </a:lnSpc>
              <a:spcBef>
                <a:spcPts val="0"/>
              </a:spcBef>
              <a:spcAft>
                <a:spcPts val="0"/>
              </a:spcAft>
              <a:buClr>
                <a:srgbClr val="FFC000"/>
              </a:buClr>
              <a:buSzPts val="2800"/>
              <a:buFont typeface="Corbel"/>
              <a:buNone/>
            </a:pPr>
            <a:r>
              <a:rPr lang="en-US" sz="2800" b="1" i="0" u="none" strike="noStrike" cap="none">
                <a:solidFill>
                  <a:srgbClr val="FFC000"/>
                </a:solidFill>
                <a:latin typeface="Corbel"/>
                <a:ea typeface="Corbel"/>
                <a:cs typeface="Corbel"/>
                <a:sym typeface="Corbel"/>
              </a:rPr>
              <a:t>SYSTEM MODULES</a:t>
            </a:r>
            <a:endParaRPr sz="2800" b="1" i="0" u="none" strike="noStrike" cap="none">
              <a:solidFill>
                <a:srgbClr val="FFC000"/>
              </a:solidFill>
              <a:latin typeface="Corbel"/>
              <a:ea typeface="Corbel"/>
              <a:cs typeface="Corbel"/>
              <a:sym typeface="Corbel"/>
            </a:endParaRPr>
          </a:p>
        </p:txBody>
      </p:sp>
      <p:sp>
        <p:nvSpPr>
          <p:cNvPr id="1048663" name="Google Shape;170;p18"/>
          <p:cNvSpPr txBox="1">
            <a:spLocks noGrp="1"/>
          </p:cNvSpPr>
          <p:nvPr>
            <p:ph type="body" idx="1"/>
          </p:nvPr>
        </p:nvSpPr>
        <p:spPr>
          <a:xfrm>
            <a:off x="231648" y="1137336"/>
            <a:ext cx="8570976" cy="4006164"/>
          </a:xfrm>
          <a:prstGeom prst="rect">
            <a:avLst/>
          </a:prstGeom>
          <a:noFill/>
          <a:ln>
            <a:noFill/>
          </a:ln>
        </p:spPr>
        <p:txBody>
          <a:bodyPr spcFirstLastPara="1" wrap="square" lIns="54850" tIns="91425" rIns="91425" bIns="45700" anchor="t" anchorCtr="0">
            <a:noAutofit/>
          </a:bodyPr>
          <a:lstStyle/>
          <a:p>
            <a:pPr lvl="0" algn="just"/>
            <a:r>
              <a:rPr lang="en-US" sz="1800" dirty="0">
                <a:latin typeface="Times New Roman" pitchFamily="18" charset="0"/>
                <a:cs typeface="Times New Roman" pitchFamily="18" charset="0"/>
              </a:rPr>
              <a:t>The system modules consists of the Data Preprocessing ,Cryptography Algorithm, </a:t>
            </a:r>
            <a:r>
              <a:rPr lang="en-US" sz="1800" dirty="0" err="1">
                <a:latin typeface="Times New Roman" pitchFamily="18" charset="0"/>
                <a:cs typeface="Times New Roman" pitchFamily="18" charset="0"/>
              </a:rPr>
              <a:t>Steganography</a:t>
            </a:r>
            <a:r>
              <a:rPr lang="en-US" sz="1800" dirty="0">
                <a:latin typeface="Times New Roman" pitchFamily="18" charset="0"/>
                <a:cs typeface="Times New Roman" pitchFamily="18" charset="0"/>
              </a:rPr>
              <a:t> and Key Transfer , Decryption and Extraction</a:t>
            </a:r>
            <a:r>
              <a:rPr lang="en-US" sz="1800" b="1" dirty="0">
                <a:latin typeface="Times New Roman" pitchFamily="18" charset="0"/>
                <a:cs typeface="Times New Roman" pitchFamily="18" charset="0"/>
              </a:rPr>
              <a:t>.</a:t>
            </a:r>
          </a:p>
          <a:p>
            <a:pPr lvl="0" algn="just"/>
            <a:r>
              <a:rPr lang="en-IN" sz="1800" b="1" dirty="0">
                <a:latin typeface="Times New Roman" pitchFamily="18" charset="0"/>
                <a:cs typeface="Times New Roman" pitchFamily="18" charset="0"/>
              </a:rPr>
              <a:t>Data Preprocessing </a:t>
            </a:r>
            <a:r>
              <a:rPr lang="en-IN" sz="1800" dirty="0">
                <a:latin typeface="Times New Roman" pitchFamily="18" charset="0"/>
                <a:cs typeface="Times New Roman" pitchFamily="18" charset="0"/>
              </a:rPr>
              <a:t>– Data given by the user in any format is converted to a text sequence enabling to make encryption.</a:t>
            </a:r>
            <a:r>
              <a:rPr lang="en-US" sz="1800" dirty="0">
                <a:latin typeface="Times New Roman" pitchFamily="18" charset="0"/>
                <a:cs typeface="Times New Roman" pitchFamily="18" charset="0"/>
              </a:rPr>
              <a:t>  The given data is segmented in this module.</a:t>
            </a:r>
          </a:p>
          <a:p>
            <a:pPr lvl="0" algn="just"/>
            <a:r>
              <a:rPr lang="en-IN" sz="1800" b="1" dirty="0">
                <a:latin typeface="Times New Roman" pitchFamily="18" charset="0"/>
                <a:cs typeface="Times New Roman" pitchFamily="18" charset="0"/>
              </a:rPr>
              <a:t>Cryptography Algorithm </a:t>
            </a:r>
            <a:r>
              <a:rPr lang="en-IN" sz="1800" dirty="0">
                <a:latin typeface="Times New Roman" pitchFamily="18" charset="0"/>
                <a:cs typeface="Times New Roman" pitchFamily="18" charset="0"/>
              </a:rPr>
              <a:t>such as </a:t>
            </a:r>
            <a:r>
              <a:rPr lang="en-IN" sz="1800" dirty="0" err="1">
                <a:latin typeface="Times New Roman" pitchFamily="18" charset="0"/>
                <a:cs typeface="Times New Roman" pitchFamily="18" charset="0"/>
              </a:rPr>
              <a:t>BlowFish</a:t>
            </a:r>
            <a:r>
              <a:rPr lang="en-IN" sz="1800" dirty="0">
                <a:latin typeface="Times New Roman" pitchFamily="18" charset="0"/>
                <a:cs typeface="Times New Roman" pitchFamily="18" charset="0"/>
              </a:rPr>
              <a:t>, AES and </a:t>
            </a:r>
            <a:r>
              <a:rPr lang="en-US" sz="1800" dirty="0">
                <a:latin typeface="Times New Roman" pitchFamily="18" charset="0"/>
                <a:cs typeface="Times New Roman" pitchFamily="18" charset="0"/>
              </a:rPr>
              <a:t>Triple DES are implemented in this module in a for each part of the document separately.</a:t>
            </a:r>
          </a:p>
          <a:p>
            <a:pPr lvl="0" algn="just"/>
            <a:r>
              <a:rPr lang="en-IN" sz="1800" b="1" dirty="0">
                <a:latin typeface="Times New Roman" pitchFamily="18" charset="0"/>
                <a:cs typeface="Times New Roman" pitchFamily="18" charset="0"/>
              </a:rPr>
              <a:t>Steganography </a:t>
            </a:r>
            <a:r>
              <a:rPr lang="en-US" sz="1800" dirty="0">
                <a:latin typeface="Times New Roman" pitchFamily="18" charset="0"/>
                <a:cs typeface="Times New Roman" pitchFamily="18" charset="0"/>
              </a:rPr>
              <a:t>The keys  and initialization vectors used in crypto-algorithms are combined using AES algorithm by password obtained from the user and hidden in the image using a cover image PNG file.</a:t>
            </a:r>
          </a:p>
          <a:p>
            <a:pPr algn="just"/>
            <a:r>
              <a:rPr lang="en-IN" sz="1800" b="1" dirty="0">
                <a:latin typeface="Times New Roman" pitchFamily="18" charset="0"/>
                <a:cs typeface="Times New Roman" pitchFamily="18" charset="0"/>
              </a:rPr>
              <a:t>Decryption and Extraction </a:t>
            </a:r>
            <a:r>
              <a:rPr lang="en-US" sz="1800" dirty="0">
                <a:latin typeface="Times New Roman" pitchFamily="18" charset="0"/>
                <a:cs typeface="Times New Roman" pitchFamily="18" charset="0"/>
              </a:rPr>
              <a:t>. The </a:t>
            </a:r>
            <a:r>
              <a:rPr lang="en-US" sz="1800" dirty="0" err="1">
                <a:latin typeface="Times New Roman" pitchFamily="18" charset="0"/>
                <a:cs typeface="Times New Roman" pitchFamily="18" charset="0"/>
              </a:rPr>
              <a:t>Stegano</a:t>
            </a:r>
            <a:r>
              <a:rPr lang="en-US" sz="1800" dirty="0">
                <a:latin typeface="Times New Roman" pitchFamily="18" charset="0"/>
                <a:cs typeface="Times New Roman" pitchFamily="18" charset="0"/>
              </a:rPr>
              <a:t>-image received is decrypted using AES Decryption with the password to obtain the combined keys. The keys are separated and given to encrypted files  of Blowfish, AES and Triple-DES separately  to decrypt the file into 3 parts. The Decrypted files are merged to Obtain the original document.</a:t>
            </a:r>
          </a:p>
          <a:p>
            <a:pPr lvl="0" algn="just"/>
            <a:endParaRPr lang="en-IN" sz="1800" b="1" dirty="0">
              <a:latin typeface="Times New Roman" pitchFamily="18" charset="0"/>
              <a:cs typeface="Times New Roman" pitchFamily="18" charset="0"/>
            </a:endParaRPr>
          </a:p>
        </p:txBody>
      </p:sp>
      <p:sp>
        <p:nvSpPr>
          <p:cNvPr id="1048664" name="Google Shape;171;p18"/>
          <p:cNvSpPr txBox="1"/>
          <p:nvPr/>
        </p:nvSpPr>
        <p:spPr>
          <a:xfrm>
            <a:off x="8204200" y="4857750"/>
            <a:ext cx="733425" cy="206375"/>
          </a:xfrm>
          <a:prstGeom prst="rect">
            <a:avLst/>
          </a:prstGeom>
          <a:noFill/>
          <a:ln>
            <a:noFill/>
          </a:ln>
        </p:spPr>
        <p:txBody>
          <a:bodyPr spcFirstLastPara="1" wrap="square" lIns="91425" tIns="45700" rIns="91425" bIns="0" anchor="b" anchorCtr="0">
            <a:noAutofit/>
          </a:bodyPr>
          <a:lstStyle/>
          <a:p>
            <a:pPr marL="0" marR="0" lvl="0" indent="0" algn="r" rtl="0">
              <a:lnSpc>
                <a:spcPct val="100000"/>
              </a:lnSpc>
              <a:spcBef>
                <a:spcPts val="0"/>
              </a:spcBef>
              <a:spcAft>
                <a:spcPts val="0"/>
              </a:spcAft>
              <a:buClr>
                <a:srgbClr val="3F3F3F"/>
              </a:buClr>
              <a:buSzPts val="1200"/>
              <a:buFont typeface="Arial"/>
              <a:buNone/>
            </a:pPr>
            <a:fld id="{00000000-1234-1234-1234-123412341234}" type="slidenum">
              <a:rPr lang="en-US" sz="1200" b="0" i="0" u="none">
                <a:solidFill>
                  <a:srgbClr val="3F3F3F"/>
                </a:solidFill>
                <a:latin typeface="Arial"/>
                <a:ea typeface="Arial"/>
                <a:cs typeface="Arial"/>
                <a:sym typeface="Arial"/>
              </a:rPr>
              <a:pPr marL="0" marR="0" lvl="0" indent="0" algn="r" rtl="0">
                <a:lnSpc>
                  <a:spcPct val="100000"/>
                </a:lnSpc>
                <a:spcBef>
                  <a:spcPts val="0"/>
                </a:spcBef>
                <a:spcAft>
                  <a:spcPts val="0"/>
                </a:spcAft>
                <a:buClr>
                  <a:srgbClr val="3F3F3F"/>
                </a:buClr>
                <a:buSzPts val="1200"/>
                <a:buFont typeface="Arial"/>
                <a:buNone/>
              </a:pPr>
              <a:t>13</a:t>
            </a:fld>
            <a:endParaRPr lang="en-US" sz="1200" b="0" i="0" u="none">
              <a:solidFill>
                <a:srgbClr val="3F3F3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048667" name="Google Shape;129;p16"/>
          <p:cNvSpPr txBox="1">
            <a:spLocks noGrp="1"/>
          </p:cNvSpPr>
          <p:nvPr>
            <p:ph type="title" idx="4294967295"/>
          </p:nvPr>
        </p:nvSpPr>
        <p:spPr>
          <a:xfrm>
            <a:off x="457200" y="116586"/>
            <a:ext cx="8229600" cy="939546"/>
          </a:xfrm>
          <a:prstGeom prst="rect">
            <a:avLst/>
          </a:prstGeom>
          <a:noFill/>
          <a:ln>
            <a:noFill/>
          </a:ln>
        </p:spPr>
        <p:txBody>
          <a:bodyPr spcFirstLastPara="1" wrap="square" lIns="91425" tIns="45700" rIns="45700" bIns="45700" anchor="ctr" anchorCtr="0">
            <a:normAutofit/>
          </a:bodyPr>
          <a:lstStyle/>
          <a:p>
            <a:pPr marL="0" marR="0" lvl="0" indent="0" algn="ctr" rtl="0">
              <a:lnSpc>
                <a:spcPct val="100000"/>
              </a:lnSpc>
              <a:spcBef>
                <a:spcPts val="0"/>
              </a:spcBef>
              <a:spcAft>
                <a:spcPts val="0"/>
              </a:spcAft>
              <a:buClr>
                <a:srgbClr val="FFC000"/>
              </a:buClr>
              <a:buSzPts val="2800"/>
              <a:buFont typeface="Corbel"/>
              <a:buNone/>
            </a:pPr>
            <a:r>
              <a:rPr lang="en-IN" sz="2800" dirty="0">
                <a:solidFill>
                  <a:srgbClr val="FFC000"/>
                </a:solidFill>
              </a:rPr>
              <a:t>ALGORITHMS / TECHNIQUES USED</a:t>
            </a:r>
            <a:endParaRPr sz="2800" b="1" i="0" u="none" strike="noStrike" cap="none">
              <a:solidFill>
                <a:srgbClr val="FFC000"/>
              </a:solidFill>
              <a:latin typeface="Corbel"/>
              <a:ea typeface="Corbel"/>
              <a:cs typeface="Corbel"/>
              <a:sym typeface="Corbel"/>
            </a:endParaRPr>
          </a:p>
        </p:txBody>
      </p:sp>
      <p:sp>
        <p:nvSpPr>
          <p:cNvPr id="1048668" name="TextBox 3"/>
          <p:cNvSpPr txBox="1"/>
          <p:nvPr/>
        </p:nvSpPr>
        <p:spPr>
          <a:xfrm>
            <a:off x="219456" y="1377696"/>
            <a:ext cx="4708340" cy="369332"/>
          </a:xfrm>
          <a:prstGeom prst="rect">
            <a:avLst/>
          </a:prstGeom>
          <a:noFill/>
        </p:spPr>
        <p:txBody>
          <a:bodyPr wrap="none" rtlCol="0">
            <a:spAutoFit/>
          </a:bodyPr>
          <a:lstStyle/>
          <a:p>
            <a:r>
              <a:rPr lang="en-IN" sz="1600" b="1" u="sng" dirty="0">
                <a:latin typeface="Times New Roman" pitchFamily="18" charset="0"/>
                <a:cs typeface="Times New Roman" pitchFamily="18" charset="0"/>
              </a:rPr>
              <a:t>ADVANCED ENCRYPTION </a:t>
            </a:r>
            <a:r>
              <a:rPr lang="en-IN" sz="1800" b="1" u="sng" dirty="0">
                <a:latin typeface="Times New Roman" pitchFamily="18" charset="0"/>
                <a:cs typeface="Times New Roman" pitchFamily="18" charset="0"/>
              </a:rPr>
              <a:t>STANDARD(AES</a:t>
            </a:r>
            <a:r>
              <a:rPr lang="en-IN" sz="1600" b="1" u="sng" dirty="0">
                <a:latin typeface="Times New Roman" pitchFamily="18" charset="0"/>
                <a:cs typeface="Times New Roman" pitchFamily="18" charset="0"/>
              </a:rPr>
              <a:t>)</a:t>
            </a:r>
            <a:endParaRPr lang="en-US" sz="1600" b="1" u="sng" dirty="0">
              <a:latin typeface="Times New Roman" pitchFamily="18" charset="0"/>
              <a:cs typeface="Times New Roman" pitchFamily="18" charset="0"/>
            </a:endParaRPr>
          </a:p>
        </p:txBody>
      </p:sp>
      <p:pic>
        <p:nvPicPr>
          <p:cNvPr id="2097154" name="Picture 3" descr="C:\Users\sudar\Downloads\r\Final Year Project Stuff\Diagrams\Block-diagram-for-AES-encryption-and-decryption.png"/>
          <p:cNvPicPr>
            <a:picLocks noChangeAspect="1" noChangeArrowheads="1"/>
          </p:cNvPicPr>
          <p:nvPr/>
        </p:nvPicPr>
        <p:blipFill>
          <a:blip r:embed="rId3"/>
          <a:srcRect/>
          <a:stretch>
            <a:fillRect/>
          </a:stretch>
        </p:blipFill>
        <p:spPr bwMode="auto">
          <a:xfrm>
            <a:off x="5413248" y="1316736"/>
            <a:ext cx="3193606" cy="3633216"/>
          </a:xfrm>
          <a:prstGeom prst="rect">
            <a:avLst/>
          </a:prstGeom>
          <a:noFill/>
        </p:spPr>
      </p:pic>
      <p:sp>
        <p:nvSpPr>
          <p:cNvPr id="1048669" name="Rectangle 6"/>
          <p:cNvSpPr/>
          <p:nvPr/>
        </p:nvSpPr>
        <p:spPr>
          <a:xfrm>
            <a:off x="335280" y="1980956"/>
            <a:ext cx="4572000" cy="2308324"/>
          </a:xfrm>
          <a:prstGeom prst="rect">
            <a:avLst/>
          </a:prstGeom>
        </p:spPr>
        <p:txBody>
          <a:bodyPr>
            <a:spAutoFit/>
          </a:bodyPr>
          <a:lstStyle/>
          <a:p>
            <a:pPr algn="just">
              <a:buFont typeface="Arial" pitchFamily="34" charset="0"/>
              <a:buChar char="•"/>
            </a:pPr>
            <a:r>
              <a:rPr lang="en-IN" sz="1800" dirty="0">
                <a:latin typeface="Times New Roman" pitchFamily="18" charset="0"/>
                <a:cs typeface="Times New Roman" pitchFamily="18" charset="0"/>
              </a:rPr>
              <a:t>AES is one of the most extensively used and secure algorithms for data security.</a:t>
            </a:r>
          </a:p>
          <a:p>
            <a:pPr algn="just">
              <a:buFont typeface="Arial" pitchFamily="34" charset="0"/>
              <a:buChar char="•"/>
            </a:pPr>
            <a:r>
              <a:rPr lang="en-US" sz="1800" dirty="0">
                <a:latin typeface="Times New Roman" pitchFamily="18" charset="0"/>
                <a:cs typeface="Times New Roman" pitchFamily="18" charset="0"/>
              </a:rPr>
              <a:t> It is a symmetric block cipher algorithm with a block/chunk size of 128 bits. </a:t>
            </a:r>
          </a:p>
          <a:p>
            <a:pPr algn="just">
              <a:buFont typeface="Arial" pitchFamily="34" charset="0"/>
              <a:buChar char="•"/>
            </a:pPr>
            <a:r>
              <a:rPr lang="en-US" sz="1800" dirty="0">
                <a:latin typeface="Times New Roman" pitchFamily="18" charset="0"/>
                <a:cs typeface="Times New Roman" pitchFamily="18" charset="0"/>
              </a:rPr>
              <a:t>It converts these individual blocks using keys of 128, 192, and 256 bits. </a:t>
            </a:r>
          </a:p>
          <a:p>
            <a:pPr algn="just">
              <a:buFont typeface="Arial" pitchFamily="34" charset="0"/>
              <a:buChar char="•"/>
            </a:pPr>
            <a:r>
              <a:rPr lang="en-US" sz="1800" dirty="0">
                <a:latin typeface="Times New Roman" pitchFamily="18" charset="0"/>
                <a:cs typeface="Times New Roman" pitchFamily="18" charset="0"/>
              </a:rPr>
              <a:t>Once it encrypts these blocks, it joins them together to form the </a:t>
            </a:r>
            <a:r>
              <a:rPr lang="en-US" sz="1800" dirty="0" err="1">
                <a:latin typeface="Times New Roman" pitchFamily="18" charset="0"/>
                <a:cs typeface="Times New Roman" pitchFamily="18" charset="0"/>
              </a:rPr>
              <a:t>ciphertext</a:t>
            </a:r>
            <a:r>
              <a:rPr lang="en-US" sz="1800" dirty="0">
                <a:latin typeface="Times New Roman" pitchFamily="18" charset="0"/>
                <a:cs typeface="Times New Roman" pitchFamily="18"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048672" name="Google Shape;129;p16"/>
          <p:cNvSpPr txBox="1">
            <a:spLocks noGrp="1"/>
          </p:cNvSpPr>
          <p:nvPr>
            <p:ph type="title" idx="4294967295"/>
          </p:nvPr>
        </p:nvSpPr>
        <p:spPr>
          <a:xfrm>
            <a:off x="457200" y="116586"/>
            <a:ext cx="8229600" cy="939546"/>
          </a:xfrm>
          <a:prstGeom prst="rect">
            <a:avLst/>
          </a:prstGeom>
          <a:noFill/>
          <a:ln>
            <a:noFill/>
          </a:ln>
        </p:spPr>
        <p:txBody>
          <a:bodyPr spcFirstLastPara="1" wrap="square" lIns="91425" tIns="45700" rIns="45700" bIns="45700" anchor="ctr" anchorCtr="0">
            <a:normAutofit/>
          </a:bodyPr>
          <a:lstStyle/>
          <a:p>
            <a:pPr marL="0" marR="0" lvl="0" indent="0" algn="ctr" rtl="0">
              <a:lnSpc>
                <a:spcPct val="100000"/>
              </a:lnSpc>
              <a:spcBef>
                <a:spcPts val="0"/>
              </a:spcBef>
              <a:spcAft>
                <a:spcPts val="0"/>
              </a:spcAft>
              <a:buClr>
                <a:srgbClr val="FFC000"/>
              </a:buClr>
              <a:buSzPts val="2800"/>
              <a:buFont typeface="Corbel"/>
              <a:buNone/>
            </a:pPr>
            <a:r>
              <a:rPr lang="en-IN" sz="2800" dirty="0">
                <a:solidFill>
                  <a:srgbClr val="FFC000"/>
                </a:solidFill>
              </a:rPr>
              <a:t>ALGORITHMS / TECHNIQUES USED</a:t>
            </a:r>
            <a:endParaRPr sz="2800" b="1" i="0" u="none" strike="noStrike" cap="none">
              <a:solidFill>
                <a:srgbClr val="FFC000"/>
              </a:solidFill>
              <a:latin typeface="Corbel"/>
              <a:ea typeface="Corbel"/>
              <a:cs typeface="Corbel"/>
              <a:sym typeface="Corbel"/>
            </a:endParaRPr>
          </a:p>
        </p:txBody>
      </p:sp>
      <p:pic>
        <p:nvPicPr>
          <p:cNvPr id="2097155" name="Picture 2" descr="C:\Users\sudar\Downloads\r\Final Year Project Stuff\Diagrams\Block-Diagram-of-Blowfish-3.jpg"/>
          <p:cNvPicPr>
            <a:picLocks noChangeAspect="1" noChangeArrowheads="1"/>
          </p:cNvPicPr>
          <p:nvPr/>
        </p:nvPicPr>
        <p:blipFill>
          <a:blip r:embed="rId3"/>
          <a:srcRect/>
          <a:stretch>
            <a:fillRect/>
          </a:stretch>
        </p:blipFill>
        <p:spPr bwMode="auto">
          <a:xfrm>
            <a:off x="4998720" y="1341119"/>
            <a:ext cx="3857054" cy="3401569"/>
          </a:xfrm>
          <a:prstGeom prst="rect">
            <a:avLst/>
          </a:prstGeom>
          <a:noFill/>
        </p:spPr>
      </p:pic>
      <p:sp>
        <p:nvSpPr>
          <p:cNvPr id="1048673" name="Rectangle 3"/>
          <p:cNvSpPr/>
          <p:nvPr/>
        </p:nvSpPr>
        <p:spPr>
          <a:xfrm>
            <a:off x="486043" y="1475881"/>
            <a:ext cx="2986715" cy="369332"/>
          </a:xfrm>
          <a:prstGeom prst="rect">
            <a:avLst/>
          </a:prstGeom>
        </p:spPr>
        <p:txBody>
          <a:bodyPr wrap="none">
            <a:spAutoFit/>
          </a:bodyPr>
          <a:lstStyle/>
          <a:p>
            <a:r>
              <a:rPr lang="en-IN" sz="1800" b="1" u="sng" dirty="0">
                <a:latin typeface="Times New Roman" pitchFamily="18" charset="0"/>
                <a:cs typeface="Times New Roman" pitchFamily="18" charset="0"/>
              </a:rPr>
              <a:t>BLOWFISH ALGORITHM</a:t>
            </a:r>
            <a:endParaRPr lang="en-US" sz="1800" b="1" u="sng" dirty="0">
              <a:latin typeface="Times New Roman" pitchFamily="18" charset="0"/>
              <a:cs typeface="Times New Roman" pitchFamily="18" charset="0"/>
            </a:endParaRPr>
          </a:p>
        </p:txBody>
      </p:sp>
      <p:sp>
        <p:nvSpPr>
          <p:cNvPr id="1048674" name="Rectangle 4"/>
          <p:cNvSpPr/>
          <p:nvPr/>
        </p:nvSpPr>
        <p:spPr>
          <a:xfrm>
            <a:off x="457200" y="2019538"/>
            <a:ext cx="4419600" cy="2308324"/>
          </a:xfrm>
          <a:prstGeom prst="rect">
            <a:avLst/>
          </a:prstGeom>
        </p:spPr>
        <p:txBody>
          <a:bodyPr wrap="square">
            <a:spAutoFit/>
          </a:bodyPr>
          <a:lstStyle/>
          <a:p>
            <a:pPr algn="just">
              <a:buFont typeface="Arial" pitchFamily="34" charset="0"/>
              <a:buChar char="•"/>
            </a:pPr>
            <a:r>
              <a:rPr lang="en-US" sz="1800" dirty="0">
                <a:latin typeface="Times New Roman" pitchFamily="18" charset="0"/>
                <a:cs typeface="Times New Roman" pitchFamily="18" charset="0"/>
              </a:rPr>
              <a:t>Blowfish is a variable-length, symmetric, 64-bit block cipher. </a:t>
            </a:r>
          </a:p>
          <a:p>
            <a:pPr algn="just">
              <a:buFont typeface="Arial" pitchFamily="34" charset="0"/>
              <a:buChar char="•"/>
            </a:pPr>
            <a:r>
              <a:rPr lang="en-US" sz="1800" dirty="0">
                <a:latin typeface="Times New Roman" pitchFamily="18" charset="0"/>
                <a:cs typeface="Times New Roman" pitchFamily="18" charset="0"/>
              </a:rPr>
              <a:t>It follows the </a:t>
            </a:r>
            <a:r>
              <a:rPr lang="en-US" sz="1800" dirty="0" err="1">
                <a:latin typeface="Times New Roman" pitchFamily="18" charset="0"/>
                <a:cs typeface="Times New Roman" pitchFamily="18" charset="0"/>
              </a:rPr>
              <a:t>Feistel</a:t>
            </a:r>
            <a:r>
              <a:rPr lang="en-US" sz="1800" dirty="0">
                <a:latin typeface="Times New Roman" pitchFamily="18" charset="0"/>
                <a:cs typeface="Times New Roman" pitchFamily="18" charset="0"/>
              </a:rPr>
              <a:t> network</a:t>
            </a:r>
          </a:p>
          <a:p>
            <a:pPr algn="just">
              <a:buFont typeface="Arial" pitchFamily="34" charset="0"/>
              <a:buChar char="•"/>
            </a:pPr>
            <a:r>
              <a:rPr lang="en-IN" sz="1800" dirty="0">
                <a:latin typeface="Times New Roman" pitchFamily="18" charset="0"/>
                <a:cs typeface="Times New Roman" pitchFamily="18" charset="0"/>
              </a:rPr>
              <a:t>It has a variable key size of 32-bits to 448-bits.</a:t>
            </a:r>
          </a:p>
          <a:p>
            <a:pPr algn="just">
              <a:buFont typeface="Arial" pitchFamily="34" charset="0"/>
              <a:buChar char="•"/>
            </a:pPr>
            <a:r>
              <a:rPr lang="en-US" sz="1800" dirty="0">
                <a:latin typeface="Times New Roman" pitchFamily="18" charset="0"/>
                <a:cs typeface="Times New Roman" pitchFamily="18" charset="0"/>
              </a:rPr>
              <a:t>It is one of the first, secure block ciphers not subject to any patents and hence freely available for anyone to use.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048677" name="Google Shape;129;p16"/>
          <p:cNvSpPr txBox="1">
            <a:spLocks noGrp="1"/>
          </p:cNvSpPr>
          <p:nvPr>
            <p:ph type="title" idx="4294967295"/>
          </p:nvPr>
        </p:nvSpPr>
        <p:spPr>
          <a:xfrm>
            <a:off x="457200" y="116586"/>
            <a:ext cx="8229600" cy="939546"/>
          </a:xfrm>
          <a:prstGeom prst="rect">
            <a:avLst/>
          </a:prstGeom>
          <a:noFill/>
          <a:ln>
            <a:noFill/>
          </a:ln>
        </p:spPr>
        <p:txBody>
          <a:bodyPr spcFirstLastPara="1" wrap="square" lIns="91425" tIns="45700" rIns="45700" bIns="45700" anchor="ctr" anchorCtr="0">
            <a:normAutofit/>
          </a:bodyPr>
          <a:lstStyle/>
          <a:p>
            <a:pPr marL="0" marR="0" lvl="0" indent="0" algn="ctr" rtl="0">
              <a:lnSpc>
                <a:spcPct val="100000"/>
              </a:lnSpc>
              <a:spcBef>
                <a:spcPts val="0"/>
              </a:spcBef>
              <a:spcAft>
                <a:spcPts val="0"/>
              </a:spcAft>
              <a:buClr>
                <a:srgbClr val="FFC000"/>
              </a:buClr>
              <a:buSzPts val="2800"/>
              <a:buFont typeface="Corbel"/>
              <a:buNone/>
            </a:pPr>
            <a:r>
              <a:rPr lang="en-IN" sz="2800" dirty="0">
                <a:solidFill>
                  <a:srgbClr val="FFC000"/>
                </a:solidFill>
              </a:rPr>
              <a:t>ALGORITHMS / TECHNIQUES USED</a:t>
            </a:r>
            <a:endParaRPr sz="2800" b="1" i="0" u="none" strike="noStrike" cap="none">
              <a:solidFill>
                <a:srgbClr val="FFC000"/>
              </a:solidFill>
              <a:latin typeface="Corbel"/>
              <a:ea typeface="Corbel"/>
              <a:cs typeface="Corbel"/>
              <a:sym typeface="Corbel"/>
            </a:endParaRPr>
          </a:p>
        </p:txBody>
      </p:sp>
      <p:sp>
        <p:nvSpPr>
          <p:cNvPr id="1048678" name="AutoShape 2" descr="Encryption and Decryption Process of 3DES.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8679" name="AutoShape 4" descr="Encryption and Decryption Process of 3DES.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97156" name="Picture 5" descr="C:\Users\sudar\Downloads\Flowchart-of-3DES-encryption-and-decryption-algorithm-40.png"/>
          <p:cNvPicPr>
            <a:picLocks noChangeAspect="1" noChangeArrowheads="1"/>
          </p:cNvPicPr>
          <p:nvPr/>
        </p:nvPicPr>
        <p:blipFill>
          <a:blip r:embed="rId3"/>
          <a:srcRect/>
          <a:stretch>
            <a:fillRect/>
          </a:stretch>
        </p:blipFill>
        <p:spPr bwMode="auto">
          <a:xfrm>
            <a:off x="4157472" y="1471422"/>
            <a:ext cx="4657804" cy="3200400"/>
          </a:xfrm>
          <a:prstGeom prst="rect">
            <a:avLst/>
          </a:prstGeom>
          <a:noFill/>
        </p:spPr>
      </p:pic>
      <p:sp>
        <p:nvSpPr>
          <p:cNvPr id="1048680" name="Rectangle 7"/>
          <p:cNvSpPr/>
          <p:nvPr/>
        </p:nvSpPr>
        <p:spPr>
          <a:xfrm>
            <a:off x="498235" y="1475881"/>
            <a:ext cx="4913525" cy="338554"/>
          </a:xfrm>
          <a:prstGeom prst="rect">
            <a:avLst/>
          </a:prstGeom>
        </p:spPr>
        <p:txBody>
          <a:bodyPr wrap="none">
            <a:spAutoFit/>
          </a:bodyPr>
          <a:lstStyle/>
          <a:p>
            <a:r>
              <a:rPr lang="en-IN" sz="1600" b="1" u="sng" dirty="0">
                <a:latin typeface="Times New Roman" pitchFamily="18" charset="0"/>
                <a:cs typeface="Times New Roman" pitchFamily="18" charset="0"/>
              </a:rPr>
              <a:t>TRIPLE-DATA ENCRYPTION STANDARD(3-DES)</a:t>
            </a:r>
            <a:endParaRPr lang="en-US" sz="1600" b="1" u="sng" dirty="0">
              <a:latin typeface="Times New Roman" pitchFamily="18" charset="0"/>
              <a:cs typeface="Times New Roman" pitchFamily="18" charset="0"/>
            </a:endParaRPr>
          </a:p>
        </p:txBody>
      </p:sp>
      <p:sp>
        <p:nvSpPr>
          <p:cNvPr id="1048681" name="Rectangle 8"/>
          <p:cNvSpPr/>
          <p:nvPr/>
        </p:nvSpPr>
        <p:spPr>
          <a:xfrm>
            <a:off x="646176" y="1999488"/>
            <a:ext cx="3828288" cy="2585323"/>
          </a:xfrm>
          <a:prstGeom prst="rect">
            <a:avLst/>
          </a:prstGeom>
        </p:spPr>
        <p:txBody>
          <a:bodyPr wrap="square">
            <a:spAutoFit/>
          </a:bodyPr>
          <a:lstStyle/>
          <a:p>
            <a:pPr algn="just">
              <a:buFont typeface="Arial" pitchFamily="34" charset="0"/>
              <a:buChar char="•"/>
            </a:pPr>
            <a:r>
              <a:rPr lang="en-US" sz="1800" dirty="0">
                <a:latin typeface="Times New Roman" pitchFamily="18" charset="0"/>
                <a:cs typeface="Times New Roman" pitchFamily="18" charset="0"/>
              </a:rPr>
              <a:t>It is a symmetric-key block cipher</a:t>
            </a:r>
          </a:p>
          <a:p>
            <a:pPr algn="just">
              <a:buFont typeface="Arial" pitchFamily="34" charset="0"/>
              <a:buChar char="•"/>
            </a:pPr>
            <a:r>
              <a:rPr lang="en-US" sz="1800" dirty="0">
                <a:latin typeface="Times New Roman" pitchFamily="18" charset="0"/>
                <a:cs typeface="Times New Roman" pitchFamily="18" charset="0"/>
              </a:rPr>
              <a:t>DES encryption works by taking a plaintext input and breaking it into smaller chunks (64-bit blocks) to encrypt it using a cryptographic key.</a:t>
            </a:r>
          </a:p>
          <a:p>
            <a:pPr algn="just">
              <a:buFont typeface="Arial" pitchFamily="34" charset="0"/>
              <a:buChar char="•"/>
            </a:pPr>
            <a:r>
              <a:rPr lang="en-US" sz="1800" dirty="0">
                <a:latin typeface="Times New Roman" pitchFamily="18" charset="0"/>
                <a:cs typeface="Times New Roman" pitchFamily="18" charset="0"/>
              </a:rPr>
              <a:t>The algorithm takes the plain text in 64-bit blocks and converts them into </a:t>
            </a:r>
            <a:r>
              <a:rPr lang="en-US" sz="1800" dirty="0" err="1">
                <a:latin typeface="Times New Roman" pitchFamily="18" charset="0"/>
                <a:cs typeface="Times New Roman" pitchFamily="18" charset="0"/>
              </a:rPr>
              <a:t>ciphertext</a:t>
            </a:r>
            <a:r>
              <a:rPr lang="en-US" sz="1800" dirty="0">
                <a:latin typeface="Times New Roman" pitchFamily="18" charset="0"/>
                <a:cs typeface="Times New Roman" pitchFamily="18" charset="0"/>
              </a:rPr>
              <a:t> using 48-bit keys.</a:t>
            </a:r>
          </a:p>
          <a:p>
            <a:pPr algn="just">
              <a:buFont typeface="Arial" pitchFamily="34" charset="0"/>
              <a:buChar char="•"/>
            </a:pPr>
            <a:endParaRPr lang="en-US" sz="18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048684" name="Google Shape;176;p28"/>
          <p:cNvSpPr txBox="1">
            <a:spLocks noGrp="1"/>
          </p:cNvSpPr>
          <p:nvPr>
            <p:ph type="title" idx="4294967295"/>
          </p:nvPr>
        </p:nvSpPr>
        <p:spPr>
          <a:xfrm>
            <a:off x="457200" y="116586"/>
            <a:ext cx="8229600" cy="939546"/>
          </a:xfrm>
          <a:prstGeom prst="rect">
            <a:avLst/>
          </a:prstGeom>
          <a:noFill/>
          <a:ln>
            <a:noFill/>
          </a:ln>
        </p:spPr>
        <p:txBody>
          <a:bodyPr spcFirstLastPara="1" wrap="square" lIns="91425" tIns="45700" rIns="45700" bIns="45700" anchor="ctr" anchorCtr="0">
            <a:normAutofit/>
          </a:bodyPr>
          <a:lstStyle/>
          <a:p>
            <a:pPr marL="0" marR="0" lvl="0" indent="0" algn="ctr" rtl="0">
              <a:lnSpc>
                <a:spcPct val="100000"/>
              </a:lnSpc>
              <a:spcBef>
                <a:spcPts val="0"/>
              </a:spcBef>
              <a:spcAft>
                <a:spcPts val="0"/>
              </a:spcAft>
              <a:buClr>
                <a:srgbClr val="FFC000"/>
              </a:buClr>
              <a:buSzPts val="2800"/>
              <a:buFont typeface="Corbel"/>
              <a:buNone/>
            </a:pPr>
            <a:r>
              <a:rPr lang="en-US" sz="2800" b="1" i="0" u="none" strike="noStrike" cap="none">
                <a:solidFill>
                  <a:srgbClr val="FFC000"/>
                </a:solidFill>
                <a:latin typeface="Corbel"/>
                <a:ea typeface="Corbel"/>
                <a:cs typeface="Corbel"/>
                <a:sym typeface="Corbel"/>
              </a:rPr>
              <a:t>CONCLUSION</a:t>
            </a:r>
            <a:endParaRPr sz="1600" b="1" i="0" u="none" strike="noStrike" cap="none">
              <a:solidFill>
                <a:srgbClr val="FFC000"/>
              </a:solidFill>
              <a:latin typeface="Corbel"/>
              <a:ea typeface="Corbel"/>
              <a:cs typeface="Corbel"/>
              <a:sym typeface="Corbel"/>
            </a:endParaRPr>
          </a:p>
        </p:txBody>
      </p:sp>
      <p:sp>
        <p:nvSpPr>
          <p:cNvPr id="1048685" name="Google Shape;177;p28"/>
          <p:cNvSpPr txBox="1">
            <a:spLocks noGrp="1"/>
          </p:cNvSpPr>
          <p:nvPr>
            <p:ph type="body" idx="1"/>
          </p:nvPr>
        </p:nvSpPr>
        <p:spPr>
          <a:xfrm>
            <a:off x="457200" y="1331912"/>
            <a:ext cx="8229600" cy="3468687"/>
          </a:xfrm>
          <a:prstGeom prst="rect">
            <a:avLst/>
          </a:prstGeom>
          <a:noFill/>
          <a:ln>
            <a:noFill/>
          </a:ln>
        </p:spPr>
        <p:txBody>
          <a:bodyPr spcFirstLastPara="1" wrap="square" lIns="54850" tIns="91425" rIns="91425" bIns="45700" anchor="t" anchorCtr="0">
            <a:noAutofit/>
          </a:bodyPr>
          <a:lstStyle/>
          <a:p>
            <a:pPr algn="just"/>
            <a:r>
              <a:rPr lang="en-US" sz="1800" dirty="0">
                <a:latin typeface="Times New Roman" pitchFamily="18" charset="0"/>
                <a:cs typeface="Times New Roman" pitchFamily="18" charset="0"/>
              </a:rPr>
              <a:t>The proposed cryptosystem uses a combination of symmetric cryptography to secure data. </a:t>
            </a:r>
          </a:p>
          <a:p>
            <a:pPr algn="just"/>
            <a:r>
              <a:rPr lang="en-US" sz="1800" dirty="0">
                <a:latin typeface="Times New Roman" pitchFamily="18" charset="0"/>
                <a:cs typeface="Times New Roman" pitchFamily="18" charset="0"/>
              </a:rPr>
              <a:t>The system also introduces a sub-process to encrypt the </a:t>
            </a:r>
            <a:r>
              <a:rPr lang="en-US" sz="1800" dirty="0" err="1">
                <a:latin typeface="Times New Roman" pitchFamily="18" charset="0"/>
                <a:cs typeface="Times New Roman" pitchFamily="18" charset="0"/>
              </a:rPr>
              <a:t>keysused</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forencryption</a:t>
            </a:r>
            <a:r>
              <a:rPr lang="en-US" sz="1800" dirty="0">
                <a:latin typeface="Times New Roman" pitchFamily="18" charset="0"/>
                <a:cs typeface="Times New Roman" pitchFamily="18" charset="0"/>
              </a:rPr>
              <a:t> before embedding them in an image. </a:t>
            </a:r>
          </a:p>
          <a:p>
            <a:pPr algn="just"/>
            <a:r>
              <a:rPr lang="en-US" sz="1800" dirty="0">
                <a:latin typeface="Times New Roman" pitchFamily="18" charset="0"/>
                <a:cs typeface="Times New Roman" pitchFamily="18" charset="0"/>
              </a:rPr>
              <a:t>The combination of </a:t>
            </a:r>
            <a:r>
              <a:rPr lang="en-US" sz="1800" dirty="0" err="1">
                <a:latin typeface="Times New Roman" pitchFamily="18" charset="0"/>
                <a:cs typeface="Times New Roman" pitchFamily="18" charset="0"/>
              </a:rPr>
              <a:t>BlowfishAES-TripleDES</a:t>
            </a:r>
            <a:r>
              <a:rPr lang="en-US" sz="1800" dirty="0">
                <a:latin typeface="Times New Roman" pitchFamily="18" charset="0"/>
                <a:cs typeface="Times New Roman" pitchFamily="18" charset="0"/>
              </a:rPr>
              <a:t> has significantly improved the security and also ensured that the drawbacks of the standalone systems are addressed. </a:t>
            </a:r>
          </a:p>
          <a:p>
            <a:pPr algn="just"/>
            <a:r>
              <a:rPr lang="en-US" sz="1800" dirty="0">
                <a:latin typeface="Times New Roman" pitchFamily="18" charset="0"/>
                <a:cs typeface="Times New Roman" pitchFamily="18" charset="0"/>
              </a:rPr>
              <a:t>The system also helps in improving security without the use of keys of larger lengths</a:t>
            </a:r>
            <a:endParaRPr sz="1800">
              <a:latin typeface="Times New Roman" pitchFamily="18" charset="0"/>
              <a:cs typeface="Times New Roman" pitchFamily="18" charset="0"/>
            </a:endParaRPr>
          </a:p>
        </p:txBody>
      </p:sp>
      <p:sp>
        <p:nvSpPr>
          <p:cNvPr id="1048686" name="Google Shape;178;p28"/>
          <p:cNvSpPr txBox="1"/>
          <p:nvPr/>
        </p:nvSpPr>
        <p:spPr>
          <a:xfrm>
            <a:off x="8204200" y="4857750"/>
            <a:ext cx="733425" cy="206375"/>
          </a:xfrm>
          <a:prstGeom prst="rect">
            <a:avLst/>
          </a:prstGeom>
          <a:noFill/>
          <a:ln>
            <a:noFill/>
          </a:ln>
        </p:spPr>
        <p:txBody>
          <a:bodyPr spcFirstLastPara="1" wrap="square" lIns="91425" tIns="45700" rIns="91425" bIns="0" anchor="b" anchorCtr="0">
            <a:noAutofit/>
          </a:bodyPr>
          <a:lstStyle/>
          <a:p>
            <a:pPr marL="0" marR="0" lvl="0" indent="0" algn="r" rtl="0">
              <a:lnSpc>
                <a:spcPct val="100000"/>
              </a:lnSpc>
              <a:spcBef>
                <a:spcPts val="0"/>
              </a:spcBef>
              <a:spcAft>
                <a:spcPts val="0"/>
              </a:spcAft>
              <a:buClr>
                <a:srgbClr val="3F3F3F"/>
              </a:buClr>
              <a:buSzPts val="1200"/>
              <a:buFont typeface="Arial"/>
              <a:buNone/>
            </a:pPr>
            <a:fld id="{00000000-1234-1234-1234-123412341234}" type="slidenum">
              <a:rPr lang="en-US" sz="1200" b="0" i="0" u="none">
                <a:solidFill>
                  <a:srgbClr val="3F3F3F"/>
                </a:solidFill>
                <a:latin typeface="Arial"/>
                <a:ea typeface="Arial"/>
                <a:cs typeface="Arial"/>
                <a:sym typeface="Arial"/>
              </a:rPr>
              <a:pPr marL="0" marR="0" lvl="0" indent="0" algn="r" rtl="0">
                <a:lnSpc>
                  <a:spcPct val="100000"/>
                </a:lnSpc>
                <a:spcBef>
                  <a:spcPts val="0"/>
                </a:spcBef>
                <a:spcAft>
                  <a:spcPts val="0"/>
                </a:spcAft>
                <a:buClr>
                  <a:srgbClr val="3F3F3F"/>
                </a:buClr>
                <a:buSzPts val="1200"/>
                <a:buFont typeface="Arial"/>
                <a:buNone/>
              </a:pPr>
              <a:t>17</a:t>
            </a:fld>
            <a:endParaRPr lang="en-US" sz="1200" b="0" i="0" u="none">
              <a:solidFill>
                <a:srgbClr val="3F3F3F"/>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048689" name="Google Shape;183;p30"/>
          <p:cNvSpPr txBox="1">
            <a:spLocks noGrp="1"/>
          </p:cNvSpPr>
          <p:nvPr>
            <p:ph type="title" idx="4294967295"/>
          </p:nvPr>
        </p:nvSpPr>
        <p:spPr>
          <a:xfrm>
            <a:off x="457200" y="116586"/>
            <a:ext cx="8229600" cy="939546"/>
          </a:xfrm>
          <a:prstGeom prst="rect">
            <a:avLst/>
          </a:prstGeom>
          <a:noFill/>
          <a:ln>
            <a:noFill/>
          </a:ln>
        </p:spPr>
        <p:txBody>
          <a:bodyPr spcFirstLastPara="1" wrap="square" lIns="91425" tIns="45700" rIns="45700" bIns="45700" anchor="ctr" anchorCtr="0">
            <a:normAutofit/>
          </a:bodyPr>
          <a:lstStyle/>
          <a:p>
            <a:pPr marL="0" marR="0" lvl="0" indent="0" algn="ctr" rtl="0">
              <a:lnSpc>
                <a:spcPct val="100000"/>
              </a:lnSpc>
              <a:spcBef>
                <a:spcPts val="0"/>
              </a:spcBef>
              <a:spcAft>
                <a:spcPts val="0"/>
              </a:spcAft>
              <a:buClr>
                <a:srgbClr val="FFC000"/>
              </a:buClr>
              <a:buSzPts val="2800"/>
              <a:buFont typeface="Corbel"/>
              <a:buNone/>
            </a:pPr>
            <a:r>
              <a:rPr lang="en-US" sz="2800" b="1" i="0" u="none" strike="noStrike" cap="none">
                <a:solidFill>
                  <a:srgbClr val="FFC000"/>
                </a:solidFill>
                <a:latin typeface="Corbel"/>
                <a:ea typeface="Corbel"/>
                <a:cs typeface="Corbel"/>
                <a:sym typeface="Corbel"/>
              </a:rPr>
              <a:t>REFERENCES</a:t>
            </a:r>
            <a:endParaRPr sz="1600" b="1" i="0" u="none" strike="noStrike" cap="none">
              <a:solidFill>
                <a:srgbClr val="FFC000"/>
              </a:solidFill>
              <a:latin typeface="Corbel"/>
              <a:ea typeface="Corbel"/>
              <a:cs typeface="Corbel"/>
              <a:sym typeface="Corbel"/>
            </a:endParaRPr>
          </a:p>
        </p:txBody>
      </p:sp>
      <p:sp>
        <p:nvSpPr>
          <p:cNvPr id="1048690" name="Google Shape;184;p30"/>
          <p:cNvSpPr txBox="1">
            <a:spLocks noGrp="1"/>
          </p:cNvSpPr>
          <p:nvPr>
            <p:ph type="body" idx="1"/>
          </p:nvPr>
        </p:nvSpPr>
        <p:spPr>
          <a:xfrm>
            <a:off x="0" y="1121664"/>
            <a:ext cx="8900160" cy="4249221"/>
          </a:xfrm>
          <a:prstGeom prst="rect">
            <a:avLst/>
          </a:prstGeom>
          <a:noFill/>
          <a:ln>
            <a:noFill/>
          </a:ln>
        </p:spPr>
        <p:txBody>
          <a:bodyPr spcFirstLastPara="1" wrap="square" lIns="54850" tIns="91425" rIns="91425" bIns="45700" anchor="t" anchorCtr="0">
            <a:noAutofit/>
          </a:bodyPr>
          <a:lstStyle/>
          <a:p>
            <a:pPr marL="137160" indent="0" algn="just">
              <a:buNone/>
            </a:pPr>
            <a:r>
              <a:rPr lang="en-US" sz="1400" b="1" dirty="0">
                <a:latin typeface="Times New Roman" pitchFamily="18" charset="0"/>
                <a:cs typeface="Times New Roman" pitchFamily="18" charset="0"/>
              </a:rPr>
              <a:t>1.  Secure File Storage Using Hybrid Cryptography</a:t>
            </a:r>
            <a:r>
              <a:rPr lang="en-US" sz="1400" dirty="0">
                <a:latin typeface="Times New Roman" pitchFamily="18" charset="0"/>
                <a:cs typeface="Times New Roman" pitchFamily="18" charset="0"/>
              </a:rPr>
              <a:t>: 2021 6th International Conference on Communication and Electronics Systems (ICCES) </a:t>
            </a:r>
            <a:r>
              <a:rPr lang="en-US" sz="1400" b="1" dirty="0">
                <a:latin typeface="Times New Roman" pitchFamily="18" charset="0"/>
                <a:cs typeface="Times New Roman" pitchFamily="18" charset="0"/>
              </a:rPr>
              <a:t>Authors:</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Putta</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Bharathi</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Gayathri</a:t>
            </a:r>
            <a:r>
              <a:rPr lang="en-US" sz="1400" dirty="0">
                <a:latin typeface="Times New Roman" pitchFamily="18" charset="0"/>
                <a:cs typeface="Times New Roman" pitchFamily="18" charset="0"/>
              </a:rPr>
              <a:t> Annam, Jaya </a:t>
            </a:r>
            <a:r>
              <a:rPr lang="en-US" sz="1400" dirty="0" err="1">
                <a:latin typeface="Times New Roman" pitchFamily="18" charset="0"/>
                <a:cs typeface="Times New Roman" pitchFamily="18" charset="0"/>
              </a:rPr>
              <a:t>Bindu</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Kandi</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Vamsi</a:t>
            </a:r>
            <a:r>
              <a:rPr lang="en-US" sz="1400" dirty="0">
                <a:latin typeface="Times New Roman" pitchFamily="18" charset="0"/>
                <a:cs typeface="Times New Roman" pitchFamily="18" charset="0"/>
              </a:rPr>
              <a:t>, Krishna </a:t>
            </a:r>
            <a:r>
              <a:rPr lang="en-US" sz="1400" dirty="0" err="1">
                <a:latin typeface="Times New Roman" pitchFamily="18" charset="0"/>
                <a:cs typeface="Times New Roman" pitchFamily="18" charset="0"/>
              </a:rPr>
              <a:t>Duggana</a:t>
            </a:r>
            <a:r>
              <a:rPr lang="en-US" sz="1400" dirty="0">
                <a:latin typeface="Times New Roman" pitchFamily="18" charset="0"/>
                <a:cs typeface="Times New Roman" pitchFamily="18" charset="0"/>
              </a:rPr>
              <a:t> and </a:t>
            </a:r>
            <a:r>
              <a:rPr lang="en-US" sz="1400" dirty="0" err="1">
                <a:latin typeface="Times New Roman" pitchFamily="18" charset="0"/>
                <a:cs typeface="Times New Roman" pitchFamily="18" charset="0"/>
              </a:rPr>
              <a:t>Anjali.T</a:t>
            </a:r>
            <a:r>
              <a:rPr lang="en-US" sz="1400" dirty="0">
                <a:latin typeface="Times New Roman" pitchFamily="18" charset="0"/>
                <a:cs typeface="Times New Roman" pitchFamily="18" charset="0"/>
              </a:rPr>
              <a:t> </a:t>
            </a:r>
          </a:p>
          <a:p>
            <a:pPr marL="137160" indent="0" algn="just">
              <a:buNone/>
            </a:pPr>
            <a:r>
              <a:rPr lang="en-US" sz="1400" b="1" dirty="0">
                <a:latin typeface="Times New Roman" pitchFamily="18" charset="0"/>
                <a:cs typeface="Times New Roman" pitchFamily="18" charset="0"/>
              </a:rPr>
              <a:t>2.  An Efficient Algorithm for Confidentiality, Integrity and Authentication Using Hybrid Cryptography and Steganography 2019 :</a:t>
            </a:r>
            <a:r>
              <a:rPr lang="en-US" sz="1400" dirty="0">
                <a:latin typeface="Times New Roman" pitchFamily="18" charset="0"/>
                <a:cs typeface="Times New Roman" pitchFamily="18" charset="0"/>
              </a:rPr>
              <a:t> International Conference on Electrical, Computer and Communication Engineering ( ECCE), 7­9 February, 2019  </a:t>
            </a:r>
            <a:r>
              <a:rPr lang="en-US" sz="1400" b="1" dirty="0">
                <a:latin typeface="Times New Roman" pitchFamily="18" charset="0"/>
                <a:cs typeface="Times New Roman" pitchFamily="18" charset="0"/>
              </a:rPr>
              <a:t>Authors:</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Chitra</a:t>
            </a:r>
            <a:r>
              <a:rPr lang="en-US" sz="1400" dirty="0">
                <a:latin typeface="Times New Roman" pitchFamily="18" charset="0"/>
                <a:cs typeface="Times New Roman" pitchFamily="18" charset="0"/>
              </a:rPr>
              <a:t> Biswas, </a:t>
            </a:r>
            <a:r>
              <a:rPr lang="en-US" sz="1400" dirty="0" err="1">
                <a:latin typeface="Times New Roman" pitchFamily="18" charset="0"/>
                <a:cs typeface="Times New Roman" pitchFamily="18" charset="0"/>
              </a:rPr>
              <a:t>Udayan</a:t>
            </a:r>
            <a:r>
              <a:rPr lang="en-US" sz="1400" dirty="0">
                <a:latin typeface="Times New Roman" pitchFamily="18" charset="0"/>
                <a:cs typeface="Times New Roman" pitchFamily="18" charset="0"/>
              </a:rPr>
              <a:t> Das Gupta and Md. </a:t>
            </a:r>
            <a:r>
              <a:rPr lang="en-US" sz="1400" dirty="0" err="1">
                <a:latin typeface="Times New Roman" pitchFamily="18" charset="0"/>
                <a:cs typeface="Times New Roman" pitchFamily="18" charset="0"/>
              </a:rPr>
              <a:t>Mokammel</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Haque</a:t>
            </a:r>
            <a:r>
              <a:rPr lang="en-US" sz="1400" dirty="0">
                <a:latin typeface="Times New Roman" pitchFamily="18" charset="0"/>
                <a:cs typeface="Times New Roman" pitchFamily="18" charset="0"/>
              </a:rPr>
              <a:t> </a:t>
            </a:r>
          </a:p>
          <a:p>
            <a:pPr marL="137160" indent="0" algn="just">
              <a:buNone/>
            </a:pPr>
            <a:r>
              <a:rPr lang="en-US" sz="1400" b="1" dirty="0">
                <a:latin typeface="Times New Roman" pitchFamily="18" charset="0"/>
                <a:cs typeface="Times New Roman" pitchFamily="18" charset="0"/>
              </a:rPr>
              <a:t>3.  Hybrid Implementation of </a:t>
            </a:r>
            <a:r>
              <a:rPr lang="en-US" sz="1400" b="1" dirty="0" err="1">
                <a:latin typeface="Times New Roman" pitchFamily="18" charset="0"/>
                <a:cs typeface="Times New Roman" pitchFamily="18" charset="0"/>
              </a:rPr>
              <a:t>Twofish</a:t>
            </a:r>
            <a:r>
              <a:rPr lang="en-US" sz="1400" b="1" dirty="0">
                <a:latin typeface="Times New Roman" pitchFamily="18" charset="0"/>
                <a:cs typeface="Times New Roman" pitchFamily="18" charset="0"/>
              </a:rPr>
              <a:t>, AES, </a:t>
            </a:r>
            <a:r>
              <a:rPr lang="en-US" sz="1400" b="1" dirty="0" err="1">
                <a:latin typeface="Times New Roman" pitchFamily="18" charset="0"/>
                <a:cs typeface="Times New Roman" pitchFamily="18" charset="0"/>
              </a:rPr>
              <a:t>ElGamal</a:t>
            </a:r>
            <a:r>
              <a:rPr lang="en-US" sz="1400" b="1" dirty="0">
                <a:latin typeface="Times New Roman" pitchFamily="18" charset="0"/>
                <a:cs typeface="Times New Roman" pitchFamily="18" charset="0"/>
              </a:rPr>
              <a:t> and RSA Cryptosystems: </a:t>
            </a:r>
            <a:r>
              <a:rPr lang="en-US" sz="1400" dirty="0">
                <a:latin typeface="Times New Roman" pitchFamily="18" charset="0"/>
                <a:cs typeface="Times New Roman" pitchFamily="18" charset="0"/>
              </a:rPr>
              <a:t>2020 IEEE </a:t>
            </a:r>
            <a:r>
              <a:rPr lang="en-US" sz="1400" dirty="0" err="1">
                <a:latin typeface="Times New Roman" pitchFamily="18" charset="0"/>
                <a:cs typeface="Times New Roman" pitchFamily="18" charset="0"/>
              </a:rPr>
              <a:t>East­West</a:t>
            </a:r>
            <a:r>
              <a:rPr lang="en-US" sz="1400" dirty="0">
                <a:latin typeface="Times New Roman" pitchFamily="18" charset="0"/>
                <a:cs typeface="Times New Roman" pitchFamily="18" charset="0"/>
              </a:rPr>
              <a:t> Design &amp;amp; Test Symposium (EWDTS)  </a:t>
            </a:r>
            <a:r>
              <a:rPr lang="en-US" sz="1400" b="1" dirty="0">
                <a:latin typeface="Times New Roman" pitchFamily="18" charset="0"/>
                <a:cs typeface="Times New Roman" pitchFamily="18" charset="0"/>
              </a:rPr>
              <a:t>Authors:</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Elza</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Jintcharadze</a:t>
            </a:r>
            <a:r>
              <a:rPr lang="en-US" sz="1400" dirty="0">
                <a:latin typeface="Times New Roman" pitchFamily="18" charset="0"/>
                <a:cs typeface="Times New Roman" pitchFamily="18" charset="0"/>
              </a:rPr>
              <a:t> Maksim </a:t>
            </a:r>
            <a:r>
              <a:rPr lang="en-US" sz="1400" dirty="0" err="1">
                <a:latin typeface="Times New Roman" pitchFamily="18" charset="0"/>
                <a:cs typeface="Times New Roman" pitchFamily="18" charset="0"/>
              </a:rPr>
              <a:t>Iavich</a:t>
            </a:r>
            <a:r>
              <a:rPr lang="en-US" sz="1400" dirty="0">
                <a:latin typeface="Times New Roman" pitchFamily="18" charset="0"/>
                <a:cs typeface="Times New Roman" pitchFamily="18" charset="0"/>
              </a:rPr>
              <a:t> </a:t>
            </a:r>
          </a:p>
          <a:p>
            <a:pPr marL="137160" indent="0" algn="just">
              <a:buNone/>
            </a:pPr>
            <a:r>
              <a:rPr lang="en-US" sz="1400" b="1" dirty="0">
                <a:latin typeface="Times New Roman" pitchFamily="18" charset="0"/>
                <a:cs typeface="Times New Roman" pitchFamily="18" charset="0"/>
              </a:rPr>
              <a:t>4.   Exploring LSB Steganography Possibilities in RGB Images: </a:t>
            </a:r>
            <a:r>
              <a:rPr lang="en-US" sz="1400" dirty="0">
                <a:latin typeface="Times New Roman" pitchFamily="18" charset="0"/>
                <a:cs typeface="Times New Roman" pitchFamily="18" charset="0"/>
              </a:rPr>
              <a:t>2021 12th International Conference on Computing Communication and Networking  Technologies  </a:t>
            </a:r>
            <a:r>
              <a:rPr lang="en-US" sz="1400" b="1" dirty="0">
                <a:latin typeface="Times New Roman" pitchFamily="18" charset="0"/>
                <a:cs typeface="Times New Roman" pitchFamily="18" charset="0"/>
              </a:rPr>
              <a:t>Authors:</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Rutvik</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Dumre</a:t>
            </a:r>
            <a:r>
              <a:rPr lang="en-US" sz="1400" dirty="0">
                <a:latin typeface="Times New Roman" pitchFamily="18" charset="0"/>
                <a:cs typeface="Times New Roman" pitchFamily="18" charset="0"/>
              </a:rPr>
              <a:t> and </a:t>
            </a:r>
            <a:r>
              <a:rPr lang="en-US" sz="1400" dirty="0" err="1">
                <a:latin typeface="Times New Roman" pitchFamily="18" charset="0"/>
                <a:cs typeface="Times New Roman" pitchFamily="18" charset="0"/>
              </a:rPr>
              <a:t>Aashka</a:t>
            </a:r>
            <a:r>
              <a:rPr lang="en-US" sz="1400" dirty="0">
                <a:latin typeface="Times New Roman" pitchFamily="18" charset="0"/>
                <a:cs typeface="Times New Roman" pitchFamily="18" charset="0"/>
              </a:rPr>
              <a:t> Dave </a:t>
            </a:r>
          </a:p>
          <a:p>
            <a:pPr marL="137160" indent="0" algn="just">
              <a:buNone/>
            </a:pPr>
            <a:r>
              <a:rPr lang="en-US" sz="1400" b="1" dirty="0">
                <a:latin typeface="Times New Roman" pitchFamily="18" charset="0"/>
                <a:cs typeface="Times New Roman" pitchFamily="18" charset="0"/>
              </a:rPr>
              <a:t>5.   Combined Cryptography and Steganography for Enhanced Security in Suboptimal Images: </a:t>
            </a:r>
            <a:r>
              <a:rPr lang="en-US" sz="1400" dirty="0">
                <a:latin typeface="Times New Roman" pitchFamily="18" charset="0"/>
                <a:cs typeface="Times New Roman" pitchFamily="18" charset="0"/>
              </a:rPr>
              <a:t>2020 International Conference on Artificial Intelligence and Signal Processing (AISP)  </a:t>
            </a:r>
            <a:r>
              <a:rPr lang="en-US" sz="1400" b="1" dirty="0" err="1">
                <a:latin typeface="Times New Roman" pitchFamily="18" charset="0"/>
                <a:cs typeface="Times New Roman" pitchFamily="18" charset="0"/>
              </a:rPr>
              <a:t>Authors</a:t>
            </a:r>
            <a:r>
              <a:rPr lang="en-US" sz="1400" dirty="0" err="1">
                <a:latin typeface="Times New Roman" pitchFamily="18" charset="0"/>
                <a:cs typeface="Times New Roman" pitchFamily="18" charset="0"/>
              </a:rPr>
              <a:t>:S</a:t>
            </a:r>
            <a:r>
              <a:rPr lang="en-US" sz="1400" dirty="0">
                <a:latin typeface="Times New Roman" pitchFamily="18" charset="0"/>
                <a:cs typeface="Times New Roman" pitchFamily="18" charset="0"/>
              </a:rPr>
              <a:t>. Joseph Gladwin and </a:t>
            </a:r>
            <a:r>
              <a:rPr lang="en-US" sz="1400" dirty="0" err="1">
                <a:latin typeface="Times New Roman" pitchFamily="18" charset="0"/>
                <a:cs typeface="Times New Roman" pitchFamily="18" charset="0"/>
              </a:rPr>
              <a:t>Pasumarthi</a:t>
            </a:r>
            <a:r>
              <a:rPr lang="en-US" sz="1400" dirty="0">
                <a:latin typeface="Times New Roman" pitchFamily="18" charset="0"/>
                <a:cs typeface="Times New Roman" pitchFamily="18" charset="0"/>
              </a:rPr>
              <a:t> Lakshmi </a:t>
            </a:r>
            <a:r>
              <a:rPr lang="en-US" sz="1400" dirty="0" err="1">
                <a:latin typeface="Times New Roman" pitchFamily="18" charset="0"/>
                <a:cs typeface="Times New Roman" pitchFamily="18" charset="0"/>
              </a:rPr>
              <a:t>Gowthami</a:t>
            </a:r>
            <a:r>
              <a:rPr lang="en-US" sz="1400" dirty="0">
                <a:latin typeface="Times New Roman" pitchFamily="18" charset="0"/>
                <a:cs typeface="Times New Roman" pitchFamily="18" charset="0"/>
              </a:rPr>
              <a:t> </a:t>
            </a:r>
          </a:p>
          <a:p>
            <a:pPr marL="137160" indent="0" algn="just">
              <a:buNone/>
            </a:pPr>
            <a:r>
              <a:rPr lang="en-US" sz="1400" dirty="0">
                <a:latin typeface="Times New Roman" pitchFamily="18" charset="0"/>
                <a:cs typeface="Times New Roman" pitchFamily="18" charset="0"/>
              </a:rPr>
              <a:t>6.  </a:t>
            </a:r>
            <a:r>
              <a:rPr lang="en-US" sz="1400" b="1" dirty="0">
                <a:latin typeface="Times New Roman" pitchFamily="18" charset="0"/>
                <a:cs typeface="Times New Roman" pitchFamily="18" charset="0"/>
              </a:rPr>
              <a:t>Enhancing Data Security by using Hybrid Cryptographic Algorithm</a:t>
            </a:r>
            <a:r>
              <a:rPr lang="en-US" sz="1400" dirty="0">
                <a:latin typeface="Times New Roman" pitchFamily="18" charset="0"/>
                <a:cs typeface="Times New Roman" pitchFamily="18" charset="0"/>
              </a:rPr>
              <a:t>  Authors, Publication &amp; Year: </a:t>
            </a:r>
            <a:r>
              <a:rPr lang="en-US" sz="1400" dirty="0" err="1">
                <a:latin typeface="Times New Roman" pitchFamily="18" charset="0"/>
                <a:cs typeface="Times New Roman" pitchFamily="18" charset="0"/>
              </a:rPr>
              <a:t>Jigar</a:t>
            </a:r>
            <a:r>
              <a:rPr lang="en-US" sz="1400" dirty="0">
                <a:latin typeface="Times New Roman" pitchFamily="18" charset="0"/>
                <a:cs typeface="Times New Roman" pitchFamily="18" charset="0"/>
              </a:rPr>
              <a:t> Chauhan, </a:t>
            </a:r>
            <a:r>
              <a:rPr lang="en-US" sz="1400" dirty="0" err="1">
                <a:latin typeface="Times New Roman" pitchFamily="18" charset="0"/>
                <a:cs typeface="Times New Roman" pitchFamily="18" charset="0"/>
              </a:rPr>
              <a:t>Neekhil</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Dedhia</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BhagyashriKulkarni</a:t>
            </a:r>
            <a:r>
              <a:rPr lang="en-US" sz="1400" dirty="0">
                <a:latin typeface="Times New Roman" pitchFamily="18" charset="0"/>
                <a:cs typeface="Times New Roman" pitchFamily="18" charset="0"/>
              </a:rPr>
              <a:t> ‐ IJESIT, 2013 </a:t>
            </a:r>
          </a:p>
          <a:p>
            <a:pPr marL="137160" indent="0" algn="just">
              <a:buNone/>
            </a:pPr>
            <a:r>
              <a:rPr lang="en-US" sz="1400" b="1" dirty="0">
                <a:latin typeface="Times New Roman" pitchFamily="18" charset="0"/>
                <a:cs typeface="Times New Roman" pitchFamily="18" charset="0"/>
              </a:rPr>
              <a:t>7. Performance Comparison Between AES 256‐Blowfish and Blowfish‐AES 256 Combinations</a:t>
            </a:r>
            <a:r>
              <a:rPr lang="en-US" sz="1400" dirty="0">
                <a:latin typeface="Times New Roman" pitchFamily="18" charset="0"/>
                <a:cs typeface="Times New Roman" pitchFamily="18" charset="0"/>
              </a:rPr>
              <a:t>  </a:t>
            </a:r>
            <a:r>
              <a:rPr lang="en-US" sz="1400" b="1" dirty="0" err="1">
                <a:latin typeface="Times New Roman" pitchFamily="18" charset="0"/>
                <a:cs typeface="Times New Roman" pitchFamily="18" charset="0"/>
              </a:rPr>
              <a:t>Authors:</a:t>
            </a:r>
            <a:r>
              <a:rPr lang="en-US" sz="1400" dirty="0" err="1">
                <a:latin typeface="Times New Roman" pitchFamily="18" charset="0"/>
                <a:cs typeface="Times New Roman" pitchFamily="18" charset="0"/>
              </a:rPr>
              <a:t>Publication</a:t>
            </a:r>
            <a:r>
              <a:rPr lang="en-US" sz="1400" dirty="0">
                <a:latin typeface="Times New Roman" pitchFamily="18" charset="0"/>
                <a:cs typeface="Times New Roman" pitchFamily="18" charset="0"/>
              </a:rPr>
              <a:t> &amp; </a:t>
            </a:r>
            <a:r>
              <a:rPr lang="en-US" sz="1400" dirty="0" err="1">
                <a:latin typeface="Times New Roman" pitchFamily="18" charset="0"/>
                <a:cs typeface="Times New Roman" pitchFamily="18" charset="0"/>
              </a:rPr>
              <a:t>Year:Muhammad</a:t>
            </a:r>
            <a:r>
              <a:rPr lang="en-US" sz="1400" dirty="0">
                <a:latin typeface="Times New Roman" pitchFamily="18" charset="0"/>
                <a:cs typeface="Times New Roman" pitchFamily="18" charset="0"/>
              </a:rPr>
              <a:t> Abdul </a:t>
            </a:r>
            <a:r>
              <a:rPr lang="en-US" sz="1400" dirty="0" err="1">
                <a:latin typeface="Times New Roman" pitchFamily="18" charset="0"/>
                <a:cs typeface="Times New Roman" pitchFamily="18" charset="0"/>
              </a:rPr>
              <a:t>Muin</a:t>
            </a:r>
            <a:r>
              <a:rPr lang="en-US" sz="1400" dirty="0">
                <a:latin typeface="Times New Roman" pitchFamily="18" charset="0"/>
                <a:cs typeface="Times New Roman" pitchFamily="18" charset="0"/>
              </a:rPr>
              <a:t>, Muhammad Abdul </a:t>
            </a:r>
            <a:r>
              <a:rPr lang="en-US" sz="1400" dirty="0" err="1">
                <a:latin typeface="Times New Roman" pitchFamily="18" charset="0"/>
                <a:cs typeface="Times New Roman" pitchFamily="18" charset="0"/>
              </a:rPr>
              <a:t>Muin</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Arief</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Setyanto</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Sudarmawan</a:t>
            </a:r>
            <a:r>
              <a:rPr lang="en-US" sz="1400" dirty="0">
                <a:latin typeface="Times New Roman" pitchFamily="18" charset="0"/>
                <a:cs typeface="Times New Roman" pitchFamily="18" charset="0"/>
              </a:rPr>
              <a:t>, Kartika Imam </a:t>
            </a:r>
            <a:r>
              <a:rPr lang="en-US" sz="1400" dirty="0" err="1">
                <a:latin typeface="Times New Roman" pitchFamily="18" charset="0"/>
                <a:cs typeface="Times New Roman" pitchFamily="18" charset="0"/>
              </a:rPr>
              <a:t>Santoso</a:t>
            </a:r>
            <a:r>
              <a:rPr lang="en-US" sz="1400" dirty="0">
                <a:latin typeface="Times New Roman" pitchFamily="18" charset="0"/>
                <a:cs typeface="Times New Roman" pitchFamily="18" charset="0"/>
              </a:rPr>
              <a:t> ‐ ICITACEE,2018</a:t>
            </a:r>
          </a:p>
        </p:txBody>
      </p:sp>
      <p:sp>
        <p:nvSpPr>
          <p:cNvPr id="1048691" name="Google Shape;185;p30"/>
          <p:cNvSpPr txBox="1"/>
          <p:nvPr/>
        </p:nvSpPr>
        <p:spPr>
          <a:xfrm>
            <a:off x="8204200" y="4857750"/>
            <a:ext cx="733425" cy="206375"/>
          </a:xfrm>
          <a:prstGeom prst="rect">
            <a:avLst/>
          </a:prstGeom>
          <a:noFill/>
          <a:ln>
            <a:noFill/>
          </a:ln>
        </p:spPr>
        <p:txBody>
          <a:bodyPr spcFirstLastPara="1" wrap="square" lIns="91425" tIns="45700" rIns="91425" bIns="0" anchor="b" anchorCtr="0">
            <a:noAutofit/>
          </a:bodyPr>
          <a:lstStyle/>
          <a:p>
            <a:pPr marL="0" marR="0" lvl="0" indent="0" algn="r" rtl="0">
              <a:lnSpc>
                <a:spcPct val="100000"/>
              </a:lnSpc>
              <a:spcBef>
                <a:spcPts val="0"/>
              </a:spcBef>
              <a:spcAft>
                <a:spcPts val="0"/>
              </a:spcAft>
              <a:buClr>
                <a:srgbClr val="3F3F3F"/>
              </a:buClr>
              <a:buSzPts val="1200"/>
              <a:buFont typeface="Arial"/>
              <a:buNone/>
            </a:pPr>
            <a:fld id="{00000000-1234-1234-1234-123412341234}" type="slidenum">
              <a:rPr lang="en-US" sz="1200" b="0" i="0" u="none">
                <a:solidFill>
                  <a:srgbClr val="3F3F3F"/>
                </a:solidFill>
                <a:latin typeface="Arial"/>
                <a:ea typeface="Arial"/>
                <a:cs typeface="Arial"/>
                <a:sym typeface="Arial"/>
              </a:rPr>
              <a:pPr marL="0" marR="0" lvl="0" indent="0" algn="r" rtl="0">
                <a:lnSpc>
                  <a:spcPct val="100000"/>
                </a:lnSpc>
                <a:spcBef>
                  <a:spcPts val="0"/>
                </a:spcBef>
                <a:spcAft>
                  <a:spcPts val="0"/>
                </a:spcAft>
                <a:buClr>
                  <a:srgbClr val="3F3F3F"/>
                </a:buClr>
                <a:buSzPts val="1200"/>
                <a:buFont typeface="Arial"/>
                <a:buNone/>
              </a:pPr>
              <a:t>18</a:t>
            </a:fld>
            <a:endParaRPr lang="en-US" sz="1200" b="0" i="0" u="none">
              <a:solidFill>
                <a:srgbClr val="3F3F3F"/>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048698" name="Google Shape;191;g1a50c56d78c_0_0"/>
          <p:cNvSpPr txBox="1">
            <a:spLocks noGrp="1"/>
          </p:cNvSpPr>
          <p:nvPr>
            <p:ph type="sldNum" idx="12"/>
          </p:nvPr>
        </p:nvSpPr>
        <p:spPr>
          <a:xfrm>
            <a:off x="8204200" y="4857750"/>
            <a:ext cx="733500" cy="206400"/>
          </a:xfrm>
          <a:prstGeom prst="rect">
            <a:avLst/>
          </a:prstGeom>
        </p:spPr>
        <p:txBody>
          <a:bodyPr spcFirstLastPara="1" wrap="square" lIns="91425" tIns="45700" rIns="91425" bIns="0" anchor="b" anchorCtr="0">
            <a:noAutofit/>
          </a:bodyPr>
          <a:lstStyle/>
          <a:p>
            <a:pPr marL="0" lvl="0" indent="0" algn="r" rtl="0">
              <a:spcBef>
                <a:spcPts val="0"/>
              </a:spcBef>
              <a:spcAft>
                <a:spcPts val="0"/>
              </a:spcAft>
              <a:buClr>
                <a:srgbClr val="3F3F3F"/>
              </a:buClr>
              <a:buSzPts val="1200"/>
              <a:buFont typeface="Arial"/>
              <a:buNone/>
            </a:pPr>
            <a:fld id="{00000000-1234-1234-1234-123412341234}" type="slidenum">
              <a:rPr lang="en-US"/>
              <a:pPr marL="0" lvl="0" indent="0" algn="r" rtl="0">
                <a:spcBef>
                  <a:spcPts val="0"/>
                </a:spcBef>
                <a:spcAft>
                  <a:spcPts val="0"/>
                </a:spcAft>
                <a:buClr>
                  <a:srgbClr val="3F3F3F"/>
                </a:buClr>
                <a:buSzPts val="1200"/>
                <a:buFont typeface="Arial"/>
                <a:buNone/>
              </a:pPr>
              <a:t>19</a:t>
            </a:fld>
            <a:endParaRPr lang="en-US"/>
          </a:p>
        </p:txBody>
      </p:sp>
      <p:sp>
        <p:nvSpPr>
          <p:cNvPr id="1048699" name="Google Shape;192;g1a50c56d78c_0_0"/>
          <p:cNvSpPr txBox="1"/>
          <p:nvPr/>
        </p:nvSpPr>
        <p:spPr>
          <a:xfrm>
            <a:off x="1041100" y="1933450"/>
            <a:ext cx="6717600" cy="1015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5400" b="1">
                <a:latin typeface="Corbel"/>
                <a:ea typeface="Corbel"/>
                <a:cs typeface="Corbel"/>
                <a:sym typeface="Corbel"/>
              </a:rPr>
              <a:t>THANK YOU</a:t>
            </a:r>
            <a:endParaRPr sz="5400" b="1">
              <a:latin typeface="Corbel"/>
              <a:ea typeface="Corbel"/>
              <a:cs typeface="Corbel"/>
              <a:sym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
        <p:cNvGrpSpPr/>
        <p:nvPr/>
      </p:nvGrpSpPr>
      <p:grpSpPr>
        <a:xfrm>
          <a:off x="0" y="0"/>
          <a:ext cx="0" cy="0"/>
          <a:chOff x="0" y="0"/>
          <a:chExt cx="0" cy="0"/>
        </a:xfrm>
      </p:grpSpPr>
      <p:sp>
        <p:nvSpPr>
          <p:cNvPr id="1048641" name="Google Shape;66;p3"/>
          <p:cNvSpPr txBox="1">
            <a:spLocks noGrp="1"/>
          </p:cNvSpPr>
          <p:nvPr>
            <p:ph type="title" idx="4294967295"/>
          </p:nvPr>
        </p:nvSpPr>
        <p:spPr>
          <a:xfrm>
            <a:off x="457200" y="116586"/>
            <a:ext cx="8229600" cy="939546"/>
          </a:xfrm>
          <a:prstGeom prst="rect">
            <a:avLst/>
          </a:prstGeom>
          <a:noFill/>
          <a:ln>
            <a:noFill/>
          </a:ln>
        </p:spPr>
        <p:txBody>
          <a:bodyPr spcFirstLastPara="1" wrap="square" lIns="91425" tIns="45700" rIns="45700" bIns="45700" anchor="ctr" anchorCtr="0">
            <a:noAutofit/>
          </a:bodyPr>
          <a:lstStyle/>
          <a:p>
            <a:pPr marL="0" marR="0" lvl="0" indent="0" algn="ctr" rtl="0">
              <a:lnSpc>
                <a:spcPct val="100000"/>
              </a:lnSpc>
              <a:spcBef>
                <a:spcPts val="0"/>
              </a:spcBef>
              <a:spcAft>
                <a:spcPts val="0"/>
              </a:spcAft>
              <a:buClr>
                <a:srgbClr val="FFC000"/>
              </a:buClr>
              <a:buSzPts val="2800"/>
              <a:buFont typeface="Corbel"/>
              <a:buNone/>
            </a:pPr>
            <a:r>
              <a:rPr lang="en-US" sz="2800" b="1" i="0" u="none" strike="noStrike" cap="none">
                <a:solidFill>
                  <a:srgbClr val="FFC000"/>
                </a:solidFill>
                <a:latin typeface="Corbel"/>
                <a:ea typeface="Corbel"/>
                <a:cs typeface="Corbel"/>
                <a:sym typeface="Corbel"/>
              </a:rPr>
              <a:t>ABSTRACT</a:t>
            </a:r>
            <a:endParaRPr sz="2800" b="1" i="0" u="none" strike="noStrike" cap="none">
              <a:solidFill>
                <a:srgbClr val="FF0684"/>
              </a:solidFill>
              <a:latin typeface="Corbel"/>
              <a:ea typeface="Corbel"/>
              <a:cs typeface="Corbel"/>
              <a:sym typeface="Corbel"/>
            </a:endParaRPr>
          </a:p>
        </p:txBody>
      </p:sp>
      <p:sp>
        <p:nvSpPr>
          <p:cNvPr id="1048642" name="Google Shape;67;p3"/>
          <p:cNvSpPr txBox="1">
            <a:spLocks noGrp="1"/>
          </p:cNvSpPr>
          <p:nvPr>
            <p:ph type="body" idx="1"/>
          </p:nvPr>
        </p:nvSpPr>
        <p:spPr>
          <a:xfrm>
            <a:off x="457200" y="1222650"/>
            <a:ext cx="8342400" cy="3772200"/>
          </a:xfrm>
          <a:prstGeom prst="rect">
            <a:avLst/>
          </a:prstGeom>
          <a:noFill/>
          <a:ln>
            <a:noFill/>
          </a:ln>
        </p:spPr>
        <p:txBody>
          <a:bodyPr spcFirstLastPara="1" wrap="square" lIns="54850" tIns="91425" rIns="91425" bIns="45700" anchor="t" anchorCtr="0">
            <a:noAutofit/>
          </a:bodyPr>
          <a:lstStyle/>
          <a:p>
            <a:pPr marL="0" indent="0" algn="just">
              <a:buNone/>
            </a:pPr>
            <a:r>
              <a:rPr lang="en-US" altLang="en-US" sz="1800" kern="1200" dirty="0">
                <a:solidFill>
                  <a:schemeClr val="tx1"/>
                </a:solidFill>
                <a:latin typeface="Times New Roman" pitchFamily="18" charset="0"/>
                <a:cs typeface="Times New Roman" pitchFamily="18" charset="0"/>
              </a:rPr>
              <a:t>	</a:t>
            </a:r>
            <a:r>
              <a:rPr lang="en-US" sz="1800" dirty="0">
                <a:latin typeface="Times New Roman" pitchFamily="18" charset="0"/>
                <a:cs typeface="Times New Roman" pitchFamily="18" charset="0"/>
              </a:rPr>
              <a:t>Security is a major concern in a wide range of applications, from cloud storage to messaging via chat. Many different approaches have also been proposed to provide data protection in the cloud, such as AES, DES, and RSA, but Existing systems often fail when only a certain form of encoding is utilized, either AES, OR DES, OR RSA depending on a consumer requirement. . Cryptographic techniques such as DES and AES are used in order to provide Security to the data but using a single technique sometimes doesn’t provide high-level security. So here we have focused on introducing a hybrid cryptographic mechanism that involves multiple techniques to encrypt and decrypt the data.</a:t>
            </a:r>
            <a:endParaRPr lang="en-US" altLang="en-US" sz="1800" kern="1200" dirty="0">
              <a:solidFill>
                <a:schemeClr val="tx1"/>
              </a:solidFill>
              <a:latin typeface="Times New Roman" pitchFamily="18" charset="0"/>
              <a:cs typeface="Times New Roman" pitchFamily="18" charset="0"/>
            </a:endParaRPr>
          </a:p>
        </p:txBody>
      </p:sp>
      <p:sp>
        <p:nvSpPr>
          <p:cNvPr id="1048643" name="Google Shape;68;p3"/>
          <p:cNvSpPr txBox="1"/>
          <p:nvPr/>
        </p:nvSpPr>
        <p:spPr>
          <a:xfrm>
            <a:off x="8204200" y="4857750"/>
            <a:ext cx="733425" cy="206375"/>
          </a:xfrm>
          <a:prstGeom prst="rect">
            <a:avLst/>
          </a:prstGeom>
          <a:noFill/>
          <a:ln>
            <a:noFill/>
          </a:ln>
        </p:spPr>
        <p:txBody>
          <a:bodyPr spcFirstLastPara="1" wrap="square" lIns="91425" tIns="45700" rIns="91425" bIns="0" anchor="b" anchorCtr="0">
            <a:noAutofit/>
          </a:bodyPr>
          <a:lstStyle/>
          <a:p>
            <a:pPr marL="0" marR="0" lvl="0" indent="0" algn="r" rtl="0">
              <a:lnSpc>
                <a:spcPct val="90000"/>
              </a:lnSpc>
              <a:spcBef>
                <a:spcPts val="0"/>
              </a:spcBef>
              <a:spcAft>
                <a:spcPts val="0"/>
              </a:spcAft>
              <a:buClr>
                <a:srgbClr val="3F3F3F"/>
              </a:buClr>
              <a:buSzPts val="1100"/>
              <a:buFont typeface="Arial"/>
              <a:buNone/>
            </a:pPr>
            <a:fld id="{00000000-1234-1234-1234-123412341234}" type="slidenum">
              <a:rPr lang="en-US" sz="1100" b="0" i="0" u="none">
                <a:solidFill>
                  <a:srgbClr val="3F3F3F"/>
                </a:solidFill>
                <a:latin typeface="Arial"/>
                <a:ea typeface="Arial"/>
                <a:cs typeface="Arial"/>
                <a:sym typeface="Arial"/>
              </a:rPr>
              <a:pPr marL="0" marR="0" lvl="0" indent="0" algn="r" rtl="0">
                <a:lnSpc>
                  <a:spcPct val="90000"/>
                </a:lnSpc>
                <a:spcBef>
                  <a:spcPts val="0"/>
                </a:spcBef>
                <a:spcAft>
                  <a:spcPts val="0"/>
                </a:spcAft>
                <a:buClr>
                  <a:srgbClr val="3F3F3F"/>
                </a:buClr>
                <a:buSzPts val="1100"/>
                <a:buFont typeface="Arial"/>
                <a:buNone/>
              </a:pPr>
              <a:t>2</a:t>
            </a:fld>
            <a:endParaRPr lang="en-US" sz="1100" b="0" i="0" u="none">
              <a:solidFill>
                <a:srgbClr val="3F3F3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
        <p:cNvGrpSpPr/>
        <p:nvPr/>
      </p:nvGrpSpPr>
      <p:grpSpPr>
        <a:xfrm>
          <a:off x="0" y="0"/>
          <a:ext cx="0" cy="0"/>
          <a:chOff x="0" y="0"/>
          <a:chExt cx="0" cy="0"/>
        </a:xfrm>
      </p:grpSpPr>
      <p:sp>
        <p:nvSpPr>
          <p:cNvPr id="1048647" name="Google Shape;74;p2"/>
          <p:cNvSpPr txBox="1">
            <a:spLocks noGrp="1"/>
          </p:cNvSpPr>
          <p:nvPr>
            <p:ph type="title" idx="4294967295"/>
          </p:nvPr>
        </p:nvSpPr>
        <p:spPr>
          <a:xfrm>
            <a:off x="457200" y="116586"/>
            <a:ext cx="8229600" cy="939546"/>
          </a:xfrm>
          <a:prstGeom prst="rect">
            <a:avLst/>
          </a:prstGeom>
          <a:noFill/>
          <a:ln>
            <a:noFill/>
          </a:ln>
        </p:spPr>
        <p:txBody>
          <a:bodyPr spcFirstLastPara="1" wrap="square" lIns="91425" tIns="45700" rIns="45700" bIns="45700" anchor="ctr" anchorCtr="0">
            <a:noAutofit/>
          </a:bodyPr>
          <a:lstStyle/>
          <a:p>
            <a:pPr marL="0" marR="0" lvl="0" indent="0" algn="ctr" rtl="0">
              <a:lnSpc>
                <a:spcPct val="100000"/>
              </a:lnSpc>
              <a:spcBef>
                <a:spcPts val="0"/>
              </a:spcBef>
              <a:spcAft>
                <a:spcPts val="0"/>
              </a:spcAft>
              <a:buClr>
                <a:srgbClr val="FFC000"/>
              </a:buClr>
              <a:buSzPts val="2800"/>
              <a:buFont typeface="Corbel"/>
              <a:buNone/>
            </a:pPr>
            <a:r>
              <a:rPr lang="en-US" sz="2800" b="1" i="0" u="none" strike="noStrike" cap="none">
                <a:solidFill>
                  <a:srgbClr val="FFC000"/>
                </a:solidFill>
                <a:latin typeface="Corbel"/>
                <a:ea typeface="Corbel"/>
                <a:cs typeface="Corbel"/>
                <a:sym typeface="Corbel"/>
              </a:rPr>
              <a:t>INTRODUCTION</a:t>
            </a:r>
            <a:endParaRPr sz="2800" b="1" i="0" u="none" strike="noStrike" cap="none">
              <a:solidFill>
                <a:srgbClr val="FF0684"/>
              </a:solidFill>
              <a:latin typeface="Corbel"/>
              <a:ea typeface="Corbel"/>
              <a:cs typeface="Corbel"/>
              <a:sym typeface="Corbel"/>
            </a:endParaRPr>
          </a:p>
        </p:txBody>
      </p:sp>
      <p:sp>
        <p:nvSpPr>
          <p:cNvPr id="1048648" name="Google Shape;75;p2"/>
          <p:cNvSpPr txBox="1">
            <a:spLocks noGrp="1"/>
          </p:cNvSpPr>
          <p:nvPr>
            <p:ph type="body" idx="1"/>
          </p:nvPr>
        </p:nvSpPr>
        <p:spPr>
          <a:xfrm>
            <a:off x="573024" y="1450848"/>
            <a:ext cx="7985760" cy="3349751"/>
          </a:xfrm>
          <a:prstGeom prst="rect">
            <a:avLst/>
          </a:prstGeom>
          <a:noFill/>
          <a:ln>
            <a:noFill/>
          </a:ln>
        </p:spPr>
        <p:txBody>
          <a:bodyPr spcFirstLastPara="1" wrap="square" lIns="54850" tIns="91425" rIns="91425" bIns="45700" anchor="t" anchorCtr="0">
            <a:noAutofit/>
          </a:bodyPr>
          <a:lstStyle/>
          <a:p>
            <a:pPr marL="117475" indent="0" algn="just">
              <a:buNone/>
            </a:pPr>
            <a:r>
              <a:rPr lang="en-US" sz="1800" dirty="0">
                <a:latin typeface="Times New Roman" pitchFamily="18" charset="0"/>
                <a:cs typeface="Times New Roman" pitchFamily="18" charset="0"/>
              </a:rPr>
              <a:t>The Internet is a public-interacted system; the amount of information exchanged over the internet is completely not safe. Protecting the information transmitted over the network is a difficult task and the data security issues become increasingly important. At present, various types of cryptographic algorithms provide high security to information on networks, but they also have some drawbacks. To improve the strength of these algorithms, we propose a new hybrid cryptographic algorithm in our proposed work.</a:t>
            </a:r>
            <a:endParaRPr lang="en-US" altLang="en-US" sz="1800" dirty="0">
              <a:latin typeface="Times New Roman" pitchFamily="18" charset="0"/>
              <a:ea typeface="Times New Roman" panose="02020603050405020304" pitchFamily="18" charset="0"/>
              <a:cs typeface="Times New Roman" pitchFamily="18" charset="0"/>
            </a:endParaRPr>
          </a:p>
        </p:txBody>
      </p:sp>
      <p:sp>
        <p:nvSpPr>
          <p:cNvPr id="1048649" name="Google Shape;76;p2"/>
          <p:cNvSpPr txBox="1"/>
          <p:nvPr/>
        </p:nvSpPr>
        <p:spPr>
          <a:xfrm>
            <a:off x="8204200" y="4857750"/>
            <a:ext cx="733425" cy="206375"/>
          </a:xfrm>
          <a:prstGeom prst="rect">
            <a:avLst/>
          </a:prstGeom>
          <a:noFill/>
          <a:ln>
            <a:noFill/>
          </a:ln>
        </p:spPr>
        <p:txBody>
          <a:bodyPr spcFirstLastPara="1" wrap="square" lIns="91425" tIns="45700" rIns="91425" bIns="0" anchor="b" anchorCtr="0">
            <a:noAutofit/>
          </a:bodyPr>
          <a:lstStyle/>
          <a:p>
            <a:pPr marL="0" marR="0" lvl="0" indent="0" algn="r" rtl="0">
              <a:lnSpc>
                <a:spcPct val="90000"/>
              </a:lnSpc>
              <a:spcBef>
                <a:spcPts val="0"/>
              </a:spcBef>
              <a:spcAft>
                <a:spcPts val="0"/>
              </a:spcAft>
              <a:buClr>
                <a:srgbClr val="3F3F3F"/>
              </a:buClr>
              <a:buSzPts val="1100"/>
              <a:buFont typeface="Arial"/>
              <a:buNone/>
            </a:pPr>
            <a:fld id="{00000000-1234-1234-1234-123412341234}" type="slidenum">
              <a:rPr lang="en-US" sz="1100" b="0" i="0" u="none">
                <a:solidFill>
                  <a:srgbClr val="3F3F3F"/>
                </a:solidFill>
                <a:latin typeface="Arial"/>
                <a:ea typeface="Arial"/>
                <a:cs typeface="Arial"/>
                <a:sym typeface="Arial"/>
              </a:rPr>
              <a:pPr marL="0" marR="0" lvl="0" indent="0" algn="r" rtl="0">
                <a:lnSpc>
                  <a:spcPct val="90000"/>
                </a:lnSpc>
                <a:spcBef>
                  <a:spcPts val="0"/>
                </a:spcBef>
                <a:spcAft>
                  <a:spcPts val="0"/>
                </a:spcAft>
                <a:buClr>
                  <a:srgbClr val="3F3F3F"/>
                </a:buClr>
                <a:buSzPts val="1100"/>
                <a:buFont typeface="Arial"/>
                <a:buNone/>
              </a:pPr>
              <a:t>3</a:t>
            </a:fld>
            <a:endParaRPr lang="en-US" sz="1100" b="0" i="0" u="none">
              <a:solidFill>
                <a:srgbClr val="3F3F3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
        <p:cNvGrpSpPr/>
        <p:nvPr/>
      </p:nvGrpSpPr>
      <p:grpSpPr>
        <a:xfrm>
          <a:off x="0" y="0"/>
          <a:ext cx="0" cy="0"/>
          <a:chOff x="0" y="0"/>
          <a:chExt cx="0" cy="0"/>
        </a:xfrm>
      </p:grpSpPr>
      <p:sp>
        <p:nvSpPr>
          <p:cNvPr id="1048621" name="Google Shape;82;p4"/>
          <p:cNvSpPr txBox="1">
            <a:spLocks noGrp="1"/>
          </p:cNvSpPr>
          <p:nvPr>
            <p:ph type="title" idx="4294967295"/>
          </p:nvPr>
        </p:nvSpPr>
        <p:spPr>
          <a:xfrm>
            <a:off x="457200" y="116586"/>
            <a:ext cx="8229600" cy="939546"/>
          </a:xfrm>
          <a:prstGeom prst="rect">
            <a:avLst/>
          </a:prstGeom>
          <a:noFill/>
          <a:ln>
            <a:noFill/>
          </a:ln>
        </p:spPr>
        <p:txBody>
          <a:bodyPr spcFirstLastPara="1" wrap="square" lIns="91425" tIns="45700" rIns="45700" bIns="45700" anchor="ctr" anchorCtr="0">
            <a:noAutofit/>
          </a:bodyPr>
          <a:lstStyle/>
          <a:p>
            <a:pPr marL="0" marR="0" lvl="0" indent="0" algn="ctr" rtl="0">
              <a:lnSpc>
                <a:spcPct val="100000"/>
              </a:lnSpc>
              <a:spcBef>
                <a:spcPts val="0"/>
              </a:spcBef>
              <a:spcAft>
                <a:spcPts val="0"/>
              </a:spcAft>
              <a:buClr>
                <a:srgbClr val="FFC000"/>
              </a:buClr>
              <a:buSzPts val="2800"/>
              <a:buFont typeface="Corbel"/>
              <a:buNone/>
            </a:pPr>
            <a:r>
              <a:rPr lang="en-US" sz="2800" b="1" i="0" u="none" strike="noStrike" cap="none" dirty="0">
                <a:solidFill>
                  <a:srgbClr val="FFC000"/>
                </a:solidFill>
                <a:latin typeface="Corbel"/>
                <a:ea typeface="Corbel"/>
                <a:cs typeface="Corbel"/>
                <a:sym typeface="Corbel"/>
              </a:rPr>
              <a:t>AIM / OBJECTIVE</a:t>
            </a:r>
            <a:endParaRPr sz="2800" b="1" i="0" u="none" strike="noStrike" cap="none">
              <a:solidFill>
                <a:srgbClr val="FF0684"/>
              </a:solidFill>
              <a:latin typeface="Corbel"/>
              <a:ea typeface="Corbel"/>
              <a:cs typeface="Corbel"/>
              <a:sym typeface="Corbel"/>
            </a:endParaRPr>
          </a:p>
        </p:txBody>
      </p:sp>
      <p:sp>
        <p:nvSpPr>
          <p:cNvPr id="1048622" name="Google Shape;83;p4"/>
          <p:cNvSpPr txBox="1">
            <a:spLocks noGrp="1"/>
          </p:cNvSpPr>
          <p:nvPr>
            <p:ph type="body" idx="1"/>
          </p:nvPr>
        </p:nvSpPr>
        <p:spPr>
          <a:xfrm>
            <a:off x="457200" y="1331912"/>
            <a:ext cx="8229600" cy="3468687"/>
          </a:xfrm>
          <a:prstGeom prst="rect">
            <a:avLst/>
          </a:prstGeom>
          <a:noFill/>
          <a:ln>
            <a:noFill/>
          </a:ln>
        </p:spPr>
        <p:txBody>
          <a:bodyPr spcFirstLastPara="1" wrap="square" lIns="54850" tIns="91425" rIns="91425" bIns="45700" anchor="t" anchorCtr="0">
            <a:noAutofit/>
          </a:bodyPr>
          <a:lstStyle/>
          <a:p>
            <a:pPr lvl="0" indent="-330200" algn="just">
              <a:buSzPts val="1600"/>
              <a:buChar char="●"/>
            </a:pPr>
            <a:r>
              <a:rPr lang="en-US" sz="1800" dirty="0">
                <a:latin typeface="Times New Roman" pitchFamily="18" charset="0"/>
                <a:cs typeface="Times New Roman" pitchFamily="18" charset="0"/>
              </a:rPr>
              <a:t>The main objective of this project is to build a Hybrid Crypto-system that secures data on multiple layers and also ensures security of keys. </a:t>
            </a:r>
          </a:p>
          <a:p>
            <a:pPr lvl="0" indent="-330200" algn="just">
              <a:buSzPts val="1600"/>
              <a:buChar char="●"/>
            </a:pPr>
            <a:r>
              <a:rPr lang="en-US" sz="1800" dirty="0">
                <a:latin typeface="Times New Roman" pitchFamily="18" charset="0"/>
                <a:cs typeface="Times New Roman" pitchFamily="18" charset="0"/>
              </a:rPr>
              <a:t>The Hybrid crypto-system also securely stores the keys so that they don’t lead to any vulnerabilities. </a:t>
            </a:r>
          </a:p>
          <a:p>
            <a:pPr lvl="0" indent="-330200" algn="just">
              <a:buSzPts val="1600"/>
              <a:buChar char="●"/>
            </a:pPr>
            <a:r>
              <a:rPr lang="en-US" sz="1800" dirty="0">
                <a:latin typeface="Times New Roman" pitchFamily="18" charset="0"/>
                <a:cs typeface="Times New Roman" pitchFamily="18" charset="0"/>
              </a:rPr>
              <a:t>To create a crypto-system that provides excellent security without compromising on performance and speed. </a:t>
            </a:r>
          </a:p>
          <a:p>
            <a:pPr lvl="0" indent="-330200" algn="just">
              <a:buSzPts val="1600"/>
              <a:buChar char="●"/>
            </a:pPr>
            <a:r>
              <a:rPr lang="en-US" sz="1800" dirty="0">
                <a:latin typeface="Times New Roman" pitchFamily="18" charset="0"/>
                <a:cs typeface="Times New Roman" pitchFamily="18" charset="0"/>
              </a:rPr>
              <a:t>To overcome the performance-security tradeoffs of cryptographic algorithms when used separately.</a:t>
            </a:r>
            <a:endParaRPr sz="1800">
              <a:latin typeface="Times New Roman" pitchFamily="18" charset="0"/>
              <a:cs typeface="Times New Roman" pitchFamily="18" charset="0"/>
            </a:endParaRPr>
          </a:p>
        </p:txBody>
      </p:sp>
      <p:sp>
        <p:nvSpPr>
          <p:cNvPr id="1048623" name="Google Shape;84;p4"/>
          <p:cNvSpPr txBox="1"/>
          <p:nvPr/>
        </p:nvSpPr>
        <p:spPr>
          <a:xfrm>
            <a:off x="8204200" y="4857750"/>
            <a:ext cx="733425" cy="206375"/>
          </a:xfrm>
          <a:prstGeom prst="rect">
            <a:avLst/>
          </a:prstGeom>
          <a:noFill/>
          <a:ln>
            <a:noFill/>
          </a:ln>
        </p:spPr>
        <p:txBody>
          <a:bodyPr spcFirstLastPara="1" wrap="square" lIns="91425" tIns="45700" rIns="91425" bIns="0" anchor="b" anchorCtr="0">
            <a:noAutofit/>
          </a:bodyPr>
          <a:lstStyle/>
          <a:p>
            <a:pPr marL="0" marR="0" lvl="0" indent="0" algn="r" rtl="0">
              <a:lnSpc>
                <a:spcPct val="90000"/>
              </a:lnSpc>
              <a:spcBef>
                <a:spcPts val="0"/>
              </a:spcBef>
              <a:spcAft>
                <a:spcPts val="0"/>
              </a:spcAft>
              <a:buClr>
                <a:srgbClr val="3F3F3F"/>
              </a:buClr>
              <a:buSzPts val="1100"/>
              <a:buFont typeface="Arial"/>
              <a:buNone/>
            </a:pPr>
            <a:fld id="{00000000-1234-1234-1234-123412341234}" type="slidenum">
              <a:rPr lang="en-US" sz="1100" b="0" i="0" u="none">
                <a:solidFill>
                  <a:srgbClr val="3F3F3F"/>
                </a:solidFill>
                <a:latin typeface="Arial"/>
                <a:ea typeface="Arial"/>
                <a:cs typeface="Arial"/>
                <a:sym typeface="Arial"/>
              </a:rPr>
              <a:pPr marL="0" marR="0" lvl="0" indent="0" algn="r" rtl="0">
                <a:lnSpc>
                  <a:spcPct val="90000"/>
                </a:lnSpc>
                <a:spcBef>
                  <a:spcPts val="0"/>
                </a:spcBef>
                <a:spcAft>
                  <a:spcPts val="0"/>
                </a:spcAft>
                <a:buClr>
                  <a:srgbClr val="3F3F3F"/>
                </a:buClr>
                <a:buSzPts val="1100"/>
                <a:buFont typeface="Arial"/>
                <a:buNone/>
              </a:pPr>
              <a:t>4</a:t>
            </a:fld>
            <a:endParaRPr lang="en-US" sz="1100" b="0" i="0" u="none">
              <a:solidFill>
                <a:srgbClr val="3F3F3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1048610" name="Google Shape;89;p14"/>
          <p:cNvSpPr txBox="1">
            <a:spLocks noGrp="1"/>
          </p:cNvSpPr>
          <p:nvPr>
            <p:ph type="title" idx="4294967295"/>
          </p:nvPr>
        </p:nvSpPr>
        <p:spPr>
          <a:xfrm>
            <a:off x="457200" y="116586"/>
            <a:ext cx="8229600" cy="939546"/>
          </a:xfrm>
          <a:prstGeom prst="rect">
            <a:avLst/>
          </a:prstGeom>
          <a:noFill/>
          <a:ln>
            <a:noFill/>
          </a:ln>
        </p:spPr>
        <p:txBody>
          <a:bodyPr spcFirstLastPara="1" wrap="square" lIns="91425" tIns="45700" rIns="45700" bIns="45700" anchor="ctr" anchorCtr="0">
            <a:normAutofit/>
          </a:bodyPr>
          <a:lstStyle/>
          <a:p>
            <a:pPr lvl="0" algn="ctr">
              <a:buClr>
                <a:srgbClr val="FFC000"/>
              </a:buClr>
              <a:buSzPts val="4500"/>
            </a:pPr>
            <a:r>
              <a:rPr lang="en-US" sz="2800" dirty="0">
                <a:solidFill>
                  <a:srgbClr val="FFC000"/>
                </a:solidFill>
              </a:rPr>
              <a:t>EXISTING SYSTEM</a:t>
            </a:r>
            <a:endParaRPr sz="1400" b="1" i="0" u="none" strike="noStrike" cap="none">
              <a:solidFill>
                <a:srgbClr val="FFC000"/>
              </a:solidFill>
              <a:latin typeface="Corbel"/>
              <a:ea typeface="Corbel"/>
              <a:cs typeface="Corbel"/>
              <a:sym typeface="Corbel"/>
            </a:endParaRPr>
          </a:p>
        </p:txBody>
      </p:sp>
      <p:sp>
        <p:nvSpPr>
          <p:cNvPr id="1048611" name="Google Shape;90;p14"/>
          <p:cNvSpPr txBox="1"/>
          <p:nvPr/>
        </p:nvSpPr>
        <p:spPr>
          <a:xfrm>
            <a:off x="8204200" y="4857750"/>
            <a:ext cx="733425" cy="206375"/>
          </a:xfrm>
          <a:prstGeom prst="rect">
            <a:avLst/>
          </a:prstGeom>
          <a:noFill/>
          <a:ln>
            <a:noFill/>
          </a:ln>
        </p:spPr>
        <p:txBody>
          <a:bodyPr spcFirstLastPara="1" wrap="square" lIns="91425" tIns="45700" rIns="91425" bIns="0" anchor="b" anchorCtr="0">
            <a:noAutofit/>
          </a:bodyPr>
          <a:lstStyle/>
          <a:p>
            <a:pPr marL="0" marR="0" lvl="0" indent="0" algn="r" rtl="0">
              <a:lnSpc>
                <a:spcPct val="100000"/>
              </a:lnSpc>
              <a:spcBef>
                <a:spcPts val="0"/>
              </a:spcBef>
              <a:spcAft>
                <a:spcPts val="0"/>
              </a:spcAft>
              <a:buClr>
                <a:srgbClr val="3F3F3F"/>
              </a:buClr>
              <a:buSzPts val="1200"/>
              <a:buFont typeface="Arial"/>
              <a:buNone/>
            </a:pPr>
            <a:fld id="{00000000-1234-1234-1234-123412341234}" type="slidenum">
              <a:rPr lang="en-US" sz="1200" b="0" i="0" u="none">
                <a:solidFill>
                  <a:srgbClr val="3F3F3F"/>
                </a:solidFill>
                <a:latin typeface="Arial"/>
                <a:ea typeface="Arial"/>
                <a:cs typeface="Arial"/>
                <a:sym typeface="Arial"/>
              </a:rPr>
              <a:pPr marL="0" marR="0" lvl="0" indent="0" algn="r" rtl="0">
                <a:lnSpc>
                  <a:spcPct val="100000"/>
                </a:lnSpc>
                <a:spcBef>
                  <a:spcPts val="0"/>
                </a:spcBef>
                <a:spcAft>
                  <a:spcPts val="0"/>
                </a:spcAft>
                <a:buClr>
                  <a:srgbClr val="3F3F3F"/>
                </a:buClr>
                <a:buSzPts val="1200"/>
                <a:buFont typeface="Arial"/>
                <a:buNone/>
              </a:pPr>
              <a:t>5</a:t>
            </a:fld>
            <a:endParaRPr lang="en-US" sz="1200" b="0" i="0" u="none">
              <a:solidFill>
                <a:srgbClr val="3F3F3F"/>
              </a:solidFill>
              <a:latin typeface="Arial"/>
              <a:ea typeface="Arial"/>
              <a:cs typeface="Arial"/>
              <a:sym typeface="Arial"/>
            </a:endParaRPr>
          </a:p>
        </p:txBody>
      </p:sp>
      <p:sp>
        <p:nvSpPr>
          <p:cNvPr id="1048612" name="Google Shape;91;p14"/>
          <p:cNvSpPr txBox="1">
            <a:spLocks noGrp="1"/>
          </p:cNvSpPr>
          <p:nvPr>
            <p:ph type="body" idx="1"/>
          </p:nvPr>
        </p:nvSpPr>
        <p:spPr>
          <a:xfrm>
            <a:off x="438912" y="1563450"/>
            <a:ext cx="8327136" cy="2960400"/>
          </a:xfrm>
          <a:prstGeom prst="rect">
            <a:avLst/>
          </a:prstGeom>
          <a:noFill/>
          <a:ln>
            <a:noFill/>
          </a:ln>
        </p:spPr>
        <p:txBody>
          <a:bodyPr spcFirstLastPara="1" wrap="square" lIns="54850" tIns="91425" rIns="91425" bIns="45700" anchor="t" anchorCtr="0">
            <a:noAutofit/>
          </a:bodyPr>
          <a:lstStyle/>
          <a:p>
            <a:pPr marL="457200" marR="0" lvl="0" indent="-336550" algn="just" rtl="0">
              <a:lnSpc>
                <a:spcPct val="115000"/>
              </a:lnSpc>
              <a:spcBef>
                <a:spcPts val="0"/>
              </a:spcBef>
              <a:spcAft>
                <a:spcPts val="0"/>
              </a:spcAft>
              <a:buSzPts val="1700"/>
              <a:buChar char="●"/>
            </a:pPr>
            <a:r>
              <a:rPr lang="en-IN" sz="1800" dirty="0">
                <a:latin typeface="Times New Roman" pitchFamily="18" charset="0"/>
                <a:cs typeface="Times New Roman" pitchFamily="18" charset="0"/>
              </a:rPr>
              <a:t>Some system uses any one of the encryption </a:t>
            </a:r>
            <a:r>
              <a:rPr lang="en-IN" sz="1800" dirty="0" err="1">
                <a:latin typeface="Times New Roman" pitchFamily="18" charset="0"/>
                <a:cs typeface="Times New Roman" pitchFamily="18" charset="0"/>
              </a:rPr>
              <a:t>alogorithm</a:t>
            </a:r>
            <a:r>
              <a:rPr lang="en-IN" sz="1800" dirty="0">
                <a:latin typeface="Times New Roman" pitchFamily="18" charset="0"/>
                <a:cs typeface="Times New Roman" pitchFamily="18" charset="0"/>
              </a:rPr>
              <a:t>.</a:t>
            </a:r>
          </a:p>
          <a:p>
            <a:pPr lvl="0" indent="-336550" algn="just">
              <a:lnSpc>
                <a:spcPct val="115000"/>
              </a:lnSpc>
              <a:buSzPts val="1700"/>
              <a:buChar char="●"/>
            </a:pPr>
            <a:r>
              <a:rPr lang="en-US" sz="1800" dirty="0">
                <a:latin typeface="Times New Roman" pitchFamily="18" charset="0"/>
                <a:cs typeface="Times New Roman" pitchFamily="18" charset="0"/>
              </a:rPr>
              <a:t>Various combinations of Advanced Encryption Standard (AES), Elliptical Curve Cryptography (ECC) and </a:t>
            </a:r>
            <a:r>
              <a:rPr lang="en-US" sz="1800" dirty="0" err="1">
                <a:latin typeface="Times New Roman" pitchFamily="18" charset="0"/>
                <a:cs typeface="Times New Roman" pitchFamily="18" charset="0"/>
              </a:rPr>
              <a:t>Rivest</a:t>
            </a:r>
            <a:r>
              <a:rPr lang="en-US" sz="1800" dirty="0">
                <a:latin typeface="Times New Roman" pitchFamily="18" charset="0"/>
                <a:cs typeface="Times New Roman" pitchFamily="18" charset="0"/>
              </a:rPr>
              <a:t>, Shamir and </a:t>
            </a:r>
            <a:r>
              <a:rPr lang="en-US" sz="1800" dirty="0" err="1">
                <a:latin typeface="Times New Roman" pitchFamily="18" charset="0"/>
                <a:cs typeface="Times New Roman" pitchFamily="18" charset="0"/>
              </a:rPr>
              <a:t>Adleman</a:t>
            </a:r>
            <a:r>
              <a:rPr lang="en-US" sz="1800" dirty="0">
                <a:latin typeface="Times New Roman" pitchFamily="18" charset="0"/>
                <a:cs typeface="Times New Roman" pitchFamily="18" charset="0"/>
              </a:rPr>
              <a:t> (RSA) algorithms are used to provide hybrid encryption. Secure Hash Algorithm (SHA-256) is also used to provide authentication and integrity.</a:t>
            </a:r>
          </a:p>
          <a:p>
            <a:pPr lvl="0" indent="-336550" algn="just">
              <a:lnSpc>
                <a:spcPct val="115000"/>
              </a:lnSpc>
              <a:buSzPts val="1700"/>
              <a:buChar char="●"/>
            </a:pPr>
            <a:r>
              <a:rPr lang="en-US" sz="1800" dirty="0">
                <a:latin typeface="Times New Roman" pitchFamily="18" charset="0"/>
                <a:cs typeface="Times New Roman" pitchFamily="18" charset="0"/>
              </a:rPr>
              <a:t>The most common hybrid system is based on the </a:t>
            </a:r>
            <a:r>
              <a:rPr lang="en-US" sz="1800" dirty="0" err="1">
                <a:latin typeface="Times New Roman" pitchFamily="18" charset="0"/>
                <a:cs typeface="Times New Roman" pitchFamily="18" charset="0"/>
              </a:rPr>
              <a:t>Diffie</a:t>
            </a:r>
            <a:r>
              <a:rPr lang="en-US" sz="1800" dirty="0">
                <a:latin typeface="Times New Roman" pitchFamily="18" charset="0"/>
                <a:cs typeface="Times New Roman" pitchFamily="18" charset="0"/>
              </a:rPr>
              <a:t>-Hellman key exchange, which is a method for exchanging private keys using public-key encryption.</a:t>
            </a:r>
            <a:endParaRPr sz="180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1048598" name="Google Shape;97;p7"/>
          <p:cNvSpPr txBox="1">
            <a:spLocks noGrp="1"/>
          </p:cNvSpPr>
          <p:nvPr>
            <p:ph type="title" idx="4294967295"/>
          </p:nvPr>
        </p:nvSpPr>
        <p:spPr>
          <a:xfrm>
            <a:off x="457200" y="116586"/>
            <a:ext cx="8229600" cy="939546"/>
          </a:xfrm>
          <a:prstGeom prst="rect">
            <a:avLst/>
          </a:prstGeom>
          <a:noFill/>
          <a:ln>
            <a:noFill/>
          </a:ln>
        </p:spPr>
        <p:txBody>
          <a:bodyPr spcFirstLastPara="1" wrap="square" lIns="91425" tIns="45700" rIns="45700" bIns="45700" anchor="ctr" anchorCtr="0">
            <a:noAutofit/>
          </a:bodyPr>
          <a:lstStyle/>
          <a:p>
            <a:pPr marL="0" marR="0" lvl="0" indent="0" algn="ctr" rtl="0">
              <a:lnSpc>
                <a:spcPct val="100000"/>
              </a:lnSpc>
              <a:spcBef>
                <a:spcPts val="0"/>
              </a:spcBef>
              <a:spcAft>
                <a:spcPts val="0"/>
              </a:spcAft>
              <a:buClr>
                <a:srgbClr val="FFC000"/>
              </a:buClr>
              <a:buSzPts val="2800"/>
              <a:buFont typeface="Corbel"/>
              <a:buNone/>
            </a:pPr>
            <a:r>
              <a:rPr lang="en-US" sz="2800" b="1" i="0" u="none" strike="noStrike" cap="none" dirty="0">
                <a:solidFill>
                  <a:srgbClr val="FFC000"/>
                </a:solidFill>
                <a:latin typeface="Corbel"/>
                <a:ea typeface="Corbel"/>
                <a:cs typeface="Corbel"/>
                <a:sym typeface="Corbel"/>
              </a:rPr>
              <a:t>EXISTING SYSTEM- DRAWBACKS</a:t>
            </a:r>
            <a:endParaRPr sz="2800" b="1" i="0" u="none" strike="noStrike" cap="none">
              <a:solidFill>
                <a:srgbClr val="FF0684"/>
              </a:solidFill>
              <a:latin typeface="Corbel"/>
              <a:ea typeface="Corbel"/>
              <a:cs typeface="Corbel"/>
              <a:sym typeface="Corbel"/>
            </a:endParaRPr>
          </a:p>
        </p:txBody>
      </p:sp>
      <p:sp>
        <p:nvSpPr>
          <p:cNvPr id="1048599" name="Google Shape;98;p7"/>
          <p:cNvSpPr txBox="1">
            <a:spLocks noGrp="1"/>
          </p:cNvSpPr>
          <p:nvPr>
            <p:ph type="body" idx="1"/>
          </p:nvPr>
        </p:nvSpPr>
        <p:spPr>
          <a:xfrm>
            <a:off x="457200" y="1331912"/>
            <a:ext cx="7967472" cy="3468687"/>
          </a:xfrm>
          <a:prstGeom prst="rect">
            <a:avLst/>
          </a:prstGeom>
          <a:noFill/>
          <a:ln>
            <a:noFill/>
          </a:ln>
        </p:spPr>
        <p:txBody>
          <a:bodyPr spcFirstLastPara="1" wrap="square" lIns="54850" tIns="91425" rIns="91425" bIns="45700" anchor="t" anchorCtr="0">
            <a:noAutofit/>
          </a:bodyPr>
          <a:lstStyle/>
          <a:p>
            <a:pPr indent="0" algn="just">
              <a:lnSpc>
                <a:spcPct val="150000"/>
              </a:lnSpc>
            </a:pPr>
            <a:r>
              <a:rPr lang="en-US" sz="1800" dirty="0">
                <a:latin typeface="Times New Roman" pitchFamily="18" charset="0"/>
                <a:cs typeface="Times New Roman" pitchFamily="18" charset="0"/>
              </a:rPr>
              <a:t>  Because only one encryption technique is used, and keys are not effectively supervised, there is a risk of key leakage. </a:t>
            </a:r>
          </a:p>
          <a:p>
            <a:pPr indent="0" algn="just">
              <a:lnSpc>
                <a:spcPct val="150000"/>
              </a:lnSpc>
            </a:pPr>
            <a:r>
              <a:rPr lang="en-US" sz="1800" dirty="0">
                <a:latin typeface="Times New Roman" pitchFamily="18" charset="0"/>
                <a:cs typeface="Times New Roman" pitchFamily="18" charset="0"/>
              </a:rPr>
              <a:t>  AES, DES or RSA methods are used for encryption and the key sharing process is not secure. </a:t>
            </a:r>
          </a:p>
          <a:p>
            <a:pPr indent="0" algn="just">
              <a:lnSpc>
                <a:spcPct val="150000"/>
              </a:lnSpc>
            </a:pPr>
            <a:r>
              <a:rPr lang="en-IN" sz="1800" dirty="0">
                <a:latin typeface="Times New Roman" pitchFamily="18" charset="0"/>
                <a:cs typeface="Times New Roman" pitchFamily="18" charset="0"/>
              </a:rPr>
              <a:t>  Due to weak random number generator of RSA, it takes comparatively lesser time of cracking the algorithm.</a:t>
            </a:r>
            <a:endParaRPr sz="1800">
              <a:latin typeface="Times New Roman" pitchFamily="18" charset="0"/>
              <a:cs typeface="Times New Roman" pitchFamily="18" charset="0"/>
            </a:endParaRPr>
          </a:p>
        </p:txBody>
      </p:sp>
      <p:sp>
        <p:nvSpPr>
          <p:cNvPr id="1048600" name="Google Shape;99;p7"/>
          <p:cNvSpPr txBox="1"/>
          <p:nvPr/>
        </p:nvSpPr>
        <p:spPr>
          <a:xfrm>
            <a:off x="8204200" y="4857750"/>
            <a:ext cx="733425" cy="206375"/>
          </a:xfrm>
          <a:prstGeom prst="rect">
            <a:avLst/>
          </a:prstGeom>
          <a:noFill/>
          <a:ln>
            <a:noFill/>
          </a:ln>
        </p:spPr>
        <p:txBody>
          <a:bodyPr spcFirstLastPara="1" wrap="square" lIns="91425" tIns="45700" rIns="91425" bIns="0" anchor="b" anchorCtr="0">
            <a:noAutofit/>
          </a:bodyPr>
          <a:lstStyle/>
          <a:p>
            <a:pPr marL="0" marR="0" lvl="0" indent="0" algn="r" rtl="0">
              <a:lnSpc>
                <a:spcPct val="90000"/>
              </a:lnSpc>
              <a:spcBef>
                <a:spcPts val="0"/>
              </a:spcBef>
              <a:spcAft>
                <a:spcPts val="0"/>
              </a:spcAft>
              <a:buClr>
                <a:srgbClr val="3F3F3F"/>
              </a:buClr>
              <a:buSzPts val="1100"/>
              <a:buFont typeface="Arial"/>
              <a:buNone/>
            </a:pPr>
            <a:fld id="{00000000-1234-1234-1234-123412341234}" type="slidenum">
              <a:rPr lang="en-US" sz="1100" b="0" i="0" u="none">
                <a:solidFill>
                  <a:srgbClr val="3F3F3F"/>
                </a:solidFill>
                <a:latin typeface="Arial"/>
                <a:ea typeface="Arial"/>
                <a:cs typeface="Arial"/>
                <a:sym typeface="Arial"/>
              </a:rPr>
              <a:pPr marL="0" marR="0" lvl="0" indent="0" algn="r" rtl="0">
                <a:lnSpc>
                  <a:spcPct val="90000"/>
                </a:lnSpc>
                <a:spcBef>
                  <a:spcPts val="0"/>
                </a:spcBef>
                <a:spcAft>
                  <a:spcPts val="0"/>
                </a:spcAft>
                <a:buClr>
                  <a:srgbClr val="3F3F3F"/>
                </a:buClr>
                <a:buSzPts val="1100"/>
                <a:buFont typeface="Arial"/>
                <a:buNone/>
              </a:pPr>
              <a:t>6</a:t>
            </a:fld>
            <a:endParaRPr lang="en-US" sz="1100" b="0" i="0" u="none">
              <a:solidFill>
                <a:srgbClr val="3F3F3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8588" name="Google Shape;104;p15"/>
          <p:cNvSpPr txBox="1">
            <a:spLocks noGrp="1"/>
          </p:cNvSpPr>
          <p:nvPr>
            <p:ph type="title" idx="4294967295"/>
          </p:nvPr>
        </p:nvSpPr>
        <p:spPr>
          <a:xfrm>
            <a:off x="457200" y="116586"/>
            <a:ext cx="8229600" cy="939546"/>
          </a:xfrm>
          <a:prstGeom prst="rect">
            <a:avLst/>
          </a:prstGeom>
          <a:noFill/>
          <a:ln>
            <a:noFill/>
          </a:ln>
        </p:spPr>
        <p:txBody>
          <a:bodyPr spcFirstLastPara="1" wrap="square" lIns="91425" tIns="45700" rIns="45700" bIns="45700" anchor="ctr" anchorCtr="0">
            <a:normAutofit/>
          </a:bodyPr>
          <a:lstStyle/>
          <a:p>
            <a:pPr marL="0" marR="0" lvl="0" indent="0" algn="ctr" rtl="0">
              <a:lnSpc>
                <a:spcPct val="100000"/>
              </a:lnSpc>
              <a:spcBef>
                <a:spcPts val="0"/>
              </a:spcBef>
              <a:spcAft>
                <a:spcPts val="0"/>
              </a:spcAft>
              <a:buClr>
                <a:srgbClr val="FFC000"/>
              </a:buClr>
              <a:buSzPts val="4500"/>
              <a:buFont typeface="Corbel"/>
              <a:buNone/>
            </a:pPr>
            <a:r>
              <a:rPr lang="en-US" sz="4500" b="1" i="0" u="none" strike="noStrike" cap="none" dirty="0">
                <a:solidFill>
                  <a:srgbClr val="FFC000"/>
                </a:solidFill>
                <a:latin typeface="Corbel"/>
                <a:ea typeface="Corbel"/>
                <a:cs typeface="Corbel"/>
                <a:sym typeface="Corbel"/>
              </a:rPr>
              <a:t>  </a:t>
            </a:r>
            <a:r>
              <a:rPr lang="en-US" sz="2800" b="1" i="0" u="none" strike="noStrike" cap="none" dirty="0">
                <a:solidFill>
                  <a:srgbClr val="FFC000"/>
                </a:solidFill>
                <a:latin typeface="Corbel"/>
                <a:ea typeface="Corbel"/>
                <a:cs typeface="Corbel"/>
                <a:sym typeface="Corbel"/>
              </a:rPr>
              <a:t>PROPOSED WORK</a:t>
            </a:r>
            <a:endParaRPr sz="2800" b="1" i="0" u="none" strike="noStrike" cap="none">
              <a:solidFill>
                <a:srgbClr val="FFC000"/>
              </a:solidFill>
              <a:latin typeface="Corbel"/>
              <a:ea typeface="Corbel"/>
              <a:cs typeface="Corbel"/>
              <a:sym typeface="Corbel"/>
            </a:endParaRPr>
          </a:p>
        </p:txBody>
      </p:sp>
      <p:sp>
        <p:nvSpPr>
          <p:cNvPr id="1048589" name="Google Shape;105;p15"/>
          <p:cNvSpPr txBox="1"/>
          <p:nvPr/>
        </p:nvSpPr>
        <p:spPr>
          <a:xfrm>
            <a:off x="8204200" y="4857750"/>
            <a:ext cx="733425" cy="206375"/>
          </a:xfrm>
          <a:prstGeom prst="rect">
            <a:avLst/>
          </a:prstGeom>
          <a:noFill/>
          <a:ln>
            <a:noFill/>
          </a:ln>
        </p:spPr>
        <p:txBody>
          <a:bodyPr spcFirstLastPara="1" wrap="square" lIns="91425" tIns="45700" rIns="91425" bIns="0" anchor="b" anchorCtr="0">
            <a:noAutofit/>
          </a:bodyPr>
          <a:lstStyle/>
          <a:p>
            <a:pPr marL="0" marR="0" lvl="0" indent="0" algn="r" rtl="0">
              <a:lnSpc>
                <a:spcPct val="100000"/>
              </a:lnSpc>
              <a:spcBef>
                <a:spcPts val="0"/>
              </a:spcBef>
              <a:spcAft>
                <a:spcPts val="0"/>
              </a:spcAft>
              <a:buClr>
                <a:srgbClr val="3F3F3F"/>
              </a:buClr>
              <a:buSzPts val="1200"/>
              <a:buFont typeface="Arial"/>
              <a:buNone/>
            </a:pPr>
            <a:fld id="{00000000-1234-1234-1234-123412341234}" type="slidenum">
              <a:rPr lang="en-US" sz="1200" b="0" i="0" u="none">
                <a:solidFill>
                  <a:srgbClr val="3F3F3F"/>
                </a:solidFill>
                <a:latin typeface="Arial"/>
                <a:ea typeface="Arial"/>
                <a:cs typeface="Arial"/>
                <a:sym typeface="Arial"/>
              </a:rPr>
              <a:pPr marL="0" marR="0" lvl="0" indent="0" algn="r" rtl="0">
                <a:lnSpc>
                  <a:spcPct val="100000"/>
                </a:lnSpc>
                <a:spcBef>
                  <a:spcPts val="0"/>
                </a:spcBef>
                <a:spcAft>
                  <a:spcPts val="0"/>
                </a:spcAft>
                <a:buClr>
                  <a:srgbClr val="3F3F3F"/>
                </a:buClr>
                <a:buSzPts val="1200"/>
                <a:buFont typeface="Arial"/>
                <a:buNone/>
              </a:pPr>
              <a:t>7</a:t>
            </a:fld>
            <a:endParaRPr lang="en-US" sz="1200" b="0" i="0" u="none">
              <a:solidFill>
                <a:srgbClr val="3F3F3F"/>
              </a:solidFill>
              <a:latin typeface="Arial"/>
              <a:ea typeface="Arial"/>
              <a:cs typeface="Arial"/>
              <a:sym typeface="Arial"/>
            </a:endParaRPr>
          </a:p>
        </p:txBody>
      </p:sp>
      <p:sp>
        <p:nvSpPr>
          <p:cNvPr id="1048590" name="Google Shape;106;p15"/>
          <p:cNvSpPr txBox="1">
            <a:spLocks noGrp="1"/>
          </p:cNvSpPr>
          <p:nvPr>
            <p:ph type="body" idx="1"/>
          </p:nvPr>
        </p:nvSpPr>
        <p:spPr>
          <a:xfrm>
            <a:off x="76200" y="1414801"/>
            <a:ext cx="8726424" cy="3332100"/>
          </a:xfrm>
          <a:prstGeom prst="rect">
            <a:avLst/>
          </a:prstGeom>
          <a:noFill/>
          <a:ln>
            <a:noFill/>
          </a:ln>
        </p:spPr>
        <p:txBody>
          <a:bodyPr spcFirstLastPara="1" wrap="square" lIns="54850" tIns="91425" rIns="91425" bIns="45700" anchor="t" anchorCtr="0">
            <a:noAutofit/>
          </a:bodyPr>
          <a:lstStyle/>
          <a:p>
            <a:pPr lvl="0" indent="-342900" algn="just">
              <a:buSzPts val="1800"/>
              <a:buChar char="●"/>
            </a:pPr>
            <a:r>
              <a:rPr lang="en-IN" sz="1800" dirty="0">
                <a:latin typeface="Times New Roman" pitchFamily="18" charset="0"/>
                <a:cs typeface="Times New Roman" pitchFamily="18" charset="0"/>
              </a:rPr>
              <a:t>The proposed system, </a:t>
            </a:r>
            <a:r>
              <a:rPr lang="en-US" sz="1800" dirty="0">
                <a:latin typeface="Times New Roman" pitchFamily="18" charset="0"/>
                <a:cs typeface="Times New Roman" pitchFamily="18" charset="0"/>
              </a:rPr>
              <a:t>When a user uploads data, it is divided into three sections, the first of which is encrypted with AES, the second with Triple-DES, and the third with </a:t>
            </a:r>
            <a:r>
              <a:rPr lang="en-US" sz="1800" dirty="0" err="1">
                <a:latin typeface="Times New Roman" pitchFamily="18" charset="0"/>
                <a:cs typeface="Times New Roman" pitchFamily="18" charset="0"/>
              </a:rPr>
              <a:t>BlowFish</a:t>
            </a:r>
            <a:r>
              <a:rPr lang="en-US" sz="1800" dirty="0">
                <a:latin typeface="Times New Roman" pitchFamily="18" charset="0"/>
                <a:cs typeface="Times New Roman" pitchFamily="18" charset="0"/>
              </a:rPr>
              <a:t>.</a:t>
            </a:r>
          </a:p>
          <a:p>
            <a:pPr lvl="0" indent="-342900" algn="just">
              <a:lnSpc>
                <a:spcPct val="115000"/>
              </a:lnSpc>
              <a:buSzPts val="1800"/>
              <a:buChar char="●"/>
            </a:pPr>
            <a:r>
              <a:rPr lang="en-US" sz="1800" dirty="0">
                <a:latin typeface="Times New Roman" pitchFamily="18" charset="0"/>
                <a:cs typeface="Times New Roman" pitchFamily="18" charset="0"/>
              </a:rPr>
              <a:t> LSB </a:t>
            </a:r>
            <a:r>
              <a:rPr lang="en-US" sz="1800" dirty="0" err="1">
                <a:latin typeface="Times New Roman" pitchFamily="18" charset="0"/>
                <a:cs typeface="Times New Roman" pitchFamily="18" charset="0"/>
              </a:rPr>
              <a:t>steganography</a:t>
            </a:r>
            <a:r>
              <a:rPr lang="en-US" sz="1800" dirty="0">
                <a:latin typeface="Times New Roman" pitchFamily="18" charset="0"/>
                <a:cs typeface="Times New Roman" pitchFamily="18" charset="0"/>
              </a:rPr>
              <a:t> is used to store the keys in the image, and the three encrypted files are stored in the cloud. </a:t>
            </a:r>
          </a:p>
          <a:p>
            <a:pPr lvl="0" indent="-342900" algn="just">
              <a:lnSpc>
                <a:spcPct val="115000"/>
              </a:lnSpc>
              <a:buSzPts val="1800"/>
              <a:buChar char="●"/>
            </a:pPr>
            <a:r>
              <a:rPr lang="en-US" sz="1800" dirty="0">
                <a:latin typeface="Times New Roman" pitchFamily="18" charset="0"/>
                <a:cs typeface="Times New Roman" pitchFamily="18" charset="0"/>
              </a:rPr>
              <a:t>Users must first recover the keys from the image before they can import all data from the server. </a:t>
            </a:r>
          </a:p>
          <a:p>
            <a:pPr lvl="0" indent="-342900" algn="just">
              <a:lnSpc>
                <a:spcPct val="115000"/>
              </a:lnSpc>
              <a:buSzPts val="1800"/>
              <a:buChar char="●"/>
            </a:pPr>
            <a:r>
              <a:rPr lang="en-US" sz="1800" dirty="0">
                <a:latin typeface="Times New Roman" pitchFamily="18" charset="0"/>
                <a:cs typeface="Times New Roman" pitchFamily="18" charset="0"/>
              </a:rPr>
              <a:t>These keys are then used to decrypt the data once more with AES, Triple-DES, and </a:t>
            </a:r>
            <a:r>
              <a:rPr lang="en-US" sz="1800" dirty="0" err="1">
                <a:latin typeface="Times New Roman" pitchFamily="18" charset="0"/>
                <a:cs typeface="Times New Roman" pitchFamily="18" charset="0"/>
              </a:rPr>
              <a:t>BlowFish</a:t>
            </a:r>
            <a:r>
              <a:rPr lang="en-US" sz="1800" dirty="0">
                <a:latin typeface="Times New Roman" pitchFamily="18" charset="0"/>
                <a:cs typeface="Times New Roman" pitchFamily="18" charset="0"/>
              </a:rPr>
              <a:t>. </a:t>
            </a:r>
          </a:p>
          <a:p>
            <a:pPr lvl="0" indent="-342900" algn="just">
              <a:lnSpc>
                <a:spcPct val="115000"/>
              </a:lnSpc>
              <a:buSzPts val="1800"/>
              <a:buChar char="●"/>
            </a:pPr>
            <a:r>
              <a:rPr lang="en-US" sz="1800" dirty="0">
                <a:latin typeface="Times New Roman" pitchFamily="18" charset="0"/>
                <a:cs typeface="Times New Roman" pitchFamily="18" charset="0"/>
              </a:rPr>
              <a:t>This approach increases the security of records.</a:t>
            </a:r>
            <a:endParaRPr sz="180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8593" name="Google Shape;104;p15"/>
          <p:cNvSpPr txBox="1">
            <a:spLocks noGrp="1"/>
          </p:cNvSpPr>
          <p:nvPr>
            <p:ph type="title" idx="4294967295"/>
          </p:nvPr>
        </p:nvSpPr>
        <p:spPr>
          <a:xfrm>
            <a:off x="457200" y="116586"/>
            <a:ext cx="8229600" cy="939546"/>
          </a:xfrm>
          <a:prstGeom prst="rect">
            <a:avLst/>
          </a:prstGeom>
          <a:noFill/>
          <a:ln>
            <a:noFill/>
          </a:ln>
        </p:spPr>
        <p:txBody>
          <a:bodyPr spcFirstLastPara="1" wrap="square" lIns="91425" tIns="45700" rIns="45700" bIns="45700" anchor="ctr" anchorCtr="0">
            <a:normAutofit/>
          </a:bodyPr>
          <a:lstStyle/>
          <a:p>
            <a:pPr marL="0" marR="0" lvl="0" indent="0" algn="ctr" rtl="0">
              <a:lnSpc>
                <a:spcPct val="100000"/>
              </a:lnSpc>
              <a:spcBef>
                <a:spcPts val="0"/>
              </a:spcBef>
              <a:spcAft>
                <a:spcPts val="0"/>
              </a:spcAft>
              <a:buClr>
                <a:srgbClr val="FFC000"/>
              </a:buClr>
              <a:buSzPts val="4500"/>
              <a:buFont typeface="Corbel"/>
              <a:buNone/>
            </a:pPr>
            <a:r>
              <a:rPr lang="en-US" sz="4500" b="1" i="0" u="none" strike="noStrike" cap="none" dirty="0">
                <a:solidFill>
                  <a:srgbClr val="FFC000"/>
                </a:solidFill>
                <a:latin typeface="Corbel"/>
                <a:ea typeface="Corbel"/>
                <a:cs typeface="Corbel"/>
                <a:sym typeface="Corbel"/>
              </a:rPr>
              <a:t>  </a:t>
            </a:r>
            <a:r>
              <a:rPr lang="en-US" sz="2800" b="1" i="0" u="none" strike="noStrike" cap="none" dirty="0">
                <a:solidFill>
                  <a:srgbClr val="FFC000"/>
                </a:solidFill>
                <a:latin typeface="Corbel"/>
                <a:ea typeface="Corbel"/>
                <a:cs typeface="Corbel"/>
                <a:sym typeface="Corbel"/>
              </a:rPr>
              <a:t>PROPOSED WORK-ADVANTAGES</a:t>
            </a:r>
            <a:endParaRPr sz="2800" b="1" i="0" u="none" strike="noStrike" cap="none">
              <a:solidFill>
                <a:srgbClr val="FFC000"/>
              </a:solidFill>
              <a:latin typeface="Corbel"/>
              <a:ea typeface="Corbel"/>
              <a:cs typeface="Corbel"/>
              <a:sym typeface="Corbel"/>
            </a:endParaRPr>
          </a:p>
        </p:txBody>
      </p:sp>
      <p:sp>
        <p:nvSpPr>
          <p:cNvPr id="1048594" name="Google Shape;105;p15"/>
          <p:cNvSpPr txBox="1"/>
          <p:nvPr/>
        </p:nvSpPr>
        <p:spPr>
          <a:xfrm>
            <a:off x="8204200" y="4857750"/>
            <a:ext cx="733425" cy="206375"/>
          </a:xfrm>
          <a:prstGeom prst="rect">
            <a:avLst/>
          </a:prstGeom>
          <a:noFill/>
          <a:ln>
            <a:noFill/>
          </a:ln>
        </p:spPr>
        <p:txBody>
          <a:bodyPr spcFirstLastPara="1" wrap="square" lIns="91425" tIns="45700" rIns="91425" bIns="0" anchor="b" anchorCtr="0">
            <a:noAutofit/>
          </a:bodyPr>
          <a:lstStyle/>
          <a:p>
            <a:pPr marL="0" marR="0" lvl="0" indent="0" algn="r" rtl="0">
              <a:lnSpc>
                <a:spcPct val="100000"/>
              </a:lnSpc>
              <a:spcBef>
                <a:spcPts val="0"/>
              </a:spcBef>
              <a:spcAft>
                <a:spcPts val="0"/>
              </a:spcAft>
              <a:buClr>
                <a:srgbClr val="3F3F3F"/>
              </a:buClr>
              <a:buSzPts val="1200"/>
              <a:buFont typeface="Arial"/>
              <a:buNone/>
            </a:pPr>
            <a:fld id="{00000000-1234-1234-1234-123412341234}" type="slidenum">
              <a:rPr lang="en-US" sz="1200" b="0" i="0" u="none">
                <a:solidFill>
                  <a:srgbClr val="3F3F3F"/>
                </a:solidFill>
                <a:latin typeface="Arial"/>
                <a:ea typeface="Arial"/>
                <a:cs typeface="Arial"/>
                <a:sym typeface="Arial"/>
              </a:rPr>
              <a:pPr marL="0" marR="0" lvl="0" indent="0" algn="r" rtl="0">
                <a:lnSpc>
                  <a:spcPct val="100000"/>
                </a:lnSpc>
                <a:spcBef>
                  <a:spcPts val="0"/>
                </a:spcBef>
                <a:spcAft>
                  <a:spcPts val="0"/>
                </a:spcAft>
                <a:buClr>
                  <a:srgbClr val="3F3F3F"/>
                </a:buClr>
                <a:buSzPts val="1200"/>
                <a:buFont typeface="Arial"/>
                <a:buNone/>
              </a:pPr>
              <a:t>8</a:t>
            </a:fld>
            <a:endParaRPr lang="en-US" sz="1200" b="0" i="0" u="none">
              <a:solidFill>
                <a:srgbClr val="3F3F3F"/>
              </a:solidFill>
              <a:latin typeface="Arial"/>
              <a:ea typeface="Arial"/>
              <a:cs typeface="Arial"/>
              <a:sym typeface="Arial"/>
            </a:endParaRPr>
          </a:p>
        </p:txBody>
      </p:sp>
      <p:sp>
        <p:nvSpPr>
          <p:cNvPr id="1048595" name="Google Shape;106;p15"/>
          <p:cNvSpPr txBox="1">
            <a:spLocks noGrp="1"/>
          </p:cNvSpPr>
          <p:nvPr>
            <p:ph type="body" idx="1"/>
          </p:nvPr>
        </p:nvSpPr>
        <p:spPr>
          <a:xfrm>
            <a:off x="76200" y="1414801"/>
            <a:ext cx="8726424" cy="3332100"/>
          </a:xfrm>
          <a:prstGeom prst="rect">
            <a:avLst/>
          </a:prstGeom>
          <a:noFill/>
          <a:ln>
            <a:noFill/>
          </a:ln>
        </p:spPr>
        <p:txBody>
          <a:bodyPr spcFirstLastPara="1" wrap="square" lIns="54850" tIns="91425" rIns="91425" bIns="45700" anchor="t" anchorCtr="0">
            <a:noAutofit/>
          </a:bodyPr>
          <a:lstStyle/>
          <a:p>
            <a:pPr indent="-342900" algn="just">
              <a:buSzPts val="1800"/>
            </a:pPr>
            <a:r>
              <a:rPr lang="en-IN" sz="1800" dirty="0">
                <a:latin typeface="Times New Roman" pitchFamily="18" charset="0"/>
                <a:cs typeface="Times New Roman" pitchFamily="18" charset="0"/>
              </a:rPr>
              <a:t>Instead of  DES, the system uses Triple-DES.  Where it has three keys, the data is first encrypted with Key1 and then decrypted with Key2 and then encrypted back with Key3, which provides more security than DES.</a:t>
            </a:r>
          </a:p>
          <a:p>
            <a:pPr indent="-342900" algn="just">
              <a:buSzPts val="1800"/>
            </a:pPr>
            <a:r>
              <a:rPr lang="en-IN" sz="1800" dirty="0">
                <a:latin typeface="Times New Roman" pitchFamily="18" charset="0"/>
                <a:cs typeface="Times New Roman" pitchFamily="18" charset="0"/>
              </a:rPr>
              <a:t>Using </a:t>
            </a:r>
            <a:r>
              <a:rPr lang="en-IN" sz="1800" dirty="0" err="1">
                <a:latin typeface="Times New Roman" pitchFamily="18" charset="0"/>
                <a:cs typeface="Times New Roman" pitchFamily="18" charset="0"/>
              </a:rPr>
              <a:t>BlowFish</a:t>
            </a:r>
            <a:r>
              <a:rPr lang="en-IN" sz="1800" dirty="0">
                <a:latin typeface="Times New Roman" pitchFamily="18" charset="0"/>
                <a:cs typeface="Times New Roman" pitchFamily="18" charset="0"/>
              </a:rPr>
              <a:t> Algorithm rather than RSA, </a:t>
            </a:r>
            <a:r>
              <a:rPr lang="en-US" sz="1800" dirty="0">
                <a:latin typeface="Times New Roman" pitchFamily="18" charset="0"/>
                <a:cs typeface="Times New Roman" pitchFamily="18" charset="0"/>
              </a:rPr>
              <a:t>Blowfish is speedy enough to use on large documents, while RSA is pretty slow and therefore mostly used on small bits of data.</a:t>
            </a:r>
          </a:p>
          <a:p>
            <a:pPr indent="-342900" algn="just">
              <a:buSzPts val="1800"/>
            </a:pPr>
            <a:r>
              <a:rPr lang="en-US" sz="1800" dirty="0">
                <a:latin typeface="Times New Roman" pitchFamily="18" charset="0"/>
                <a:cs typeface="Times New Roman" pitchFamily="18" charset="0"/>
              </a:rPr>
              <a:t>The largest Blowfish keys (448 bits) are significantly smaller than the smallest RSA keys (1024 bits)</a:t>
            </a:r>
          </a:p>
          <a:p>
            <a:pPr indent="-342900" algn="just">
              <a:buSzPts val="1800"/>
            </a:pPr>
            <a:r>
              <a:rPr lang="en-IN" sz="1800" dirty="0">
                <a:latin typeface="Times New Roman" pitchFamily="18" charset="0"/>
                <a:cs typeface="Times New Roman" pitchFamily="18" charset="0"/>
              </a:rPr>
              <a:t>The Keys and Encrypted files are then embedded in a coved image using LSB Steganography provides secure data transfer.</a:t>
            </a:r>
            <a:endParaRPr lang="en-US" sz="18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
        <p:cNvGrpSpPr/>
        <p:nvPr/>
      </p:nvGrpSpPr>
      <p:grpSpPr>
        <a:xfrm>
          <a:off x="0" y="0"/>
          <a:ext cx="0" cy="0"/>
          <a:chOff x="0" y="0"/>
          <a:chExt cx="0" cy="0"/>
        </a:xfrm>
      </p:grpSpPr>
      <p:sp>
        <p:nvSpPr>
          <p:cNvPr id="1048604" name="Google Shape;112;p10"/>
          <p:cNvSpPr txBox="1">
            <a:spLocks noGrp="1"/>
          </p:cNvSpPr>
          <p:nvPr>
            <p:ph type="title" idx="4294967295"/>
          </p:nvPr>
        </p:nvSpPr>
        <p:spPr>
          <a:xfrm>
            <a:off x="457200" y="116586"/>
            <a:ext cx="8229600" cy="939546"/>
          </a:xfrm>
          <a:prstGeom prst="rect">
            <a:avLst/>
          </a:prstGeom>
          <a:noFill/>
          <a:ln>
            <a:noFill/>
          </a:ln>
        </p:spPr>
        <p:txBody>
          <a:bodyPr spcFirstLastPara="1" wrap="square" lIns="91425" tIns="45700" rIns="45700" bIns="45700" anchor="ctr" anchorCtr="0">
            <a:noAutofit/>
          </a:bodyPr>
          <a:lstStyle/>
          <a:p>
            <a:pPr marL="0" marR="0" lvl="0" indent="0" algn="ctr" rtl="0">
              <a:lnSpc>
                <a:spcPct val="100000"/>
              </a:lnSpc>
              <a:spcBef>
                <a:spcPts val="0"/>
              </a:spcBef>
              <a:spcAft>
                <a:spcPts val="0"/>
              </a:spcAft>
              <a:buClr>
                <a:srgbClr val="FFC000"/>
              </a:buClr>
              <a:buSzPts val="2800"/>
              <a:buFont typeface="Corbel"/>
              <a:buNone/>
            </a:pPr>
            <a:r>
              <a:rPr lang="en-US" sz="2800" b="1" i="0" u="none" strike="noStrike" cap="none">
                <a:solidFill>
                  <a:srgbClr val="FFC000"/>
                </a:solidFill>
                <a:latin typeface="Corbel"/>
                <a:ea typeface="Corbel"/>
                <a:cs typeface="Corbel"/>
                <a:sym typeface="Corbel"/>
              </a:rPr>
              <a:t>LITERATURE REVIEW </a:t>
            </a:r>
            <a:endParaRPr sz="2800" b="1" i="0" u="none" strike="noStrike" cap="none">
              <a:solidFill>
                <a:srgbClr val="FF0684"/>
              </a:solidFill>
              <a:latin typeface="Corbel"/>
              <a:ea typeface="Corbel"/>
              <a:cs typeface="Corbel"/>
              <a:sym typeface="Corbel"/>
            </a:endParaRPr>
          </a:p>
        </p:txBody>
      </p:sp>
      <p:sp>
        <p:nvSpPr>
          <p:cNvPr id="1048605" name="Google Shape;113;p10"/>
          <p:cNvSpPr txBox="1">
            <a:spLocks noGrp="1"/>
          </p:cNvSpPr>
          <p:nvPr>
            <p:ph type="body" idx="1"/>
          </p:nvPr>
        </p:nvSpPr>
        <p:spPr>
          <a:xfrm>
            <a:off x="457200" y="1389162"/>
            <a:ext cx="8229600" cy="3468600"/>
          </a:xfrm>
          <a:prstGeom prst="rect">
            <a:avLst/>
          </a:prstGeom>
          <a:noFill/>
          <a:ln>
            <a:noFill/>
          </a:ln>
        </p:spPr>
        <p:txBody>
          <a:bodyPr spcFirstLastPara="1" wrap="square" lIns="54850" tIns="91425" rIns="91425" bIns="45700" anchor="t" anchorCtr="0">
            <a:noAutofit/>
          </a:bodyPr>
          <a:lstStyle/>
          <a:p>
            <a:pPr marL="914400" marR="0" lvl="0" indent="228600" algn="just" rtl="0">
              <a:lnSpc>
                <a:spcPct val="115000"/>
              </a:lnSpc>
              <a:spcBef>
                <a:spcPts val="0"/>
              </a:spcBef>
              <a:spcAft>
                <a:spcPts val="0"/>
              </a:spcAft>
              <a:buNone/>
            </a:pPr>
            <a:endParaRPr sz="1600"/>
          </a:p>
          <a:p>
            <a:pPr marL="0" marR="0" lvl="0" indent="0" algn="just" rtl="0">
              <a:lnSpc>
                <a:spcPct val="115000"/>
              </a:lnSpc>
              <a:spcBef>
                <a:spcPts val="0"/>
              </a:spcBef>
              <a:spcAft>
                <a:spcPts val="0"/>
              </a:spcAft>
              <a:buNone/>
            </a:pPr>
            <a:endParaRPr sz="1800"/>
          </a:p>
        </p:txBody>
      </p:sp>
      <p:sp>
        <p:nvSpPr>
          <p:cNvPr id="1048606" name="Google Shape;114;p10"/>
          <p:cNvSpPr txBox="1"/>
          <p:nvPr/>
        </p:nvSpPr>
        <p:spPr>
          <a:xfrm>
            <a:off x="8204200" y="4857750"/>
            <a:ext cx="733425" cy="206375"/>
          </a:xfrm>
          <a:prstGeom prst="rect">
            <a:avLst/>
          </a:prstGeom>
          <a:noFill/>
          <a:ln>
            <a:noFill/>
          </a:ln>
        </p:spPr>
        <p:txBody>
          <a:bodyPr spcFirstLastPara="1" wrap="square" lIns="91425" tIns="45700" rIns="91425" bIns="0" anchor="b" anchorCtr="0">
            <a:noAutofit/>
          </a:bodyPr>
          <a:lstStyle/>
          <a:p>
            <a:pPr marL="0" marR="0" lvl="0" indent="0" algn="r" rtl="0">
              <a:lnSpc>
                <a:spcPct val="90000"/>
              </a:lnSpc>
              <a:spcBef>
                <a:spcPts val="0"/>
              </a:spcBef>
              <a:spcAft>
                <a:spcPts val="0"/>
              </a:spcAft>
              <a:buClr>
                <a:srgbClr val="3F3F3F"/>
              </a:buClr>
              <a:buSzPts val="1100"/>
              <a:buFont typeface="Arial"/>
              <a:buNone/>
            </a:pPr>
            <a:fld id="{00000000-1234-1234-1234-123412341234}" type="slidenum">
              <a:rPr lang="en-US" sz="1100" b="0" i="0" u="none">
                <a:solidFill>
                  <a:srgbClr val="3F3F3F"/>
                </a:solidFill>
                <a:latin typeface="Arial"/>
                <a:ea typeface="Arial"/>
                <a:cs typeface="Arial"/>
                <a:sym typeface="Arial"/>
              </a:rPr>
              <a:pPr marL="0" marR="0" lvl="0" indent="0" algn="r" rtl="0">
                <a:lnSpc>
                  <a:spcPct val="90000"/>
                </a:lnSpc>
                <a:spcBef>
                  <a:spcPts val="0"/>
                </a:spcBef>
                <a:spcAft>
                  <a:spcPts val="0"/>
                </a:spcAft>
                <a:buClr>
                  <a:srgbClr val="3F3F3F"/>
                </a:buClr>
                <a:buSzPts val="1100"/>
                <a:buFont typeface="Arial"/>
                <a:buNone/>
              </a:pPr>
              <a:t>9</a:t>
            </a:fld>
            <a:endParaRPr lang="en-US" sz="1100" b="0" i="0" u="none">
              <a:solidFill>
                <a:srgbClr val="3F3F3F"/>
              </a:solidFill>
              <a:latin typeface="Arial"/>
              <a:ea typeface="Arial"/>
              <a:cs typeface="Arial"/>
              <a:sym typeface="Arial"/>
            </a:endParaRPr>
          </a:p>
        </p:txBody>
      </p:sp>
      <p:graphicFrame>
        <p:nvGraphicFramePr>
          <p:cNvPr id="4194304" name="Google Shape;115;p10"/>
          <p:cNvGraphicFramePr>
            <a:graphicFrameLocks/>
          </p:cNvGraphicFramePr>
          <p:nvPr/>
        </p:nvGraphicFramePr>
        <p:xfrm>
          <a:off x="158496" y="1255015"/>
          <a:ext cx="8485633" cy="3648223"/>
        </p:xfrm>
        <a:graphic>
          <a:graphicData uri="http://schemas.openxmlformats.org/drawingml/2006/table">
            <a:tbl>
              <a:tblPr>
                <a:noFill/>
                <a:tableStyleId>{6113562D-15A4-4F5E-8D45-237089D7539C}</a:tableStyleId>
              </a:tblPr>
              <a:tblGrid>
                <a:gridCol w="674496">
                  <a:extLst>
                    <a:ext uri="{9D8B030D-6E8A-4147-A177-3AD203B41FA5}">
                      <a16:colId xmlns:a16="http://schemas.microsoft.com/office/drawing/2014/main" val="20000"/>
                    </a:ext>
                  </a:extLst>
                </a:gridCol>
                <a:gridCol w="2512647">
                  <a:extLst>
                    <a:ext uri="{9D8B030D-6E8A-4147-A177-3AD203B41FA5}">
                      <a16:colId xmlns:a16="http://schemas.microsoft.com/office/drawing/2014/main" val="20001"/>
                    </a:ext>
                  </a:extLst>
                </a:gridCol>
                <a:gridCol w="1904237">
                  <a:extLst>
                    <a:ext uri="{9D8B030D-6E8A-4147-A177-3AD203B41FA5}">
                      <a16:colId xmlns:a16="http://schemas.microsoft.com/office/drawing/2014/main" val="20002"/>
                    </a:ext>
                  </a:extLst>
                </a:gridCol>
                <a:gridCol w="1062842">
                  <a:extLst>
                    <a:ext uri="{9D8B030D-6E8A-4147-A177-3AD203B41FA5}">
                      <a16:colId xmlns:a16="http://schemas.microsoft.com/office/drawing/2014/main" val="20003"/>
                    </a:ext>
                  </a:extLst>
                </a:gridCol>
                <a:gridCol w="2331411">
                  <a:extLst>
                    <a:ext uri="{9D8B030D-6E8A-4147-A177-3AD203B41FA5}">
                      <a16:colId xmlns:a16="http://schemas.microsoft.com/office/drawing/2014/main" val="20004"/>
                    </a:ext>
                  </a:extLst>
                </a:gridCol>
              </a:tblGrid>
              <a:tr h="510883">
                <a:tc>
                  <a:txBody>
                    <a:bodyPr/>
                    <a:lstStyle/>
                    <a:p>
                      <a:pPr marL="0" lvl="0" indent="0" algn="l" rtl="0">
                        <a:spcBef>
                          <a:spcPts val="0"/>
                        </a:spcBef>
                        <a:spcAft>
                          <a:spcPts val="0"/>
                        </a:spcAft>
                        <a:buNone/>
                      </a:pPr>
                      <a:r>
                        <a:rPr lang="en-US" b="1" dirty="0" err="1"/>
                        <a:t>S.No</a:t>
                      </a:r>
                      <a:endParaRPr b="1"/>
                    </a:p>
                  </a:txBody>
                  <a:tcPr marL="91425" marR="91425" marT="91425" marB="91425">
                    <a:solidFill>
                      <a:schemeClr val="lt2"/>
                    </a:solidFill>
                  </a:tcPr>
                </a:tc>
                <a:tc>
                  <a:txBody>
                    <a:bodyPr/>
                    <a:lstStyle/>
                    <a:p>
                      <a:pPr marL="0" lvl="0" indent="0" algn="l" rtl="0">
                        <a:spcBef>
                          <a:spcPts val="0"/>
                        </a:spcBef>
                        <a:spcAft>
                          <a:spcPts val="0"/>
                        </a:spcAft>
                        <a:buNone/>
                      </a:pPr>
                      <a:r>
                        <a:rPr lang="en-US" b="1"/>
                        <a:t>Title</a:t>
                      </a:r>
                      <a:endParaRPr b="1"/>
                    </a:p>
                  </a:txBody>
                  <a:tcPr marL="91425" marR="91425" marT="91425" marB="91425">
                    <a:solidFill>
                      <a:schemeClr val="lt2"/>
                    </a:solidFill>
                  </a:tcPr>
                </a:tc>
                <a:tc>
                  <a:txBody>
                    <a:bodyPr/>
                    <a:lstStyle/>
                    <a:p>
                      <a:pPr marL="0" lvl="0" indent="0" algn="l" rtl="0">
                        <a:spcBef>
                          <a:spcPts val="0"/>
                        </a:spcBef>
                        <a:spcAft>
                          <a:spcPts val="0"/>
                        </a:spcAft>
                        <a:buNone/>
                      </a:pPr>
                      <a:r>
                        <a:rPr lang="en-US" b="1"/>
                        <a:t>Author</a:t>
                      </a:r>
                      <a:endParaRPr b="1"/>
                    </a:p>
                  </a:txBody>
                  <a:tcPr marL="91425" marR="91425" marT="91425" marB="91425">
                    <a:solidFill>
                      <a:schemeClr val="lt2"/>
                    </a:solidFill>
                  </a:tcPr>
                </a:tc>
                <a:tc>
                  <a:txBody>
                    <a:bodyPr/>
                    <a:lstStyle/>
                    <a:p>
                      <a:pPr marL="0" lvl="0" indent="0" algn="l" rtl="0">
                        <a:spcBef>
                          <a:spcPts val="0"/>
                        </a:spcBef>
                        <a:spcAft>
                          <a:spcPts val="0"/>
                        </a:spcAft>
                        <a:buNone/>
                      </a:pPr>
                      <a:r>
                        <a:rPr lang="en-US" sz="1200" b="1"/>
                        <a:t>Publication and Year</a:t>
                      </a:r>
                      <a:endParaRPr sz="1200" b="1"/>
                    </a:p>
                  </a:txBody>
                  <a:tcPr marL="91425" marR="91425" marT="91425" marB="91425">
                    <a:solidFill>
                      <a:schemeClr val="lt2"/>
                    </a:solidFill>
                  </a:tcPr>
                </a:tc>
                <a:tc>
                  <a:txBody>
                    <a:bodyPr/>
                    <a:lstStyle/>
                    <a:p>
                      <a:pPr marL="0" lvl="0" indent="0" algn="l" rtl="0">
                        <a:spcBef>
                          <a:spcPts val="0"/>
                        </a:spcBef>
                        <a:spcAft>
                          <a:spcPts val="0"/>
                        </a:spcAft>
                        <a:buNone/>
                      </a:pPr>
                      <a:r>
                        <a:rPr lang="en-US" b="1"/>
                        <a:t>Context</a:t>
                      </a:r>
                      <a:endParaRPr b="1"/>
                    </a:p>
                  </a:txBody>
                  <a:tcPr marL="91425" marR="91425" marT="91425" marB="91425">
                    <a:solidFill>
                      <a:schemeClr val="lt2"/>
                    </a:solidFill>
                  </a:tcPr>
                </a:tc>
                <a:extLst>
                  <a:ext uri="{0D108BD9-81ED-4DB2-BD59-A6C34878D82A}">
                    <a16:rowId xmlns:a16="http://schemas.microsoft.com/office/drawing/2014/main" val="10000"/>
                  </a:ext>
                </a:extLst>
              </a:tr>
              <a:tr h="1263056">
                <a:tc>
                  <a:txBody>
                    <a:bodyPr/>
                    <a:lstStyle/>
                    <a:p>
                      <a:pPr marL="0" lvl="0" indent="0" algn="l" rtl="0">
                        <a:spcBef>
                          <a:spcPts val="0"/>
                        </a:spcBef>
                        <a:spcAft>
                          <a:spcPts val="0"/>
                        </a:spcAft>
                        <a:buNone/>
                      </a:pPr>
                      <a:r>
                        <a:rPr lang="en-US">
                          <a:latin typeface="Times New Roman" pitchFamily="18" charset="0"/>
                          <a:cs typeface="Times New Roman" pitchFamily="18" charset="0"/>
                        </a:rPr>
                        <a:t>1</a:t>
                      </a:r>
                      <a:endParaRPr>
                        <a:latin typeface="Times New Roman" pitchFamily="18" charset="0"/>
                        <a:cs typeface="Times New Roman" pitchFamily="18" charset="0"/>
                      </a:endParaRPr>
                    </a:p>
                  </a:txBody>
                  <a:tcPr marL="91425" marR="91425" marT="91425" marB="91425"/>
                </a:tc>
                <a:tc>
                  <a:txBody>
                    <a:bodyPr/>
                    <a:lstStyle/>
                    <a:p>
                      <a:pPr marL="0" lvl="0" indent="0" algn="l" rtl="0">
                        <a:spcBef>
                          <a:spcPts val="0"/>
                        </a:spcBef>
                        <a:spcAft>
                          <a:spcPts val="0"/>
                        </a:spcAft>
                        <a:buNone/>
                      </a:pPr>
                      <a:r>
                        <a:rPr lang="en-US" sz="1100" dirty="0">
                          <a:latin typeface="Times New Roman" pitchFamily="18" charset="0"/>
                          <a:cs typeface="Times New Roman" pitchFamily="18" charset="0"/>
                        </a:rPr>
                        <a:t>A Comprehensive Study of Digital Image </a:t>
                      </a:r>
                      <a:r>
                        <a:rPr lang="en-US" sz="1100" dirty="0" err="1">
                          <a:latin typeface="Times New Roman" pitchFamily="18" charset="0"/>
                          <a:cs typeface="Times New Roman" pitchFamily="18" charset="0"/>
                        </a:rPr>
                        <a:t>Steganographic</a:t>
                      </a:r>
                      <a:r>
                        <a:rPr lang="en-US" sz="1100" dirty="0">
                          <a:latin typeface="Times New Roman" pitchFamily="18" charset="0"/>
                          <a:cs typeface="Times New Roman" pitchFamily="18" charset="0"/>
                        </a:rPr>
                        <a:t> Techniques</a:t>
                      </a:r>
                      <a:endParaRPr sz="1100">
                        <a:latin typeface="Times New Roman" pitchFamily="18" charset="0"/>
                        <a:cs typeface="Times New Roman" pitchFamily="18" charset="0"/>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100" dirty="0">
                          <a:latin typeface="Times New Roman" pitchFamily="18" charset="0"/>
                          <a:cs typeface="Times New Roman" pitchFamily="18" charset="0"/>
                        </a:rPr>
                        <a:t>SHAHID RAHMAN , JAMAL UDDIN, MUHAMMAD ZAKARYA, HAMEED HUSSAIN, AYAZ ALI KHAN, AFTAB AHMED, AND MUHAMMAD HALEEM </a:t>
                      </a:r>
                      <a:endParaRPr sz="1100">
                        <a:latin typeface="Times New Roman" pitchFamily="18" charset="0"/>
                        <a:cs typeface="Times New Roman" pitchFamily="18" charset="0"/>
                      </a:endParaRPr>
                    </a:p>
                  </a:txBody>
                  <a:tcPr marL="91425" marR="91425" marT="91425" marB="91425"/>
                </a:tc>
                <a:tc>
                  <a:txBody>
                    <a:bodyPr/>
                    <a:lstStyle/>
                    <a:p>
                      <a:pPr marL="0" lvl="0" indent="0" algn="l" rtl="0">
                        <a:spcBef>
                          <a:spcPts val="0"/>
                        </a:spcBef>
                        <a:spcAft>
                          <a:spcPts val="0"/>
                        </a:spcAft>
                        <a:buNone/>
                      </a:pPr>
                      <a:r>
                        <a:rPr lang="en-US" sz="1100" dirty="0">
                          <a:latin typeface="Times New Roman" pitchFamily="18" charset="0"/>
                          <a:cs typeface="Times New Roman" pitchFamily="18" charset="0"/>
                        </a:rPr>
                        <a:t>IEEE, 2023</a:t>
                      </a:r>
                      <a:endParaRPr sz="1100">
                        <a:latin typeface="Times New Roman" pitchFamily="18" charset="0"/>
                        <a:cs typeface="Times New Roman" pitchFamily="18" charset="0"/>
                      </a:endParaRPr>
                    </a:p>
                  </a:txBody>
                  <a:tcPr marL="91425" marR="91425" marT="91425" marB="91425"/>
                </a:tc>
                <a:tc>
                  <a:txBody>
                    <a:bodyPr/>
                    <a:lstStyle/>
                    <a:p>
                      <a:pPr marL="0" lvl="0" indent="0" algn="l" rtl="0">
                        <a:spcBef>
                          <a:spcPts val="0"/>
                        </a:spcBef>
                        <a:spcAft>
                          <a:spcPts val="0"/>
                        </a:spcAft>
                        <a:buNone/>
                      </a:pPr>
                      <a:r>
                        <a:rPr lang="en-US" sz="1000" dirty="0">
                          <a:latin typeface="Times New Roman" pitchFamily="18" charset="0"/>
                          <a:cs typeface="Times New Roman" pitchFamily="18" charset="0"/>
                        </a:rPr>
                        <a:t>This</a:t>
                      </a:r>
                      <a:r>
                        <a:rPr lang="en-US" sz="1000" baseline="0" dirty="0">
                          <a:latin typeface="Times New Roman" pitchFamily="18" charset="0"/>
                          <a:cs typeface="Times New Roman" pitchFamily="18" charset="0"/>
                        </a:rPr>
                        <a:t> paper deals about the Basic Concepts and Terminologies, Basic Structures of Steganography and Applications of </a:t>
                      </a:r>
                      <a:r>
                        <a:rPr lang="en-US" sz="1000" baseline="0" dirty="0" err="1">
                          <a:latin typeface="Times New Roman" pitchFamily="18" charset="0"/>
                          <a:cs typeface="Times New Roman" pitchFamily="18" charset="0"/>
                        </a:rPr>
                        <a:t>Stagenography</a:t>
                      </a:r>
                      <a:r>
                        <a:rPr lang="en-US" sz="1000" baseline="0" dirty="0">
                          <a:latin typeface="Times New Roman" pitchFamily="18" charset="0"/>
                          <a:cs typeface="Times New Roman" pitchFamily="18" charset="0"/>
                        </a:rPr>
                        <a:t>.</a:t>
                      </a:r>
                      <a:r>
                        <a:rPr lang="en-US" sz="1000" dirty="0">
                          <a:latin typeface="Times New Roman" pitchFamily="18" charset="0"/>
                          <a:cs typeface="Times New Roman" pitchFamily="18" charset="0"/>
                        </a:rPr>
                        <a:t> </a:t>
                      </a:r>
                      <a:endParaRPr sz="1000">
                        <a:latin typeface="Times New Roman" pitchFamily="18" charset="0"/>
                        <a:cs typeface="Times New Roman" pitchFamily="18" charset="0"/>
                      </a:endParaRPr>
                    </a:p>
                  </a:txBody>
                  <a:tcPr marL="91425" marR="91425" marT="91425" marB="91425"/>
                </a:tc>
                <a:extLst>
                  <a:ext uri="{0D108BD9-81ED-4DB2-BD59-A6C34878D82A}">
                    <a16:rowId xmlns:a16="http://schemas.microsoft.com/office/drawing/2014/main" val="10001"/>
                  </a:ext>
                </a:extLst>
              </a:tr>
              <a:tr h="753677">
                <a:tc>
                  <a:txBody>
                    <a:bodyPr/>
                    <a:lstStyle/>
                    <a:p>
                      <a:pPr marL="0" lvl="0" indent="0" algn="l" rtl="0">
                        <a:spcBef>
                          <a:spcPts val="0"/>
                        </a:spcBef>
                        <a:spcAft>
                          <a:spcPts val="0"/>
                        </a:spcAft>
                        <a:buNone/>
                      </a:pPr>
                      <a:r>
                        <a:rPr lang="en-US">
                          <a:latin typeface="Times New Roman" pitchFamily="18" charset="0"/>
                          <a:cs typeface="Times New Roman" pitchFamily="18" charset="0"/>
                        </a:rPr>
                        <a:t>2</a:t>
                      </a:r>
                      <a:endParaRPr>
                        <a:latin typeface="Times New Roman" pitchFamily="18" charset="0"/>
                        <a:cs typeface="Times New Roman" pitchFamily="18" charset="0"/>
                      </a:endParaRPr>
                    </a:p>
                  </a:txBody>
                  <a:tcPr marL="91425" marR="91425" marT="91425" marB="91425"/>
                </a:tc>
                <a:tc>
                  <a:txBody>
                    <a:bodyPr/>
                    <a:lstStyle/>
                    <a:p>
                      <a:pPr marL="0" lvl="0" indent="0" algn="l" rtl="0">
                        <a:spcBef>
                          <a:spcPts val="0"/>
                        </a:spcBef>
                        <a:spcAft>
                          <a:spcPts val="0"/>
                        </a:spcAft>
                        <a:buNone/>
                      </a:pPr>
                      <a:r>
                        <a:rPr lang="en-US" sz="1100" dirty="0">
                          <a:latin typeface="Times New Roman" pitchFamily="18" charset="0"/>
                          <a:cs typeface="Times New Roman" pitchFamily="18" charset="0"/>
                        </a:rPr>
                        <a:t>Secure File Storage using Hybrid Cryptography</a:t>
                      </a:r>
                      <a:endParaRPr sz="1100">
                        <a:latin typeface="Times New Roman" pitchFamily="18" charset="0"/>
                        <a:cs typeface="Times New Roman" pitchFamily="18" charset="0"/>
                      </a:endParaRPr>
                    </a:p>
                  </a:txBody>
                  <a:tcPr marL="91425" marR="91425" marT="91425" marB="91425">
                    <a:solidFill>
                      <a:srgbClr val="EFEFEF"/>
                    </a:solidFill>
                  </a:tcPr>
                </a:tc>
                <a:tc>
                  <a:txBody>
                    <a:bodyPr/>
                    <a:lstStyle/>
                    <a:p>
                      <a:pPr marL="0" lvl="0" indent="0" algn="l" rtl="0">
                        <a:spcBef>
                          <a:spcPts val="0"/>
                        </a:spcBef>
                        <a:spcAft>
                          <a:spcPts val="0"/>
                        </a:spcAft>
                        <a:buNone/>
                      </a:pPr>
                      <a:r>
                        <a:rPr lang="en-IN" sz="1100" dirty="0" err="1">
                          <a:latin typeface="Times New Roman" pitchFamily="18" charset="0"/>
                          <a:cs typeface="Times New Roman" pitchFamily="18" charset="0"/>
                        </a:rPr>
                        <a:t>Putta</a:t>
                      </a:r>
                      <a:r>
                        <a:rPr lang="en-IN" sz="1100" baseline="0" dirty="0">
                          <a:latin typeface="Times New Roman" pitchFamily="18" charset="0"/>
                          <a:cs typeface="Times New Roman" pitchFamily="18" charset="0"/>
                        </a:rPr>
                        <a:t> </a:t>
                      </a:r>
                      <a:r>
                        <a:rPr lang="en-IN" sz="1100" baseline="0" dirty="0" err="1">
                          <a:latin typeface="Times New Roman" pitchFamily="18" charset="0"/>
                          <a:cs typeface="Times New Roman" pitchFamily="18" charset="0"/>
                        </a:rPr>
                        <a:t>Bharathi</a:t>
                      </a:r>
                      <a:r>
                        <a:rPr lang="en-IN" sz="1100" baseline="0" dirty="0">
                          <a:latin typeface="Times New Roman" pitchFamily="18" charset="0"/>
                          <a:cs typeface="Times New Roman" pitchFamily="18" charset="0"/>
                        </a:rPr>
                        <a:t>, </a:t>
                      </a:r>
                      <a:r>
                        <a:rPr lang="en-IN" sz="1100" baseline="0" dirty="0" err="1">
                          <a:latin typeface="Times New Roman" pitchFamily="18" charset="0"/>
                          <a:cs typeface="Times New Roman" pitchFamily="18" charset="0"/>
                        </a:rPr>
                        <a:t>Gayathri</a:t>
                      </a:r>
                      <a:r>
                        <a:rPr lang="en-IN" sz="1100" baseline="0" dirty="0">
                          <a:latin typeface="Times New Roman" pitchFamily="18" charset="0"/>
                          <a:cs typeface="Times New Roman" pitchFamily="18" charset="0"/>
                        </a:rPr>
                        <a:t> Annam, Jaya </a:t>
                      </a:r>
                      <a:r>
                        <a:rPr lang="en-IN" sz="1100" baseline="0" dirty="0" err="1">
                          <a:latin typeface="Times New Roman" pitchFamily="18" charset="0"/>
                          <a:cs typeface="Times New Roman" pitchFamily="18" charset="0"/>
                        </a:rPr>
                        <a:t>Bindu</a:t>
                      </a:r>
                      <a:r>
                        <a:rPr lang="en-IN" sz="1100" baseline="0" dirty="0">
                          <a:latin typeface="Times New Roman" pitchFamily="18" charset="0"/>
                          <a:cs typeface="Times New Roman" pitchFamily="18" charset="0"/>
                        </a:rPr>
                        <a:t> Kan </a:t>
                      </a:r>
                      <a:r>
                        <a:rPr lang="en-IN" sz="1100" baseline="0" dirty="0" err="1">
                          <a:latin typeface="Times New Roman" pitchFamily="18" charset="0"/>
                          <a:cs typeface="Times New Roman" pitchFamily="18" charset="0"/>
                        </a:rPr>
                        <a:t>di</a:t>
                      </a:r>
                      <a:endParaRPr sz="1100">
                        <a:latin typeface="Times New Roman" pitchFamily="18" charset="0"/>
                        <a:cs typeface="Times New Roman" pitchFamily="18" charset="0"/>
                      </a:endParaRPr>
                    </a:p>
                  </a:txBody>
                  <a:tcPr marL="91425" marR="91425" marT="91425" marB="91425"/>
                </a:tc>
                <a:tc>
                  <a:txBody>
                    <a:bodyPr/>
                    <a:lstStyle/>
                    <a:p>
                      <a:pPr marL="0" lvl="0" indent="0" algn="l" rtl="0">
                        <a:spcBef>
                          <a:spcPts val="0"/>
                        </a:spcBef>
                        <a:spcAft>
                          <a:spcPts val="0"/>
                        </a:spcAft>
                        <a:buNone/>
                      </a:pPr>
                      <a:r>
                        <a:rPr lang="en-IN" sz="1100" dirty="0">
                          <a:latin typeface="Times New Roman" pitchFamily="18" charset="0"/>
                          <a:cs typeface="Times New Roman" pitchFamily="18" charset="0"/>
                        </a:rPr>
                        <a:t>IEEE,</a:t>
                      </a:r>
                      <a:r>
                        <a:rPr lang="en-IN" sz="1100" baseline="0" dirty="0">
                          <a:latin typeface="Times New Roman" pitchFamily="18" charset="0"/>
                          <a:cs typeface="Times New Roman" pitchFamily="18" charset="0"/>
                        </a:rPr>
                        <a:t> 2021</a:t>
                      </a:r>
                      <a:endParaRPr sz="1100">
                        <a:latin typeface="Times New Roman" pitchFamily="18" charset="0"/>
                        <a:cs typeface="Times New Roman" pitchFamily="18" charset="0"/>
                      </a:endParaRPr>
                    </a:p>
                  </a:txBody>
                  <a:tcPr marL="91425" marR="91425" marT="91425" marB="91425"/>
                </a:tc>
                <a:tc>
                  <a:txBody>
                    <a:bodyPr/>
                    <a:lstStyle/>
                    <a:p>
                      <a:pPr marL="0" lvl="0" indent="0" algn="l" rtl="0">
                        <a:spcBef>
                          <a:spcPts val="0"/>
                        </a:spcBef>
                        <a:spcAft>
                          <a:spcPts val="0"/>
                        </a:spcAft>
                        <a:buNone/>
                      </a:pPr>
                      <a:r>
                        <a:rPr lang="en-US" sz="1000" dirty="0">
                          <a:latin typeface="Times New Roman" pitchFamily="18" charset="0"/>
                          <a:cs typeface="Times New Roman" pitchFamily="18" charset="0"/>
                        </a:rPr>
                        <a:t>Hybrid cryptography is used in this project, in which current encryption techniques are combined with three new methods.</a:t>
                      </a:r>
                      <a:endParaRPr sz="1000">
                        <a:latin typeface="Times New Roman" pitchFamily="18" charset="0"/>
                        <a:cs typeface="Times New Roman" pitchFamily="18" charset="0"/>
                      </a:endParaRPr>
                    </a:p>
                  </a:txBody>
                  <a:tcPr marL="91425" marR="91425" marT="91425" marB="91425"/>
                </a:tc>
                <a:extLst>
                  <a:ext uri="{0D108BD9-81ED-4DB2-BD59-A6C34878D82A}">
                    <a16:rowId xmlns:a16="http://schemas.microsoft.com/office/drawing/2014/main" val="10002"/>
                  </a:ext>
                </a:extLst>
              </a:tr>
              <a:tr h="950833">
                <a:tc>
                  <a:txBody>
                    <a:bodyPr/>
                    <a:lstStyle/>
                    <a:p>
                      <a:pPr marL="0" lvl="0" indent="0" algn="l" rtl="0">
                        <a:spcBef>
                          <a:spcPts val="0"/>
                        </a:spcBef>
                        <a:spcAft>
                          <a:spcPts val="0"/>
                        </a:spcAft>
                        <a:buNone/>
                      </a:pPr>
                      <a:r>
                        <a:rPr lang="en-US">
                          <a:latin typeface="Times New Roman" pitchFamily="18" charset="0"/>
                          <a:cs typeface="Times New Roman" pitchFamily="18" charset="0"/>
                        </a:rPr>
                        <a:t>3</a:t>
                      </a:r>
                      <a:endParaRPr>
                        <a:latin typeface="Times New Roman" pitchFamily="18" charset="0"/>
                        <a:cs typeface="Times New Roman" pitchFamily="18"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1100" dirty="0">
                          <a:latin typeface="Times New Roman" pitchFamily="18" charset="0"/>
                          <a:cs typeface="Times New Roman" pitchFamily="18" charset="0"/>
                        </a:rPr>
                        <a:t>Hybrid Cryptography for Cloud Computing</a:t>
                      </a:r>
                      <a:endParaRPr sz="1100">
                        <a:latin typeface="Times New Roman" pitchFamily="18" charset="0"/>
                        <a:cs typeface="Times New Roman" pitchFamily="18" charset="0"/>
                      </a:endParaRPr>
                    </a:p>
                  </a:txBody>
                  <a:tcPr marL="91425" marR="91425" marT="91425" marB="91425">
                    <a:solidFill>
                      <a:srgbClr val="EFEFEF"/>
                    </a:solidFill>
                  </a:tcPr>
                </a:tc>
                <a:tc>
                  <a:txBody>
                    <a:bodyPr/>
                    <a:lstStyle/>
                    <a:p>
                      <a:pPr marL="0" lvl="0" indent="0" algn="l" rtl="0">
                        <a:spcBef>
                          <a:spcPts val="0"/>
                        </a:spcBef>
                        <a:spcAft>
                          <a:spcPts val="0"/>
                        </a:spcAft>
                        <a:buClr>
                          <a:schemeClr val="dk1"/>
                        </a:buClr>
                        <a:buSzPts val="1100"/>
                        <a:buFont typeface="Arial"/>
                        <a:buNone/>
                      </a:pPr>
                      <a:r>
                        <a:rPr lang="sv-SE" sz="1100" dirty="0">
                          <a:latin typeface="Times New Roman" pitchFamily="18" charset="0"/>
                          <a:cs typeface="Times New Roman" pitchFamily="18" charset="0"/>
                        </a:rPr>
                        <a:t>Heena Kausar Khan, Rubika Pradhan, B. R. Chandavarkar</a:t>
                      </a:r>
                      <a:endParaRPr sz="1100">
                        <a:latin typeface="Times New Roman" pitchFamily="18" charset="0"/>
                        <a:cs typeface="Times New Roman" pitchFamily="18"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1200" dirty="0">
                          <a:latin typeface="Times New Roman" pitchFamily="18" charset="0"/>
                          <a:cs typeface="Times New Roman" pitchFamily="18" charset="0"/>
                        </a:rPr>
                        <a:t>I</a:t>
                      </a:r>
                      <a:r>
                        <a:rPr lang="en-US" sz="1100" dirty="0">
                          <a:latin typeface="Times New Roman" pitchFamily="18" charset="0"/>
                          <a:cs typeface="Times New Roman" pitchFamily="18" charset="0"/>
                        </a:rPr>
                        <a:t>EEE, 2021</a:t>
                      </a:r>
                      <a:endParaRPr sz="1100">
                        <a:latin typeface="Times New Roman" pitchFamily="18" charset="0"/>
                        <a:cs typeface="Times New Roman" pitchFamily="18" charset="0"/>
                      </a:endParaRPr>
                    </a:p>
                  </a:txBody>
                  <a:tcPr marL="91425" marR="91425" marT="91425" marB="91425"/>
                </a:tc>
                <a:tc>
                  <a:txBody>
                    <a:bodyPr/>
                    <a:lstStyle/>
                    <a:p>
                      <a:pPr marL="0" lvl="0" indent="0" algn="l" rtl="0">
                        <a:spcBef>
                          <a:spcPts val="0"/>
                        </a:spcBef>
                        <a:spcAft>
                          <a:spcPts val="0"/>
                        </a:spcAft>
                        <a:buNone/>
                      </a:pPr>
                      <a:r>
                        <a:rPr lang="en-US" sz="1000" dirty="0">
                          <a:latin typeface="Times New Roman" pitchFamily="18" charset="0"/>
                          <a:cs typeface="Times New Roman" pitchFamily="18" charset="0"/>
                        </a:rPr>
                        <a:t>The proposed method RSA algorithm used</a:t>
                      </a:r>
                      <a:r>
                        <a:rPr lang="en-US" sz="1000" baseline="0" dirty="0">
                          <a:latin typeface="Times New Roman" pitchFamily="18" charset="0"/>
                          <a:cs typeface="Times New Roman" pitchFamily="18" charset="0"/>
                        </a:rPr>
                        <a:t> for</a:t>
                      </a:r>
                      <a:r>
                        <a:rPr lang="en-US" sz="1000" dirty="0">
                          <a:latin typeface="Times New Roman" pitchFamily="18" charset="0"/>
                          <a:cs typeface="Times New Roman" pitchFamily="18" charset="0"/>
                        </a:rPr>
                        <a:t> Authentication, blowfish algorithm ensures Data Confidentiality, and Secure Hash Algorithm-2 deals with Data Integrity</a:t>
                      </a:r>
                      <a:endParaRPr sz="1000">
                        <a:latin typeface="Times New Roman" pitchFamily="18" charset="0"/>
                        <a:cs typeface="Times New Roman" pitchFamily="18" charset="0"/>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Module">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19</Slides>
  <Notes>19</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Module</vt:lpstr>
      <vt:lpstr>UNIVERSITY COLLEGE OF ENGINEERING KANCHEEPURAM  DEPARTMENT OF COMPUTER SCIENCE AND ENGINEERING</vt:lpstr>
      <vt:lpstr>ABSTRACT</vt:lpstr>
      <vt:lpstr>INTRODUCTION</vt:lpstr>
      <vt:lpstr>AIM / OBJECTIVE</vt:lpstr>
      <vt:lpstr>EXISTING SYSTEM</vt:lpstr>
      <vt:lpstr>EXISTING SYSTEM- DRAWBACKS</vt:lpstr>
      <vt:lpstr>  PROPOSED WORK</vt:lpstr>
      <vt:lpstr>  PROPOSED WORK-ADVANTAGES</vt:lpstr>
      <vt:lpstr>LITERATURE REVIEW </vt:lpstr>
      <vt:lpstr>LITERATURE REVIEW (CONT..)</vt:lpstr>
      <vt:lpstr>SYSTEM REQUIREMENTS </vt:lpstr>
      <vt:lpstr>SYSTEM / ARCHITECTURE DIAGRAM</vt:lpstr>
      <vt:lpstr>SYSTEM MODULES</vt:lpstr>
      <vt:lpstr>ALGORITHMS / TECHNIQUES USED</vt:lpstr>
      <vt:lpstr>ALGORITHMS / TECHNIQUES USED</vt:lpstr>
      <vt:lpstr>ALGORITHMS / TECHNIQUES USED</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COLLEGE OF ENGINEERING KANCHEEPURAM  DEPARTMENT OF COMPUTER SCIENCE AND ENGINEERING</dc:title>
  <dc:creator>Sudharsan Pravinth</dc:creator>
  <cp:lastModifiedBy>M. DEEPACH CHANDRU deepakchandrudeepakchandru90</cp:lastModifiedBy>
  <cp:revision>4</cp:revision>
  <dcterms:created xsi:type="dcterms:W3CDTF">2023-03-06T01:16:41Z</dcterms:created>
  <dcterms:modified xsi:type="dcterms:W3CDTF">2023-05-17T05:48:05Z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5cafdb17acb844079df05c835a58d989</vt:lpwstr>
  </property>
</Properties>
</file>