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orient="horz" pos="4018" userDrawn="1">
          <p15:clr>
            <a:srgbClr val="A4A3A4"/>
          </p15:clr>
        </p15:guide>
        <p15:guide id="3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18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02" y="29"/>
      </p:cViewPr>
      <p:guideLst>
        <p:guide orient="horz" pos="3840"/>
        <p:guide orient="horz" pos="401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0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9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0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FAE2-D26D-4D0B-A3FB-2F527FAC2CF8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B8F7-6171-4998-A326-FEF1A65B7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19269"/>
            <a:ext cx="6857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2017 SW </a:t>
            </a:r>
            <a:r>
              <a:rPr lang="ko-KR" altLang="en-US" sz="3000" dirty="0" smtClean="0"/>
              <a:t>융합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인재 육성 사업 프로젝트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(</a:t>
            </a:r>
            <a:r>
              <a:rPr lang="ko-KR" altLang="en-US" sz="3000" dirty="0" smtClean="0"/>
              <a:t>자율 </a:t>
            </a:r>
            <a:r>
              <a:rPr lang="ko-KR" altLang="en-US" sz="3000" dirty="0" err="1" smtClean="0"/>
              <a:t>드론</a:t>
            </a:r>
            <a:r>
              <a:rPr lang="ko-KR" altLang="en-US" sz="3000" dirty="0" smtClean="0"/>
              <a:t> 프로젝트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474733" y="1438779"/>
            <a:ext cx="3908533" cy="3013469"/>
            <a:chOff x="301516" y="1816427"/>
            <a:chExt cx="3908533" cy="3013469"/>
          </a:xfrm>
        </p:grpSpPr>
        <p:grpSp>
          <p:nvGrpSpPr>
            <p:cNvPr id="25" name="그룹 24"/>
            <p:cNvGrpSpPr/>
            <p:nvPr/>
          </p:nvGrpSpPr>
          <p:grpSpPr>
            <a:xfrm>
              <a:off x="596695" y="2952404"/>
              <a:ext cx="661794" cy="628812"/>
              <a:chOff x="6615684" y="4487037"/>
              <a:chExt cx="969266" cy="982600"/>
            </a:xfrm>
            <a:solidFill>
              <a:srgbClr val="00B050"/>
            </a:solidFill>
          </p:grpSpPr>
          <p:sp>
            <p:nvSpPr>
              <p:cNvPr id="18" name="오른쪽 화살표 17"/>
              <p:cNvSpPr/>
              <p:nvPr/>
            </p:nvSpPr>
            <p:spPr>
              <a:xfrm rot="5400000">
                <a:off x="6368796" y="4733925"/>
                <a:ext cx="978408" cy="484632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 rot="16200000">
                <a:off x="6853430" y="4738116"/>
                <a:ext cx="978408" cy="484633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0524" y="1816427"/>
              <a:ext cx="3819525" cy="2664293"/>
              <a:chOff x="838199" y="2079156"/>
              <a:chExt cx="3819525" cy="266429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838199" y="2203001"/>
                <a:ext cx="3819525" cy="2540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6160" r="1737"/>
              <a:stretch/>
            </p:blipFill>
            <p:spPr>
              <a:xfrm>
                <a:off x="838200" y="2079156"/>
                <a:ext cx="1350802" cy="1012132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5425" t="11651"/>
              <a:stretch/>
            </p:blipFill>
            <p:spPr>
              <a:xfrm rot="2100116">
                <a:off x="1973720" y="3276273"/>
                <a:ext cx="2111381" cy="390501"/>
              </a:xfrm>
              <a:prstGeom prst="rect">
                <a:avLst/>
              </a:prstGeom>
            </p:spPr>
          </p:pic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3960" y="2997897"/>
              <a:ext cx="645316" cy="84771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516" y="3839316"/>
              <a:ext cx="1358405" cy="99058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2233" y="4813471"/>
            <a:ext cx="669576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3000" dirty="0"/>
              <a:t>저희가 </a:t>
            </a:r>
            <a:r>
              <a:rPr lang="ko-KR" altLang="en-US" sz="3000" dirty="0" smtClean="0"/>
              <a:t>진행하고 있는 프로젝트는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자율 주행 </a:t>
            </a:r>
            <a:r>
              <a:rPr lang="ko-KR" altLang="en-US" sz="3000" dirty="0" err="1" smtClean="0"/>
              <a:t>드론</a:t>
            </a:r>
            <a:r>
              <a:rPr lang="ko-KR" altLang="en-US" sz="3000" dirty="0" err="1" smtClean="0"/>
              <a:t>입니다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atinLnBrk="1"/>
            <a:r>
              <a:rPr lang="ko-KR" altLang="en-US" sz="3000" dirty="0"/>
              <a:t>저희의 최종 목표는 </a:t>
            </a:r>
            <a:r>
              <a:rPr lang="ko-KR" altLang="en-US" sz="3000" dirty="0" smtClean="0"/>
              <a:t>위 </a:t>
            </a:r>
            <a:r>
              <a:rPr lang="ko-KR" altLang="en-US" sz="3000" dirty="0" smtClean="0"/>
              <a:t>그림과 </a:t>
            </a:r>
            <a:r>
              <a:rPr lang="ko-KR" altLang="en-US" sz="3000" dirty="0"/>
              <a:t>같이 </a:t>
            </a:r>
            <a:r>
              <a:rPr lang="ko-KR" altLang="en-US" sz="3000" dirty="0" smtClean="0"/>
              <a:t>로컬에서 특정 </a:t>
            </a:r>
            <a:r>
              <a:rPr lang="ko-KR" altLang="en-US" sz="3000" dirty="0"/>
              <a:t>좌표를 </a:t>
            </a:r>
            <a:r>
              <a:rPr lang="ko-KR" altLang="en-US" sz="3000" dirty="0" smtClean="0"/>
              <a:t>전송하</a:t>
            </a:r>
            <a:r>
              <a:rPr lang="ko-KR" altLang="en-US" sz="3000" dirty="0" smtClean="0"/>
              <a:t>면 </a:t>
            </a:r>
            <a:r>
              <a:rPr lang="ko-KR" altLang="en-US" sz="3000" dirty="0" err="1"/>
              <a:t>드론이</a:t>
            </a:r>
            <a:r>
              <a:rPr lang="ko-KR" altLang="en-US" sz="3000" dirty="0"/>
              <a:t> 현재 위치에서 </a:t>
            </a:r>
            <a:r>
              <a:rPr lang="ko-KR" altLang="en-US" sz="3000" dirty="0" smtClean="0"/>
              <a:t>지정한 좌표까지 스스로</a:t>
            </a:r>
            <a:r>
              <a:rPr lang="ko-KR" altLang="en-US" sz="3000" dirty="0" smtClean="0"/>
              <a:t> </a:t>
            </a:r>
            <a:r>
              <a:rPr lang="ko-KR" altLang="en-US" sz="3000" dirty="0" smtClean="0"/>
              <a:t>이동하는 겁니다</a:t>
            </a:r>
            <a:r>
              <a:rPr lang="en-US" altLang="ko-KR" sz="3000" dirty="0" smtClean="0"/>
              <a:t>. </a:t>
            </a:r>
            <a:endParaRPr lang="en-US" altLang="ko-KR" sz="3000" dirty="0" smtClean="0"/>
          </a:p>
          <a:p>
            <a:pPr latinLnBrk="1"/>
            <a:r>
              <a:rPr lang="ko-KR" altLang="en-US" sz="3000" dirty="0" smtClean="0"/>
              <a:t>현재</a:t>
            </a:r>
            <a:r>
              <a:rPr lang="en-US" altLang="ko-KR" sz="3000" dirty="0"/>
              <a:t>, </a:t>
            </a:r>
            <a:r>
              <a:rPr lang="ko-KR" altLang="en-US" sz="3000" dirty="0" err="1" smtClean="0"/>
              <a:t>드론의</a:t>
            </a:r>
            <a:r>
              <a:rPr lang="ko-KR" altLang="en-US" sz="3000" dirty="0" smtClean="0"/>
              <a:t> 사용자 조종 비행</a:t>
            </a:r>
            <a:r>
              <a:rPr lang="ko-KR" altLang="en-US" sz="3000" dirty="0" smtClean="0"/>
              <a:t>을 시작으로 </a:t>
            </a:r>
            <a:r>
              <a:rPr lang="ko-KR" altLang="en-US" sz="3000" dirty="0"/>
              <a:t>최종 목표를 이룰 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특정 좌표까지의 </a:t>
            </a:r>
            <a:r>
              <a:rPr lang="ko-KR" altLang="en-US" sz="3000" dirty="0" smtClean="0"/>
              <a:t>자율 </a:t>
            </a:r>
            <a:r>
              <a:rPr lang="ko-KR" altLang="en-US" sz="3000" dirty="0" smtClean="0"/>
              <a:t>주행까지 </a:t>
            </a:r>
            <a:r>
              <a:rPr lang="ko-KR" altLang="en-US" sz="3000" dirty="0"/>
              <a:t>저희들의 손으로 </a:t>
            </a:r>
            <a:r>
              <a:rPr lang="ko-KR" altLang="en-US" sz="3000" dirty="0" smtClean="0"/>
              <a:t>처음부터 직접 개발을 </a:t>
            </a:r>
            <a:r>
              <a:rPr lang="ko-KR" altLang="en-US" sz="3000" dirty="0"/>
              <a:t>진행하고 있습니다</a:t>
            </a:r>
            <a:r>
              <a:rPr lang="en-US" altLang="ko-KR" sz="3000" dirty="0"/>
              <a:t>. 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" y="9699010"/>
            <a:ext cx="685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구성원</a:t>
            </a:r>
            <a:r>
              <a:rPr lang="en-US" altLang="ko-KR" sz="2400" dirty="0" smtClean="0"/>
              <a:t>:</a:t>
            </a:r>
          </a:p>
          <a:p>
            <a:r>
              <a:rPr lang="en-US" altLang="ko-KR" sz="2400" dirty="0" smtClean="0"/>
              <a:t>20305 </a:t>
            </a:r>
            <a:r>
              <a:rPr lang="ko-KR" altLang="en-US" sz="2400" dirty="0" smtClean="0"/>
              <a:t>박상민 </a:t>
            </a:r>
            <a:r>
              <a:rPr lang="en-US" altLang="ko-KR" sz="2400" dirty="0" smtClean="0"/>
              <a:t>20308 </a:t>
            </a:r>
            <a:r>
              <a:rPr lang="ko-KR" altLang="en-US" sz="2400" dirty="0" err="1" smtClean="0"/>
              <a:t>송근재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20311 </a:t>
            </a:r>
            <a:r>
              <a:rPr lang="ko-KR" altLang="en-US" sz="2400" dirty="0" err="1" smtClean="0"/>
              <a:t>이수민</a:t>
            </a:r>
            <a:endParaRPr lang="en-US" altLang="ko-KR" sz="2400" dirty="0" smtClean="0"/>
          </a:p>
          <a:p>
            <a:r>
              <a:rPr lang="en-US" altLang="ko-KR" sz="2400" dirty="0" smtClean="0"/>
              <a:t>20316 </a:t>
            </a:r>
            <a:r>
              <a:rPr lang="ko-KR" altLang="en-US" sz="2400" dirty="0" smtClean="0"/>
              <a:t>임민규 </a:t>
            </a:r>
            <a:r>
              <a:rPr lang="en-US" altLang="ko-KR" sz="2400" dirty="0" smtClean="0"/>
              <a:t>20317 </a:t>
            </a:r>
            <a:r>
              <a:rPr lang="ko-KR" altLang="en-US" sz="2400" dirty="0" err="1" smtClean="0"/>
              <a:t>임아람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" y="10899339"/>
            <a:ext cx="464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멘토</a:t>
            </a:r>
            <a:r>
              <a:rPr lang="en-US" altLang="ko-KR" sz="2400" dirty="0" smtClean="0"/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" y="11361004"/>
            <a:ext cx="464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정우영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KAIST)</a:t>
            </a:r>
          </a:p>
          <a:p>
            <a:r>
              <a:rPr lang="ko-KR" altLang="en-US" sz="2400" dirty="0" smtClean="0"/>
              <a:t>최영환</a:t>
            </a:r>
            <a:r>
              <a:rPr lang="en-US" altLang="ko-KR" sz="2400" dirty="0" smtClean="0"/>
              <a:t>(CMB)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889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83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임민규</dc:creator>
  <cp:lastModifiedBy>송근재</cp:lastModifiedBy>
  <cp:revision>16</cp:revision>
  <dcterms:created xsi:type="dcterms:W3CDTF">2017-11-13T08:25:09Z</dcterms:created>
  <dcterms:modified xsi:type="dcterms:W3CDTF">2017-11-13T13:58:12Z</dcterms:modified>
</cp:coreProperties>
</file>