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25" d="100"/>
          <a:sy n="25" d="100"/>
        </p:scale>
        <p:origin x="1397" y="-624"/>
      </p:cViewPr>
      <p:guideLst>
        <p:guide orient="horz" pos="13482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50A-C9F0-4B33-9863-2125912A3AF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9D2F-3535-4641-B99F-95DB60F39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0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50A-C9F0-4B33-9863-2125912A3AF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9D2F-3535-4641-B99F-95DB60F39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61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50A-C9F0-4B33-9863-2125912A3AF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9D2F-3535-4641-B99F-95DB60F39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27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50A-C9F0-4B33-9863-2125912A3AF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9D2F-3535-4641-B99F-95DB60F39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26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50A-C9F0-4B33-9863-2125912A3AF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9D2F-3535-4641-B99F-95DB60F39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02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50A-C9F0-4B33-9863-2125912A3AF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9D2F-3535-4641-B99F-95DB60F39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71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50A-C9F0-4B33-9863-2125912A3AF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9D2F-3535-4641-B99F-95DB60F39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50A-C9F0-4B33-9863-2125912A3AF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9D2F-3535-4641-B99F-95DB60F39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41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50A-C9F0-4B33-9863-2125912A3AF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9D2F-3535-4641-B99F-95DB60F39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27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50A-C9F0-4B33-9863-2125912A3AF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9D2F-3535-4641-B99F-95DB60F39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98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50A-C9F0-4B33-9863-2125912A3AF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9D2F-3535-4641-B99F-95DB60F39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3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E650A-C9F0-4B33-9863-2125912A3AF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29D2F-3535-4641-B99F-95DB60F39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98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4.wdp"/><Relationship Id="rId3" Type="http://schemas.openxmlformats.org/officeDocument/2006/relationships/image" Target="../media/image2.jp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5" Type="http://schemas.openxmlformats.org/officeDocument/2006/relationships/image" Target="../media/image10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07606" y="519468"/>
            <a:ext cx="1871472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 smtClean="0"/>
              <a:t>SW </a:t>
            </a:r>
            <a:r>
              <a:rPr lang="ko-KR" altLang="en-US" sz="10000" dirty="0" smtClean="0"/>
              <a:t>융합 인재 양성 사업</a:t>
            </a:r>
            <a:endParaRPr lang="en-US" altLang="ko-KR" sz="10000" dirty="0" smtClean="0"/>
          </a:p>
          <a:p>
            <a:pPr algn="ctr"/>
            <a:endParaRPr lang="ko-KR" altLang="en-US" sz="100" dirty="0"/>
          </a:p>
        </p:txBody>
      </p:sp>
      <p:sp>
        <p:nvSpPr>
          <p:cNvPr id="7" name="TextBox 6"/>
          <p:cNvSpPr txBox="1"/>
          <p:nvPr/>
        </p:nvSpPr>
        <p:spPr>
          <a:xfrm>
            <a:off x="3707605" y="2556725"/>
            <a:ext cx="18714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err="1" smtClean="0"/>
              <a:t>드론</a:t>
            </a:r>
            <a:r>
              <a:rPr lang="ko-KR" altLang="en-US" sz="8000" dirty="0" smtClean="0"/>
              <a:t> 프로젝트</a:t>
            </a:r>
            <a:endParaRPr lang="en-US" altLang="ko-KR" sz="8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3711853" y="120338"/>
            <a:ext cx="7995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구성원 </a:t>
            </a:r>
            <a:r>
              <a:rPr lang="en-US" altLang="ko-KR" sz="4000" dirty="0"/>
              <a:t> </a:t>
            </a:r>
            <a:r>
              <a:rPr lang="en-US" altLang="ko-KR" sz="4000" dirty="0" smtClean="0"/>
              <a:t>: </a:t>
            </a:r>
            <a:r>
              <a:rPr lang="en-US" altLang="ko-KR" sz="4000" dirty="0"/>
              <a:t>20305 </a:t>
            </a:r>
            <a:r>
              <a:rPr lang="ko-KR" altLang="en-US" sz="4000" dirty="0"/>
              <a:t>박상민 </a:t>
            </a:r>
            <a:endParaRPr lang="en-US" altLang="ko-KR" sz="4000" dirty="0" smtClean="0"/>
          </a:p>
          <a:p>
            <a:r>
              <a:rPr lang="en-US" altLang="ko-KR" sz="4000" dirty="0"/>
              <a:t> </a:t>
            </a:r>
            <a:r>
              <a:rPr lang="en-US" altLang="ko-KR" sz="4000" dirty="0" smtClean="0"/>
              <a:t>                 20308 </a:t>
            </a:r>
            <a:r>
              <a:rPr lang="ko-KR" altLang="en-US" sz="4000" dirty="0"/>
              <a:t>송근재 </a:t>
            </a:r>
            <a:endParaRPr lang="en-US" altLang="ko-KR" sz="4000" dirty="0" smtClean="0"/>
          </a:p>
          <a:p>
            <a:r>
              <a:rPr lang="en-US" altLang="ko-KR" sz="4000" dirty="0"/>
              <a:t>	</a:t>
            </a:r>
            <a:r>
              <a:rPr lang="en-US" altLang="ko-KR" sz="4000" dirty="0" smtClean="0"/>
              <a:t>			</a:t>
            </a:r>
            <a:r>
              <a:rPr lang="en-US" altLang="ko-KR" sz="4000" dirty="0"/>
              <a:t> </a:t>
            </a:r>
            <a:r>
              <a:rPr lang="en-US" altLang="ko-KR" sz="4000" dirty="0" smtClean="0"/>
              <a:t> 20311 </a:t>
            </a:r>
            <a:r>
              <a:rPr lang="ko-KR" altLang="en-US" sz="4000" dirty="0" err="1"/>
              <a:t>이수민</a:t>
            </a:r>
            <a:endParaRPr lang="en-US" altLang="ko-KR" sz="4000" dirty="0"/>
          </a:p>
          <a:p>
            <a:r>
              <a:rPr lang="en-US" altLang="ko-KR" sz="4000" dirty="0" smtClean="0"/>
              <a:t>				  20316 </a:t>
            </a:r>
            <a:r>
              <a:rPr lang="ko-KR" altLang="en-US" sz="4000" dirty="0"/>
              <a:t>임민규 </a:t>
            </a:r>
            <a:endParaRPr lang="en-US" altLang="ko-KR" sz="4000" dirty="0" smtClean="0"/>
          </a:p>
          <a:p>
            <a:r>
              <a:rPr lang="en-US" altLang="ko-KR" sz="4000" dirty="0"/>
              <a:t>	</a:t>
            </a:r>
            <a:r>
              <a:rPr lang="en-US" altLang="ko-KR" sz="4000" dirty="0" smtClean="0"/>
              <a:t>		   	  20317 </a:t>
            </a:r>
            <a:r>
              <a:rPr lang="ko-KR" altLang="en-US" sz="4000" dirty="0" err="1"/>
              <a:t>임아람</a:t>
            </a:r>
            <a:r>
              <a:rPr lang="ko-KR" altLang="en-US" sz="4000" dirty="0"/>
              <a:t> </a:t>
            </a:r>
          </a:p>
          <a:p>
            <a:pPr algn="ctr"/>
            <a:endParaRPr lang="ko-KR" alt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24336105" y="3433734"/>
            <a:ext cx="7995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멘토 </a:t>
            </a:r>
            <a:r>
              <a:rPr lang="en-US" altLang="ko-KR" sz="4000" dirty="0" smtClean="0"/>
              <a:t>: </a:t>
            </a:r>
            <a:r>
              <a:rPr lang="ko-KR" altLang="en-US" sz="4000" dirty="0" smtClean="0"/>
              <a:t>정우영</a:t>
            </a:r>
            <a:r>
              <a:rPr lang="en-US" altLang="ko-KR" sz="4000" dirty="0" smtClean="0"/>
              <a:t>(KAIST)</a:t>
            </a:r>
          </a:p>
          <a:p>
            <a:r>
              <a:rPr lang="en-US" altLang="ko-KR" sz="4000" dirty="0"/>
              <a:t> </a:t>
            </a:r>
            <a:r>
              <a:rPr lang="en-US" altLang="ko-KR" sz="4000" dirty="0" smtClean="0"/>
              <a:t>			</a:t>
            </a:r>
            <a:r>
              <a:rPr lang="ko-KR" altLang="en-US" sz="4000" dirty="0" smtClean="0"/>
              <a:t>최영환</a:t>
            </a:r>
            <a:r>
              <a:rPr lang="en-US" altLang="ko-KR" sz="4000" dirty="0" smtClean="0"/>
              <a:t>(CMB)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3930344" y="5249330"/>
            <a:ext cx="18714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/>
              <a:t>개발 동기</a:t>
            </a:r>
            <a:endParaRPr lang="en-US" altLang="ko-KR" sz="6000" b="1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3060" y="17796589"/>
            <a:ext cx="15731160" cy="883056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38" y="6953016"/>
            <a:ext cx="5730529" cy="39370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-6267671" y="11197570"/>
            <a:ext cx="18714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/>
              <a:t>아마존의 택배 </a:t>
            </a:r>
            <a:r>
              <a:rPr lang="ko-KR" altLang="en-US" sz="3000" dirty="0" err="1" smtClean="0"/>
              <a:t>드론</a:t>
            </a:r>
            <a:endParaRPr lang="en-US" altLang="ko-KR" sz="3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248467" y="6975064"/>
            <a:ext cx="931977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최근 </a:t>
            </a:r>
            <a:r>
              <a:rPr lang="en-US" altLang="ko-KR" sz="4000" dirty="0" smtClean="0"/>
              <a:t>4</a:t>
            </a:r>
            <a:r>
              <a:rPr lang="ko-KR" altLang="en-US" sz="4000" dirty="0" smtClean="0"/>
              <a:t>차 산업 혁명이라는 단어가 항상 </a:t>
            </a:r>
            <a:endParaRPr lang="en-US" altLang="ko-KR" sz="4000" dirty="0" smtClean="0"/>
          </a:p>
          <a:p>
            <a:r>
              <a:rPr lang="ko-KR" altLang="en-US" sz="4000" dirty="0" smtClean="0"/>
              <a:t>어디서나 불려졌었는데 </a:t>
            </a:r>
            <a:r>
              <a:rPr lang="en-US" altLang="ko-KR" sz="4000" dirty="0" smtClean="0"/>
              <a:t>4</a:t>
            </a:r>
            <a:r>
              <a:rPr lang="ko-KR" altLang="en-US" sz="4000" dirty="0" smtClean="0"/>
              <a:t>차 산업 혁명</a:t>
            </a:r>
            <a:endParaRPr lang="en-US" altLang="ko-KR" sz="4000" dirty="0" smtClean="0"/>
          </a:p>
          <a:p>
            <a:r>
              <a:rPr lang="ko-KR" altLang="en-US" sz="4000" dirty="0" smtClean="0"/>
              <a:t>의 내용에 항상 빠지지 않고 등장하던 것</a:t>
            </a:r>
            <a:endParaRPr lang="en-US" altLang="ko-KR" sz="4000" dirty="0" smtClean="0"/>
          </a:p>
          <a:p>
            <a:r>
              <a:rPr lang="ko-KR" altLang="en-US" sz="4000" dirty="0" smtClean="0"/>
              <a:t>이 </a:t>
            </a:r>
            <a:r>
              <a:rPr lang="ko-KR" altLang="en-US" sz="4000" dirty="0" err="1" smtClean="0"/>
              <a:t>드론이었다</a:t>
            </a:r>
            <a:r>
              <a:rPr lang="en-US" altLang="ko-KR" sz="4000" dirty="0" smtClean="0"/>
              <a:t>. </a:t>
            </a:r>
          </a:p>
          <a:p>
            <a:r>
              <a:rPr lang="ko-KR" altLang="en-US" sz="4000" dirty="0" err="1" smtClean="0"/>
              <a:t>임베디드</a:t>
            </a:r>
            <a:r>
              <a:rPr lang="ko-KR" altLang="en-US" sz="4000" dirty="0" smtClean="0"/>
              <a:t> 소프트웨어를 전공하는 우리들</a:t>
            </a:r>
            <a:endParaRPr lang="en-US" altLang="ko-KR" sz="4000" dirty="0" smtClean="0"/>
          </a:p>
          <a:p>
            <a:r>
              <a:rPr lang="ko-KR" altLang="en-US" sz="4000" dirty="0" smtClean="0"/>
              <a:t>이 </a:t>
            </a:r>
            <a:r>
              <a:rPr lang="en-US" altLang="ko-KR" sz="4000" dirty="0" smtClean="0"/>
              <a:t>4</a:t>
            </a:r>
            <a:r>
              <a:rPr lang="ko-KR" altLang="en-US" sz="4000" dirty="0" smtClean="0"/>
              <a:t>차 산업 혁명에 가장</a:t>
            </a:r>
            <a:r>
              <a:rPr lang="en-US" altLang="ko-KR" sz="4000" dirty="0"/>
              <a:t> </a:t>
            </a:r>
            <a:r>
              <a:rPr lang="ko-KR" altLang="en-US" sz="4000" dirty="0" smtClean="0"/>
              <a:t>접목한 사업은 </a:t>
            </a:r>
            <a:endParaRPr lang="en-US" altLang="ko-KR" sz="4000" dirty="0" smtClean="0"/>
          </a:p>
          <a:p>
            <a:r>
              <a:rPr lang="ko-KR" altLang="en-US" sz="4000" dirty="0" smtClean="0"/>
              <a:t>바로 </a:t>
            </a:r>
            <a:r>
              <a:rPr lang="ko-KR" altLang="en-US" sz="4000" dirty="0" err="1" smtClean="0"/>
              <a:t>드론이라고</a:t>
            </a:r>
            <a:r>
              <a:rPr lang="ko-KR" altLang="en-US" sz="4000" dirty="0" smtClean="0"/>
              <a:t> 생각했으며 언젠가 기</a:t>
            </a:r>
            <a:endParaRPr lang="en-US" altLang="ko-KR" sz="4000" dirty="0" smtClean="0"/>
          </a:p>
          <a:p>
            <a:r>
              <a:rPr lang="ko-KR" altLang="en-US" sz="4000" dirty="0" smtClean="0"/>
              <a:t>회가 된다면 직접 처음부터 개발해보고 </a:t>
            </a:r>
            <a:endParaRPr lang="en-US" altLang="ko-KR" sz="4000" dirty="0" smtClean="0"/>
          </a:p>
          <a:p>
            <a:r>
              <a:rPr lang="ko-KR" altLang="en-US" sz="4000" dirty="0" smtClean="0"/>
              <a:t>싶다고 생각했다</a:t>
            </a:r>
            <a:r>
              <a:rPr lang="en-US" altLang="ko-KR" sz="4000" dirty="0" smtClean="0"/>
              <a:t>. </a:t>
            </a:r>
          </a:p>
          <a:p>
            <a:endParaRPr lang="en-US" altLang="ko-KR" sz="40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17938" y="12529548"/>
            <a:ext cx="18714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단순히 </a:t>
            </a:r>
            <a:r>
              <a:rPr lang="ko-KR" altLang="en-US" sz="4000" dirty="0" err="1" smtClean="0"/>
              <a:t>드론</a:t>
            </a:r>
            <a:r>
              <a:rPr lang="ko-KR" altLang="en-US" sz="4000" dirty="0" smtClean="0"/>
              <a:t> 개발을 생각했던 우리는 아마존의 택배 </a:t>
            </a:r>
            <a:r>
              <a:rPr lang="ko-KR" altLang="en-US" sz="4000" dirty="0" err="1" smtClean="0"/>
              <a:t>드론을</a:t>
            </a:r>
            <a:r>
              <a:rPr lang="ko-KR" altLang="en-US" sz="4000" dirty="0" smtClean="0"/>
              <a:t> 보고</a:t>
            </a:r>
            <a:endParaRPr lang="en-US" altLang="ko-KR" sz="4000" dirty="0" smtClean="0"/>
          </a:p>
          <a:p>
            <a:r>
              <a:rPr lang="ko-KR" altLang="en-US" sz="4000" dirty="0" smtClean="0"/>
              <a:t>지정 좌표까지 자율 비행이 가능한 </a:t>
            </a:r>
            <a:r>
              <a:rPr lang="ko-KR" altLang="en-US" sz="4000" dirty="0" err="1" smtClean="0"/>
              <a:t>드론</a:t>
            </a:r>
            <a:r>
              <a:rPr lang="ko-KR" altLang="en-US" sz="4000" dirty="0" smtClean="0"/>
              <a:t> 개발을 해보려 마음을 먹</a:t>
            </a:r>
            <a:endParaRPr lang="en-US" altLang="ko-KR" sz="4000" dirty="0" smtClean="0"/>
          </a:p>
          <a:p>
            <a:r>
              <a:rPr lang="ko-KR" altLang="en-US" sz="4000" dirty="0" err="1" smtClean="0"/>
              <a:t>었고</a:t>
            </a:r>
            <a:r>
              <a:rPr lang="ko-KR" altLang="en-US" sz="4000" dirty="0" smtClean="0"/>
              <a:t> 이번 사업을 통해 생각만 했던 개발을 진행할 수 있게 되었다</a:t>
            </a:r>
            <a:r>
              <a:rPr lang="en-US" altLang="ko-KR" sz="4000" dirty="0" smtClean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48265" y="5293303"/>
            <a:ext cx="18714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/>
              <a:t>개발 도구</a:t>
            </a:r>
            <a:endParaRPr lang="en-US" altLang="ko-KR" sz="6000" b="1" dirty="0" smtClean="0"/>
          </a:p>
        </p:txBody>
      </p:sp>
      <p:grpSp>
        <p:nvGrpSpPr>
          <p:cNvPr id="45" name="그룹 44"/>
          <p:cNvGrpSpPr/>
          <p:nvPr/>
        </p:nvGrpSpPr>
        <p:grpSpPr>
          <a:xfrm>
            <a:off x="15324406" y="6350522"/>
            <a:ext cx="15969302" cy="7986261"/>
            <a:chOff x="15324406" y="6350522"/>
            <a:chExt cx="15969302" cy="7986261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96" b="96875" l="9924" r="8969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61901" y="6855780"/>
              <a:ext cx="3964878" cy="2795838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5697057" y="9703011"/>
              <a:ext cx="4694568" cy="699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0" dirty="0" smtClean="0"/>
                <a:t>GPS</a:t>
              </a: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8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76544" y="6786648"/>
              <a:ext cx="3153993" cy="303489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59264" y="11180572"/>
              <a:ext cx="2811488" cy="2550730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7791" y="6350522"/>
              <a:ext cx="4421472" cy="4254506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09104" y="11175291"/>
              <a:ext cx="2507203" cy="2412525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2000" b="98000" l="4762" r="9788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62471">
              <a:off x="25395494" y="10708381"/>
              <a:ext cx="2532834" cy="2785432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5324406" y="13659511"/>
              <a:ext cx="4694568" cy="574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 smtClean="0"/>
                <a:t>T14SG(</a:t>
              </a:r>
              <a:r>
                <a:rPr lang="ko-KR" altLang="en-US" sz="4000" dirty="0" smtClean="0"/>
                <a:t>조종기</a:t>
              </a:r>
              <a:r>
                <a:rPr lang="en-US" altLang="ko-KR" sz="4000" dirty="0" smtClean="0"/>
                <a:t>)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414695" y="9651617"/>
              <a:ext cx="4694568" cy="1073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 smtClean="0"/>
                <a:t>Cortex-M4 </a:t>
              </a:r>
              <a:r>
                <a:rPr lang="ko-KR" altLang="en-US" sz="4000" dirty="0" smtClean="0"/>
                <a:t>기반 </a:t>
              </a:r>
              <a:r>
                <a:rPr lang="en-US" altLang="ko-KR" sz="4000" dirty="0" smtClean="0"/>
                <a:t>STM32F407VET6</a:t>
              </a:r>
              <a:r>
                <a:rPr lang="ko-KR" altLang="en-US" sz="4000" dirty="0" smtClean="0"/>
                <a:t> </a:t>
              </a:r>
              <a:endParaRPr lang="en-US" altLang="ko-KR" sz="4000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449161" y="13762337"/>
              <a:ext cx="4694568" cy="574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 smtClean="0"/>
                <a:t>SBUS(</a:t>
              </a:r>
              <a:r>
                <a:rPr lang="ko-KR" altLang="en-US" sz="4000" dirty="0" smtClean="0"/>
                <a:t>리시버</a:t>
              </a:r>
              <a:r>
                <a:rPr lang="en-US" altLang="ko-KR" sz="4000" dirty="0" smtClean="0"/>
                <a:t>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151921" y="9726374"/>
              <a:ext cx="4162435" cy="574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 smtClean="0"/>
                <a:t>GY-63(</a:t>
              </a:r>
              <a:r>
                <a:rPr lang="ko-KR" altLang="en-US" sz="4000" dirty="0" smtClean="0"/>
                <a:t>고도 센서</a:t>
              </a:r>
              <a:r>
                <a:rPr lang="en-US" altLang="ko-KR" sz="4000" dirty="0" smtClean="0"/>
                <a:t>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412994" y="13155455"/>
              <a:ext cx="8880714" cy="1011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 smtClean="0"/>
                <a:t>MTi3</a:t>
              </a:r>
            </a:p>
            <a:p>
              <a:pPr algn="ctr"/>
              <a:r>
                <a:rPr lang="en-US" altLang="ko-KR" sz="3500" dirty="0" smtClean="0"/>
                <a:t>(</a:t>
              </a:r>
              <a:r>
                <a:rPr lang="ko-KR" altLang="en-US" sz="3500" dirty="0" smtClean="0"/>
                <a:t>가속도</a:t>
              </a:r>
              <a:r>
                <a:rPr lang="en-US" altLang="ko-KR" sz="3500" dirty="0" smtClean="0"/>
                <a:t>, </a:t>
              </a:r>
              <a:r>
                <a:rPr lang="ko-KR" altLang="en-US" sz="3500" dirty="0" err="1" smtClean="0"/>
                <a:t>자이로</a:t>
              </a:r>
              <a:r>
                <a:rPr lang="en-US" altLang="ko-KR" sz="3500" dirty="0" smtClean="0"/>
                <a:t>, </a:t>
              </a:r>
              <a:r>
                <a:rPr lang="ko-KR" altLang="en-US" sz="3500" dirty="0" err="1" smtClean="0"/>
                <a:t>지자계</a:t>
              </a:r>
              <a:r>
                <a:rPr lang="ko-KR" altLang="en-US" sz="3500" dirty="0"/>
                <a:t> </a:t>
              </a:r>
              <a:r>
                <a:rPr lang="ko-KR" altLang="en-US" sz="3500" dirty="0" smtClean="0"/>
                <a:t>등 </a:t>
              </a:r>
              <a:r>
                <a:rPr lang="ko-KR" altLang="en-US" sz="3500" dirty="0" err="1" smtClean="0"/>
                <a:t>센싱</a:t>
              </a:r>
              <a:r>
                <a:rPr lang="en-US" altLang="ko-KR" sz="3500" dirty="0" smtClean="0"/>
                <a:t>)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781040" y="15118429"/>
            <a:ext cx="18714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 smtClean="0"/>
              <a:t>구현 알고리즘</a:t>
            </a:r>
            <a:endParaRPr lang="en-US" altLang="ko-KR" sz="80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-891060" y="16559550"/>
            <a:ext cx="48214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MTi3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058987" y="16535224"/>
            <a:ext cx="48214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SBUS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-4244163" y="34887229"/>
            <a:ext cx="18714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 smtClean="0"/>
              <a:t>발전 방향</a:t>
            </a:r>
            <a:endParaRPr lang="en-US" altLang="ko-KR" sz="8000" b="1" dirty="0" smtClean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75" y="37029356"/>
            <a:ext cx="8655269" cy="538189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0029689" y="36904148"/>
            <a:ext cx="2001499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저희가 이번 프로젝트에서 개발할 </a:t>
            </a:r>
            <a:r>
              <a:rPr lang="ko-KR" altLang="en-US" sz="4000" dirty="0" err="1"/>
              <a:t>드론은</a:t>
            </a:r>
            <a:r>
              <a:rPr lang="ko-KR" altLang="en-US" sz="4000" dirty="0"/>
              <a:t> 아직 자율 주행의 모든 기능을 다 </a:t>
            </a:r>
            <a:r>
              <a:rPr lang="ko-KR" altLang="en-US" sz="4000" dirty="0" err="1"/>
              <a:t>갗추지는</a:t>
            </a:r>
            <a:r>
              <a:rPr lang="ko-KR" altLang="en-US" sz="4000" dirty="0"/>
              <a:t> 못한 상태일 것입니다</a:t>
            </a:r>
            <a:r>
              <a:rPr lang="en-US" altLang="ko-KR" sz="4000" dirty="0"/>
              <a:t>. </a:t>
            </a:r>
            <a:r>
              <a:rPr lang="ko-KR" altLang="en-US" sz="4000" dirty="0"/>
              <a:t>하지만 저희는 </a:t>
            </a:r>
            <a:r>
              <a:rPr lang="ko-KR" altLang="en-US" sz="4000" dirty="0" err="1"/>
              <a:t>드론</a:t>
            </a:r>
            <a:r>
              <a:rPr lang="ko-KR" altLang="en-US" sz="4000" dirty="0"/>
              <a:t> 자율 주행에서 가장 중요한 부분인 </a:t>
            </a:r>
            <a:r>
              <a:rPr lang="ko-KR" altLang="en-US" sz="4000" dirty="0" err="1"/>
              <a:t>드론의</a:t>
            </a:r>
            <a:r>
              <a:rPr lang="ko-KR" altLang="en-US" sz="4000" dirty="0"/>
              <a:t> 제어</a:t>
            </a:r>
            <a:r>
              <a:rPr lang="en-US" altLang="ko-KR" sz="4000" dirty="0"/>
              <a:t>, GPS </a:t>
            </a:r>
            <a:r>
              <a:rPr lang="ko-KR" altLang="en-US" sz="4000" dirty="0"/>
              <a:t>위치 기반 목적지 설정</a:t>
            </a:r>
            <a:r>
              <a:rPr lang="en-US" altLang="ko-KR" sz="4000" dirty="0"/>
              <a:t>, </a:t>
            </a:r>
            <a:r>
              <a:rPr lang="ko-KR" altLang="en-US" sz="4000" dirty="0"/>
              <a:t>최단 경로 계산과 </a:t>
            </a:r>
            <a:r>
              <a:rPr lang="ko-KR" altLang="en-US" sz="4000" dirty="0" err="1"/>
              <a:t>그곳까지의</a:t>
            </a:r>
            <a:r>
              <a:rPr lang="ko-KR" altLang="en-US" sz="4000" dirty="0"/>
              <a:t> 자동 비행을 구현하고자 합니다</a:t>
            </a:r>
            <a:r>
              <a:rPr lang="en-US" altLang="ko-KR" sz="4000" dirty="0"/>
              <a:t>. </a:t>
            </a:r>
            <a:r>
              <a:rPr lang="ko-KR" altLang="en-US" sz="4000" dirty="0"/>
              <a:t>그 후 저희는 이것을 향후 완전한 자율 주행 </a:t>
            </a:r>
            <a:r>
              <a:rPr lang="ko-KR" altLang="en-US" sz="4000" dirty="0" err="1"/>
              <a:t>드론을</a:t>
            </a:r>
            <a:r>
              <a:rPr lang="ko-KR" altLang="en-US" sz="4000" dirty="0"/>
              <a:t> 만들기 위한 초석으로 생각하고</a:t>
            </a:r>
            <a:r>
              <a:rPr lang="en-US" altLang="ko-KR" sz="4000" dirty="0"/>
              <a:t>, </a:t>
            </a:r>
            <a:r>
              <a:rPr lang="ko-KR" altLang="en-US" sz="4000" dirty="0"/>
              <a:t>이 </a:t>
            </a:r>
            <a:r>
              <a:rPr lang="ko-KR" altLang="en-US" sz="4000" dirty="0" err="1"/>
              <a:t>드론에</a:t>
            </a:r>
            <a:r>
              <a:rPr lang="ko-KR" altLang="en-US" sz="4000" dirty="0"/>
              <a:t> 수많은 자율 주행의 기능들을 추가할 생각입니다</a:t>
            </a:r>
            <a:r>
              <a:rPr lang="en-US" altLang="ko-KR" sz="4000" dirty="0"/>
              <a:t>. </a:t>
            </a:r>
            <a:r>
              <a:rPr lang="ko-KR" altLang="en-US" sz="4000" dirty="0" err="1"/>
              <a:t>목적지만을</a:t>
            </a:r>
            <a:r>
              <a:rPr lang="ko-KR" altLang="en-US" sz="4000" dirty="0"/>
              <a:t> 스스로 찾아가는 지금의 모습을 넘어서서</a:t>
            </a:r>
            <a:r>
              <a:rPr lang="en-US" altLang="ko-KR" sz="4000" dirty="0"/>
              <a:t>, </a:t>
            </a:r>
            <a:r>
              <a:rPr lang="ko-KR" altLang="en-US" sz="4000" dirty="0"/>
              <a:t>특정 위치에 도달하고 다시 돌아오는 </a:t>
            </a:r>
            <a:r>
              <a:rPr lang="en-US" altLang="ko-KR" sz="4000" dirty="0"/>
              <a:t>'Return to Base' </a:t>
            </a:r>
            <a:r>
              <a:rPr lang="ko-KR" altLang="en-US" sz="4000" dirty="0"/>
              <a:t>기능과</a:t>
            </a:r>
            <a:r>
              <a:rPr lang="en-US" altLang="ko-KR" sz="4000" dirty="0"/>
              <a:t>, </a:t>
            </a:r>
            <a:r>
              <a:rPr lang="ko-KR" altLang="en-US" sz="4000" dirty="0"/>
              <a:t>그 사이에 나타나는 장애물들을 회피하는 기능을 추가하면 완전한 자율주행 </a:t>
            </a:r>
            <a:r>
              <a:rPr lang="ko-KR" altLang="en-US" sz="4000" dirty="0" err="1"/>
              <a:t>드론이</a:t>
            </a:r>
            <a:r>
              <a:rPr lang="ko-KR" altLang="en-US" sz="4000" dirty="0"/>
              <a:t> 만들어질 것으로 생각합니다</a:t>
            </a:r>
            <a:r>
              <a:rPr lang="en-US" altLang="ko-KR" sz="4000" dirty="0"/>
              <a:t>. </a:t>
            </a:r>
            <a:r>
              <a:rPr lang="ko-KR" altLang="en-US" sz="4000" dirty="0"/>
              <a:t>저희는 </a:t>
            </a:r>
            <a:r>
              <a:rPr lang="ko-KR" altLang="en-US" sz="4000" dirty="0" err="1"/>
              <a:t>드론의</a:t>
            </a:r>
            <a:r>
              <a:rPr lang="ko-KR" altLang="en-US" sz="4000" dirty="0"/>
              <a:t> 자율 주행 과정에서 상황 판단을 돕기 위한 센서들을 연구하여</a:t>
            </a:r>
            <a:r>
              <a:rPr lang="en-US" altLang="ko-KR" sz="4000" dirty="0"/>
              <a:t>, </a:t>
            </a:r>
            <a:r>
              <a:rPr lang="ko-KR" altLang="en-US" sz="4000" dirty="0"/>
              <a:t>자율 주행에 접목하고자 합니다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33806"/>
            <a:ext cx="15138400" cy="68580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-891059" y="26460630"/>
            <a:ext cx="48214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PWM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57" y="17966601"/>
            <a:ext cx="14793943" cy="832159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4058987" y="26418983"/>
            <a:ext cx="48214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GPS</a:t>
            </a:r>
          </a:p>
        </p:txBody>
      </p:sp>
    </p:spTree>
    <p:extLst>
      <p:ext uri="{BB962C8B-B14F-4D97-AF65-F5344CB8AC3E}">
        <p14:creationId xmlns:p14="http://schemas.microsoft.com/office/powerpoint/2010/main" val="245146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256</Words>
  <Application>Microsoft Office PowerPoint</Application>
  <PresentationFormat>사용자 지정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송근재</dc:creator>
  <cp:lastModifiedBy>송근재</cp:lastModifiedBy>
  <cp:revision>8</cp:revision>
  <dcterms:created xsi:type="dcterms:W3CDTF">2017-11-13T13:58:37Z</dcterms:created>
  <dcterms:modified xsi:type="dcterms:W3CDTF">2017-11-13T14:59:37Z</dcterms:modified>
</cp:coreProperties>
</file>