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3/28/2024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3/28/2024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7BC73-54A1-93C9-DCC7-7D5EFA5773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0"/>
            <a:ext cx="8791575" cy="2387600"/>
          </a:xfrm>
        </p:spPr>
        <p:txBody>
          <a:bodyPr/>
          <a:lstStyle/>
          <a:p>
            <a:r>
              <a:rPr lang="en-US" dirty="0"/>
              <a:t>What is JavaScript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25C7C-4A0C-7720-5375-D2E3F3DAC7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00212" y="2335463"/>
            <a:ext cx="8791575" cy="4081379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ahnschrift SemiLight" panose="020B0502040204020203" pitchFamily="34" charset="0"/>
              </a:rPr>
              <a:t>Founder Name 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Brendan </a:t>
            </a:r>
            <a:r>
              <a:rPr lang="en-IN" b="0" i="0" dirty="0" err="1">
                <a:solidFill>
                  <a:srgbClr val="ECECEC"/>
                </a:solidFill>
                <a:effectLst/>
                <a:latin typeface="Söhne"/>
              </a:rPr>
              <a:t>Eich</a:t>
            </a:r>
            <a:endParaRPr lang="en-US" cap="none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ahnschrift SemiLight" panose="020B0502040204020203" pitchFamily="34" charset="0"/>
              </a:rPr>
              <a:t>Use to develop web pages &amp; application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ahnschrift SemiLight" panose="020B0502040204020203" pitchFamily="34" charset="0"/>
              </a:rPr>
              <a:t>In Website 95% Use of </a:t>
            </a:r>
            <a:r>
              <a:rPr lang="en-US" cap="none" dirty="0" err="1">
                <a:latin typeface="Bahnschrift SemiLight" panose="020B0502040204020203" pitchFamily="34" charset="0"/>
              </a:rPr>
              <a:t>Javascript</a:t>
            </a:r>
            <a:r>
              <a:rPr lang="en-US" cap="none" dirty="0">
                <a:latin typeface="Bahnschrift SemiLight" panose="020B0502040204020203" pitchFamily="34" charset="0"/>
              </a:rPr>
              <a:t> (</a:t>
            </a:r>
            <a:r>
              <a:rPr lang="en-US" cap="none" dirty="0" err="1">
                <a:latin typeface="Bahnschrift SemiLight" panose="020B0502040204020203" pitchFamily="34" charset="0"/>
              </a:rPr>
              <a:t>js</a:t>
            </a:r>
            <a:r>
              <a:rPr lang="en-US" cap="none" dirty="0">
                <a:latin typeface="Bahnschrift SemiLight" panose="020B0502040204020203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ahnschrift SemiLight" panose="020B0502040204020203" pitchFamily="34" charset="0"/>
              </a:rPr>
              <a:t>1st name of </a:t>
            </a:r>
            <a:r>
              <a:rPr lang="en-US" cap="none" dirty="0" err="1">
                <a:latin typeface="Bahnschrift SemiLight" panose="020B0502040204020203" pitchFamily="34" charset="0"/>
              </a:rPr>
              <a:t>Javascript</a:t>
            </a:r>
            <a:r>
              <a:rPr lang="en-US" cap="none" dirty="0">
                <a:latin typeface="Bahnschrift SemiLight" panose="020B0502040204020203" pitchFamily="34" charset="0"/>
              </a:rPr>
              <a:t> – Mocha</a:t>
            </a:r>
          </a:p>
          <a:p>
            <a:r>
              <a:rPr lang="en-US" cap="none" dirty="0">
                <a:latin typeface="Bahnschrift SemiLight" panose="020B0502040204020203" pitchFamily="34" charset="0"/>
              </a:rPr>
              <a:t>      2nd name of </a:t>
            </a:r>
            <a:r>
              <a:rPr lang="en-US" cap="none" dirty="0" err="1">
                <a:latin typeface="Bahnschrift SemiLight" panose="020B0502040204020203" pitchFamily="34" charset="0"/>
              </a:rPr>
              <a:t>Javascript</a:t>
            </a:r>
            <a:r>
              <a:rPr lang="en-US" cap="none" dirty="0">
                <a:latin typeface="Bahnschrift SemiLight" panose="020B0502040204020203" pitchFamily="34" charset="0"/>
              </a:rPr>
              <a:t> – </a:t>
            </a:r>
            <a:r>
              <a:rPr lang="en-US" cap="none" dirty="0" err="1">
                <a:latin typeface="Bahnschrift SemiLight" panose="020B0502040204020203" pitchFamily="34" charset="0"/>
              </a:rPr>
              <a:t>Livescript</a:t>
            </a:r>
            <a:endParaRPr lang="en-US" cap="none" dirty="0">
              <a:latin typeface="Bahnschrift SemiLight" panose="020B0502040204020203" pitchFamily="34" charset="0"/>
            </a:endParaRPr>
          </a:p>
          <a:p>
            <a:r>
              <a:rPr lang="en-US" cap="none" dirty="0">
                <a:latin typeface="Bahnschrift SemiLight" panose="020B0502040204020203" pitchFamily="34" charset="0"/>
              </a:rPr>
              <a:t>      3rd name of JavaScript in 1995</a:t>
            </a:r>
          </a:p>
          <a:p>
            <a:r>
              <a:rPr lang="en-US" cap="none" dirty="0">
                <a:latin typeface="Bahnschrift SemiLight" panose="020B0502040204020203" pitchFamily="34" charset="0"/>
              </a:rPr>
              <a:t>      ( ECMA </a:t>
            </a:r>
            <a:r>
              <a:rPr lang="en-IN" cap="none" dirty="0">
                <a:solidFill>
                  <a:srgbClr val="ECECEC"/>
                </a:solidFill>
                <a:latin typeface="Söhne"/>
              </a:rPr>
              <a:t>E</a:t>
            </a:r>
            <a:r>
              <a:rPr lang="en-IN" b="0" i="0" dirty="0">
                <a:solidFill>
                  <a:srgbClr val="ECECEC"/>
                </a:solidFill>
                <a:effectLst/>
                <a:latin typeface="Söhne"/>
              </a:rPr>
              <a:t>uropean Computer Manufacturers Association 1997 )</a:t>
            </a:r>
            <a:endParaRPr lang="en-US" cap="none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cap="none" dirty="0">
              <a:latin typeface="Bahnschrift SemiLight" panose="020B0502040204020203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cap="none" dirty="0">
                <a:latin typeface="Bahnschrift SemiLight" panose="020B0502040204020203" pitchFamily="34" charset="0"/>
              </a:rPr>
              <a:t> </a:t>
            </a:r>
            <a:endParaRPr lang="en-IN" dirty="0">
              <a:latin typeface="Bahnschrift SemiLight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866023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EE6EA-1D2C-1780-5921-934195FF5B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76424" y="-787399"/>
            <a:ext cx="8791575" cy="2387600"/>
          </a:xfrm>
        </p:spPr>
        <p:txBody>
          <a:bodyPr/>
          <a:lstStyle/>
          <a:p>
            <a:r>
              <a:rPr lang="en-US" dirty="0"/>
              <a:t>Company use </a:t>
            </a:r>
            <a:r>
              <a:rPr lang="en-US" dirty="0" err="1"/>
              <a:t>jajvascript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D5D3D75-D726-FA72-319C-4DC65C7DF97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76424" y="1725111"/>
            <a:ext cx="8791575" cy="3103562"/>
          </a:xfrm>
        </p:spPr>
        <p:txBody>
          <a:bodyPr>
            <a:normAutofit/>
          </a:bodyPr>
          <a:lstStyle/>
          <a:p>
            <a:r>
              <a:rPr lang="en-US" dirty="0"/>
              <a:t>Google </a:t>
            </a:r>
          </a:p>
          <a:p>
            <a:r>
              <a:rPr lang="en-US" dirty="0"/>
              <a:t>Microsoft</a:t>
            </a:r>
          </a:p>
          <a:p>
            <a:r>
              <a:rPr lang="en-US" dirty="0"/>
              <a:t>Facebook</a:t>
            </a:r>
          </a:p>
          <a:p>
            <a:r>
              <a:rPr lang="en-IN" dirty="0"/>
              <a:t>Twitter</a:t>
            </a:r>
          </a:p>
          <a:p>
            <a:r>
              <a:rPr lang="en-US" dirty="0"/>
              <a:t>LinkedIn</a:t>
            </a:r>
          </a:p>
          <a:p>
            <a:r>
              <a:rPr lang="en-US" dirty="0"/>
              <a:t>Amazon  </a:t>
            </a: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423059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3185C7-4439-56C2-A4D7-D926BF12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Operation in JavaScript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5A5903-ADD8-CBBC-892D-D6277F962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1) Arithmetic Operation</a:t>
            </a:r>
          </a:p>
          <a:p>
            <a:pPr marL="0" indent="0">
              <a:buNone/>
            </a:pPr>
            <a:r>
              <a:rPr lang="en-US" dirty="0"/>
              <a:t> 2) Comparison Operation</a:t>
            </a:r>
          </a:p>
          <a:p>
            <a:pPr marL="0" indent="0">
              <a:buNone/>
            </a:pPr>
            <a:r>
              <a:rPr lang="en-US" dirty="0"/>
              <a:t> 3) Assignment Operation</a:t>
            </a:r>
          </a:p>
          <a:p>
            <a:pPr marL="0" indent="0">
              <a:buNone/>
            </a:pPr>
            <a:r>
              <a:rPr lang="en-US" dirty="0"/>
              <a:t> 4) Conditional Operation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76563939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538A99-5AB9-BC85-BEB4-23D13A078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Imporatant</a:t>
            </a:r>
            <a:r>
              <a:rPr lang="en-US" dirty="0"/>
              <a:t> of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CA67F6-7FB5-FC3F-673D-28F649937D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Webserver (Node </a:t>
            </a:r>
            <a:r>
              <a:rPr lang="en-US" dirty="0" err="1"/>
              <a:t>Js</a:t>
            </a:r>
            <a:r>
              <a:rPr lang="en-US" dirty="0"/>
              <a:t>)</a:t>
            </a:r>
          </a:p>
          <a:p>
            <a:r>
              <a:rPr lang="en-US" dirty="0"/>
              <a:t>Game </a:t>
            </a:r>
          </a:p>
          <a:p>
            <a:r>
              <a:rPr lang="en-US" dirty="0"/>
              <a:t>Application</a:t>
            </a:r>
          </a:p>
          <a:p>
            <a:r>
              <a:rPr lang="en-US" dirty="0"/>
              <a:t>Websites </a:t>
            </a:r>
          </a:p>
          <a:p>
            <a:r>
              <a:rPr lang="en-US" dirty="0"/>
              <a:t>Fast language</a:t>
            </a:r>
          </a:p>
          <a:p>
            <a:r>
              <a:rPr lang="en-US" dirty="0"/>
              <a:t>HTML , CSS , PHP ,C++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344247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665B2-544C-2FFF-6D4D-9F2B6929F0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CF44F-C024-456A-009D-2574EA26E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console.log("Enter name:"); // Display</a:t>
            </a:r>
          </a:p>
          <a:p>
            <a:pPr marL="0" indent="0">
              <a:buNone/>
            </a:pPr>
            <a:r>
              <a:rPr lang="en-IN" dirty="0"/>
              <a:t>var name = prompt();  // Store in </a:t>
            </a:r>
            <a:r>
              <a:rPr lang="en-IN" dirty="0" err="1"/>
              <a:t>variabel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console.log("Welcome:", name); // Print output</a:t>
            </a:r>
          </a:p>
        </p:txBody>
      </p:sp>
    </p:spTree>
    <p:extLst>
      <p:ext uri="{BB962C8B-B14F-4D97-AF65-F5344CB8AC3E}">
        <p14:creationId xmlns:p14="http://schemas.microsoft.com/office/powerpoint/2010/main" val="1168595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0A477-84F0-378E-E213-596A0C360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in </a:t>
            </a:r>
            <a:r>
              <a:rPr lang="en-US" dirty="0" err="1"/>
              <a:t>javascript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613EE6-ED13-32FD-0712-9083E92381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hkm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63540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66</TotalTime>
  <Words>142</Words>
  <Application>Microsoft Office PowerPoint</Application>
  <PresentationFormat>Widescreen</PresentationFormat>
  <Paragraphs>36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Bahnschrift SemiLight</vt:lpstr>
      <vt:lpstr>Söhne</vt:lpstr>
      <vt:lpstr>Tw Cen MT</vt:lpstr>
      <vt:lpstr>Circuit</vt:lpstr>
      <vt:lpstr>What is JavaScript </vt:lpstr>
      <vt:lpstr>Company use jajvascript</vt:lpstr>
      <vt:lpstr>Operation in JavaScript </vt:lpstr>
      <vt:lpstr>Imporatant of Javascript</vt:lpstr>
      <vt:lpstr>Syntax</vt:lpstr>
      <vt:lpstr>Variables in javascript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What is JavaScript</dc:title>
  <dc:creator>Deepak Singh Goor</dc:creator>
  <cp:lastModifiedBy>Deepak Singh Goor</cp:lastModifiedBy>
  <cp:revision>6</cp:revision>
  <dcterms:created xsi:type="dcterms:W3CDTF">2024-03-27T02:26:01Z</dcterms:created>
  <dcterms:modified xsi:type="dcterms:W3CDTF">2024-03-28T16:50:32Z</dcterms:modified>
</cp:coreProperties>
</file>