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DEEPAK KUMARAN.M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312213800/asunm1473312213800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&amp; FINANCE)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ST THOMAS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