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3" r:id="rId7"/>
    <p:sldId id="311" r:id="rId8"/>
    <p:sldId id="312" r:id="rId9"/>
    <p:sldId id="313" r:id="rId10"/>
    <p:sldId id="314" r:id="rId11"/>
    <p:sldId id="315" r:id="rId12"/>
    <p:sldId id="316" r:id="rId13"/>
    <p:sldId id="304" r:id="rId14"/>
    <p:sldId id="317" r:id="rId15"/>
    <p:sldId id="318" r:id="rId16"/>
    <p:sldId id="319" r:id="rId17"/>
    <p:sldId id="320" r:id="rId18"/>
    <p:sldId id="321" r:id="rId19"/>
    <p:sldId id="32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221AAA-EFA9-44AF-BD7E-1840A5A55AD5}" v="31" dt="2025-05-05T14:29:39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nshu singh" userId="f07a7d2827aa83a2" providerId="LiveId" clId="{98221AAA-EFA9-44AF-BD7E-1840A5A55AD5}"/>
    <pc:docChg chg="undo custSel addSld delSld modSld sldOrd">
      <pc:chgData name="Deepanshu singh" userId="f07a7d2827aa83a2" providerId="LiveId" clId="{98221AAA-EFA9-44AF-BD7E-1840A5A55AD5}" dt="2025-05-05T14:30:29.350" v="341" actId="121"/>
      <pc:docMkLst>
        <pc:docMk/>
      </pc:docMkLst>
      <pc:sldChg chg="modSp mod">
        <pc:chgData name="Deepanshu singh" userId="f07a7d2827aa83a2" providerId="LiveId" clId="{98221AAA-EFA9-44AF-BD7E-1840A5A55AD5}" dt="2025-05-05T14:30:29.350" v="341" actId="121"/>
        <pc:sldMkLst>
          <pc:docMk/>
          <pc:sldMk cId="193143965" sldId="298"/>
        </pc:sldMkLst>
        <pc:spChg chg="mod">
          <ac:chgData name="Deepanshu singh" userId="f07a7d2827aa83a2" providerId="LiveId" clId="{98221AAA-EFA9-44AF-BD7E-1840A5A55AD5}" dt="2025-05-05T14:30:29.350" v="341" actId="121"/>
          <ac:spMkLst>
            <pc:docMk/>
            <pc:sldMk cId="193143965" sldId="298"/>
            <ac:spMk id="3" creationId="{255E1F2F-E259-4EA8-9FFD-3A10AF541859}"/>
          </ac:spMkLst>
        </pc:spChg>
      </pc:sldChg>
      <pc:sldChg chg="modSp">
        <pc:chgData name="Deepanshu singh" userId="f07a7d2827aa83a2" providerId="LiveId" clId="{98221AAA-EFA9-44AF-BD7E-1840A5A55AD5}" dt="2025-05-05T14:28:54.283" v="337" actId="1440"/>
        <pc:sldMkLst>
          <pc:docMk/>
          <pc:sldMk cId="2065000213" sldId="314"/>
        </pc:sldMkLst>
        <pc:picChg chg="mod">
          <ac:chgData name="Deepanshu singh" userId="f07a7d2827aa83a2" providerId="LiveId" clId="{98221AAA-EFA9-44AF-BD7E-1840A5A55AD5}" dt="2025-05-05T14:28:54.283" v="337" actId="1440"/>
          <ac:picMkLst>
            <pc:docMk/>
            <pc:sldMk cId="2065000213" sldId="314"/>
            <ac:picMk id="6146" creationId="{DCDEEF9A-9F71-4DCD-CC55-EB50819F280D}"/>
          </ac:picMkLst>
        </pc:picChg>
      </pc:sldChg>
      <pc:sldChg chg="modSp">
        <pc:chgData name="Deepanshu singh" userId="f07a7d2827aa83a2" providerId="LiveId" clId="{98221AAA-EFA9-44AF-BD7E-1840A5A55AD5}" dt="2025-05-05T14:29:04.787" v="338" actId="1440"/>
        <pc:sldMkLst>
          <pc:docMk/>
          <pc:sldMk cId="3293250046" sldId="315"/>
        </pc:sldMkLst>
        <pc:picChg chg="mod">
          <ac:chgData name="Deepanshu singh" userId="f07a7d2827aa83a2" providerId="LiveId" clId="{98221AAA-EFA9-44AF-BD7E-1840A5A55AD5}" dt="2025-05-05T14:29:04.787" v="338" actId="1440"/>
          <ac:picMkLst>
            <pc:docMk/>
            <pc:sldMk cId="3293250046" sldId="315"/>
            <ac:picMk id="7170" creationId="{F5F1F992-889D-C28F-BC71-21650AB909CA}"/>
          </ac:picMkLst>
        </pc:picChg>
      </pc:sldChg>
      <pc:sldChg chg="modSp mod">
        <pc:chgData name="Deepanshu singh" userId="f07a7d2827aa83a2" providerId="LiveId" clId="{98221AAA-EFA9-44AF-BD7E-1840A5A55AD5}" dt="2025-05-05T14:29:38.143" v="340" actId="339"/>
        <pc:sldMkLst>
          <pc:docMk/>
          <pc:sldMk cId="3041576520" sldId="316"/>
        </pc:sldMkLst>
        <pc:spChg chg="mod">
          <ac:chgData name="Deepanshu singh" userId="f07a7d2827aa83a2" providerId="LiveId" clId="{98221AAA-EFA9-44AF-BD7E-1840A5A55AD5}" dt="2025-05-05T14:29:38.143" v="340" actId="339"/>
          <ac:spMkLst>
            <pc:docMk/>
            <pc:sldMk cId="3041576520" sldId="316"/>
            <ac:spMk id="8" creationId="{99E6F727-B887-3A2E-4D79-FDBEF25DF069}"/>
          </ac:spMkLst>
        </pc:spChg>
        <pc:picChg chg="mod">
          <ac:chgData name="Deepanshu singh" userId="f07a7d2827aa83a2" providerId="LiveId" clId="{98221AAA-EFA9-44AF-BD7E-1840A5A55AD5}" dt="2025-05-05T14:29:10.561" v="339" actId="1440"/>
          <ac:picMkLst>
            <pc:docMk/>
            <pc:sldMk cId="3041576520" sldId="316"/>
            <ac:picMk id="2" creationId="{F301B542-97A2-5F7D-886A-E175985CCCD0}"/>
          </ac:picMkLst>
        </pc:picChg>
      </pc:sldChg>
      <pc:sldChg chg="addSp delSp modSp add mod">
        <pc:chgData name="Deepanshu singh" userId="f07a7d2827aa83a2" providerId="LiveId" clId="{98221AAA-EFA9-44AF-BD7E-1840A5A55AD5}" dt="2025-05-05T13:30:13.961" v="110" actId="1076"/>
        <pc:sldMkLst>
          <pc:docMk/>
          <pc:sldMk cId="251641707" sldId="319"/>
        </pc:sldMkLst>
        <pc:spChg chg="mod">
          <ac:chgData name="Deepanshu singh" userId="f07a7d2827aa83a2" providerId="LiveId" clId="{98221AAA-EFA9-44AF-BD7E-1840A5A55AD5}" dt="2025-05-05T13:30:04.875" v="108" actId="1076"/>
          <ac:spMkLst>
            <pc:docMk/>
            <pc:sldMk cId="251641707" sldId="319"/>
            <ac:spMk id="8" creationId="{5BFFA620-20E2-CBFD-A4A9-BB42EBBB7B6D}"/>
          </ac:spMkLst>
        </pc:spChg>
        <pc:picChg chg="mod">
          <ac:chgData name="Deepanshu singh" userId="f07a7d2827aa83a2" providerId="LiveId" clId="{98221AAA-EFA9-44AF-BD7E-1840A5A55AD5}" dt="2025-05-05T13:30:13.961" v="110" actId="1076"/>
          <ac:picMkLst>
            <pc:docMk/>
            <pc:sldMk cId="251641707" sldId="319"/>
            <ac:picMk id="4" creationId="{BB11ED6A-EBFA-A9D5-29F4-FB20A01AE751}"/>
          </ac:picMkLst>
        </pc:picChg>
        <pc:picChg chg="del">
          <ac:chgData name="Deepanshu singh" userId="f07a7d2827aa83a2" providerId="LiveId" clId="{98221AAA-EFA9-44AF-BD7E-1840A5A55AD5}" dt="2025-05-05T13:28:13.957" v="1" actId="478"/>
          <ac:picMkLst>
            <pc:docMk/>
            <pc:sldMk cId="251641707" sldId="319"/>
            <ac:picMk id="6" creationId="{AEF4C035-35CF-EAEF-9023-0E843A8752DB}"/>
          </ac:picMkLst>
        </pc:picChg>
        <pc:picChg chg="add mod">
          <ac:chgData name="Deepanshu singh" userId="f07a7d2827aa83a2" providerId="LiveId" clId="{98221AAA-EFA9-44AF-BD7E-1840A5A55AD5}" dt="2025-05-05T13:28:25.699" v="7" actId="1076"/>
          <ac:picMkLst>
            <pc:docMk/>
            <pc:sldMk cId="251641707" sldId="319"/>
            <ac:picMk id="1026" creationId="{70E9DB83-977C-9A45-6EBD-8C6F41A1EAC8}"/>
          </ac:picMkLst>
        </pc:picChg>
      </pc:sldChg>
      <pc:sldChg chg="addSp delSp modSp add mod ord">
        <pc:chgData name="Deepanshu singh" userId="f07a7d2827aa83a2" providerId="LiveId" clId="{98221AAA-EFA9-44AF-BD7E-1840A5A55AD5}" dt="2025-05-05T14:12:23.262" v="198" actId="207"/>
        <pc:sldMkLst>
          <pc:docMk/>
          <pc:sldMk cId="3956653253" sldId="320"/>
        </pc:sldMkLst>
        <pc:spChg chg="mod">
          <ac:chgData name="Deepanshu singh" userId="f07a7d2827aa83a2" providerId="LiveId" clId="{98221AAA-EFA9-44AF-BD7E-1840A5A55AD5}" dt="2025-05-05T13:32:13.686" v="149" actId="14100"/>
          <ac:spMkLst>
            <pc:docMk/>
            <pc:sldMk cId="3956653253" sldId="320"/>
            <ac:spMk id="5" creationId="{BBED26C7-CCC6-F875-F458-21AD3D7CECB6}"/>
          </ac:spMkLst>
        </pc:spChg>
        <pc:spChg chg="mod">
          <ac:chgData name="Deepanshu singh" userId="f07a7d2827aa83a2" providerId="LiveId" clId="{98221AAA-EFA9-44AF-BD7E-1840A5A55AD5}" dt="2025-05-05T14:12:23.262" v="198" actId="207"/>
          <ac:spMkLst>
            <pc:docMk/>
            <pc:sldMk cId="3956653253" sldId="320"/>
            <ac:spMk id="9" creationId="{AFD7351E-8C7C-ADF0-3B3E-256FD069E40C}"/>
          </ac:spMkLst>
        </pc:spChg>
        <pc:picChg chg="add del mod">
          <ac:chgData name="Deepanshu singh" userId="f07a7d2827aa83a2" providerId="LiveId" clId="{98221AAA-EFA9-44AF-BD7E-1840A5A55AD5}" dt="2025-05-05T13:42:19.777" v="179" actId="478"/>
          <ac:picMkLst>
            <pc:docMk/>
            <pc:sldMk cId="3956653253" sldId="320"/>
            <ac:picMk id="2" creationId="{7063B3FA-8006-AD55-27D6-7C17EFC7781F}"/>
          </ac:picMkLst>
        </pc:picChg>
        <pc:picChg chg="add mod">
          <ac:chgData name="Deepanshu singh" userId="f07a7d2827aa83a2" providerId="LiveId" clId="{98221AAA-EFA9-44AF-BD7E-1840A5A55AD5}" dt="2025-05-05T13:42:39.418" v="186" actId="14100"/>
          <ac:picMkLst>
            <pc:docMk/>
            <pc:sldMk cId="3956653253" sldId="320"/>
            <ac:picMk id="3" creationId="{E50BB31A-5EA1-094F-0DA8-690AB68E3FD4}"/>
          </ac:picMkLst>
        </pc:picChg>
        <pc:picChg chg="mod">
          <ac:chgData name="Deepanshu singh" userId="f07a7d2827aa83a2" providerId="LiveId" clId="{98221AAA-EFA9-44AF-BD7E-1840A5A55AD5}" dt="2025-05-05T13:32:26.331" v="155" actId="1076"/>
          <ac:picMkLst>
            <pc:docMk/>
            <pc:sldMk cId="3956653253" sldId="320"/>
            <ac:picMk id="4" creationId="{264D50D0-09A5-C4CC-FE87-567A6F9FE612}"/>
          </ac:picMkLst>
        </pc:picChg>
        <pc:picChg chg="del">
          <ac:chgData name="Deepanshu singh" userId="f07a7d2827aa83a2" providerId="LiveId" clId="{98221AAA-EFA9-44AF-BD7E-1840A5A55AD5}" dt="2025-05-05T13:31:35.855" v="114" actId="478"/>
          <ac:picMkLst>
            <pc:docMk/>
            <pc:sldMk cId="3956653253" sldId="320"/>
            <ac:picMk id="6" creationId="{031690F2-AC0F-B896-DB8C-7C44087F03CF}"/>
          </ac:picMkLst>
        </pc:picChg>
        <pc:picChg chg="del">
          <ac:chgData name="Deepanshu singh" userId="f07a7d2827aa83a2" providerId="LiveId" clId="{98221AAA-EFA9-44AF-BD7E-1840A5A55AD5}" dt="2025-05-05T13:31:37.324" v="115" actId="478"/>
          <ac:picMkLst>
            <pc:docMk/>
            <pc:sldMk cId="3956653253" sldId="320"/>
            <ac:picMk id="7" creationId="{D2B3A9EF-ABF6-1C9B-011F-C8EC5F113B95}"/>
          </ac:picMkLst>
        </pc:picChg>
        <pc:picChg chg="add del mod">
          <ac:chgData name="Deepanshu singh" userId="f07a7d2827aa83a2" providerId="LiveId" clId="{98221AAA-EFA9-44AF-BD7E-1840A5A55AD5}" dt="2025-05-05T13:32:31.477" v="158" actId="478"/>
          <ac:picMkLst>
            <pc:docMk/>
            <pc:sldMk cId="3956653253" sldId="320"/>
            <ac:picMk id="2050" creationId="{F6F51370-0F0F-0CBA-B4CF-1BA9A4850753}"/>
          </ac:picMkLst>
        </pc:picChg>
        <pc:picChg chg="add">
          <ac:chgData name="Deepanshu singh" userId="f07a7d2827aa83a2" providerId="LiveId" clId="{98221AAA-EFA9-44AF-BD7E-1840A5A55AD5}" dt="2025-05-05T13:42:20.977" v="180"/>
          <ac:picMkLst>
            <pc:docMk/>
            <pc:sldMk cId="3956653253" sldId="320"/>
            <ac:picMk id="2052" creationId="{D5DAAA93-F13A-D1D3-2CD5-DD96945231CE}"/>
          </ac:picMkLst>
        </pc:picChg>
      </pc:sldChg>
      <pc:sldChg chg="addSp delSp modSp add mod ord">
        <pc:chgData name="Deepanshu singh" userId="f07a7d2827aa83a2" providerId="LiveId" clId="{98221AAA-EFA9-44AF-BD7E-1840A5A55AD5}" dt="2025-05-05T14:14:05.700" v="217" actId="20577"/>
        <pc:sldMkLst>
          <pc:docMk/>
          <pc:sldMk cId="2523391135" sldId="321"/>
        </pc:sldMkLst>
        <pc:spChg chg="mod">
          <ac:chgData name="Deepanshu singh" userId="f07a7d2827aa83a2" providerId="LiveId" clId="{98221AAA-EFA9-44AF-BD7E-1840A5A55AD5}" dt="2025-05-05T14:14:05.700" v="217" actId="20577"/>
          <ac:spMkLst>
            <pc:docMk/>
            <pc:sldMk cId="2523391135" sldId="321"/>
            <ac:spMk id="8" creationId="{7329C5AA-1249-4D1D-5821-A1C6AFCA0408}"/>
          </ac:spMkLst>
        </pc:spChg>
        <pc:picChg chg="add mod">
          <ac:chgData name="Deepanshu singh" userId="f07a7d2827aa83a2" providerId="LiveId" clId="{98221AAA-EFA9-44AF-BD7E-1840A5A55AD5}" dt="2025-05-05T14:13:41.950" v="212" actId="1076"/>
          <ac:picMkLst>
            <pc:docMk/>
            <pc:sldMk cId="2523391135" sldId="321"/>
            <ac:picMk id="2" creationId="{1EFFBEB2-2569-ED04-7F04-4CDC21F23B50}"/>
          </ac:picMkLst>
        </pc:picChg>
        <pc:picChg chg="mod">
          <ac:chgData name="Deepanshu singh" userId="f07a7d2827aa83a2" providerId="LiveId" clId="{98221AAA-EFA9-44AF-BD7E-1840A5A55AD5}" dt="2025-05-05T14:13:30.037" v="205" actId="1076"/>
          <ac:picMkLst>
            <pc:docMk/>
            <pc:sldMk cId="2523391135" sldId="321"/>
            <ac:picMk id="4" creationId="{EA0B5BB0-A5B7-A2AB-262D-AE64185FA587}"/>
          </ac:picMkLst>
        </pc:picChg>
        <pc:picChg chg="del">
          <ac:chgData name="Deepanshu singh" userId="f07a7d2827aa83a2" providerId="LiveId" clId="{98221AAA-EFA9-44AF-BD7E-1840A5A55AD5}" dt="2025-05-05T14:13:20.316" v="202" actId="478"/>
          <ac:picMkLst>
            <pc:docMk/>
            <pc:sldMk cId="2523391135" sldId="321"/>
            <ac:picMk id="1026" creationId="{A96B91BC-66D2-17A7-8361-D6F5DC3DBA75}"/>
          </ac:picMkLst>
        </pc:picChg>
        <pc:picChg chg="add del mod">
          <ac:chgData name="Deepanshu singh" userId="f07a7d2827aa83a2" providerId="LiveId" clId="{98221AAA-EFA9-44AF-BD7E-1840A5A55AD5}" dt="2025-05-05T14:13:33.102" v="208" actId="478"/>
          <ac:picMkLst>
            <pc:docMk/>
            <pc:sldMk cId="2523391135" sldId="321"/>
            <ac:picMk id="3074" creationId="{28E18951-9D12-05C3-D9DD-FD2E6669380C}"/>
          </ac:picMkLst>
        </pc:picChg>
      </pc:sldChg>
      <pc:sldChg chg="addSp delSp modSp new del mod">
        <pc:chgData name="Deepanshu singh" userId="f07a7d2827aa83a2" providerId="LiveId" clId="{98221AAA-EFA9-44AF-BD7E-1840A5A55AD5}" dt="2025-05-05T14:17:37.300" v="233" actId="47"/>
        <pc:sldMkLst>
          <pc:docMk/>
          <pc:sldMk cId="1709403153" sldId="322"/>
        </pc:sldMkLst>
        <pc:spChg chg="del">
          <ac:chgData name="Deepanshu singh" userId="f07a7d2827aa83a2" providerId="LiveId" clId="{98221AAA-EFA9-44AF-BD7E-1840A5A55AD5}" dt="2025-05-05T14:16:53.236" v="219"/>
          <ac:spMkLst>
            <pc:docMk/>
            <pc:sldMk cId="1709403153" sldId="322"/>
            <ac:spMk id="3" creationId="{59E84863-9832-8557-25A9-4797D755209C}"/>
          </ac:spMkLst>
        </pc:spChg>
        <pc:spChg chg="add mod">
          <ac:chgData name="Deepanshu singh" userId="f07a7d2827aa83a2" providerId="LiveId" clId="{98221AAA-EFA9-44AF-BD7E-1840A5A55AD5}" dt="2025-05-05T14:17:35.283" v="232" actId="478"/>
          <ac:spMkLst>
            <pc:docMk/>
            <pc:sldMk cId="1709403153" sldId="322"/>
            <ac:spMk id="6" creationId="{CEF86005-29A9-6174-57EF-AF26501F093C}"/>
          </ac:spMkLst>
        </pc:spChg>
        <pc:picChg chg="add del mod">
          <ac:chgData name="Deepanshu singh" userId="f07a7d2827aa83a2" providerId="LiveId" clId="{98221AAA-EFA9-44AF-BD7E-1840A5A55AD5}" dt="2025-05-05T14:17:35.283" v="232" actId="478"/>
          <ac:picMkLst>
            <pc:docMk/>
            <pc:sldMk cId="1709403153" sldId="322"/>
            <ac:picMk id="4" creationId="{86FA2A96-3D1D-A191-20BE-E6312F6080ED}"/>
          </ac:picMkLst>
        </pc:picChg>
      </pc:sldChg>
      <pc:sldChg chg="addSp delSp modSp add mod">
        <pc:chgData name="Deepanshu singh" userId="f07a7d2827aa83a2" providerId="LiveId" clId="{98221AAA-EFA9-44AF-BD7E-1840A5A55AD5}" dt="2025-05-05T14:26:32.084" v="335" actId="20577"/>
        <pc:sldMkLst>
          <pc:docMk/>
          <pc:sldMk cId="2425045715" sldId="322"/>
        </pc:sldMkLst>
        <pc:spChg chg="add mod">
          <ac:chgData name="Deepanshu singh" userId="f07a7d2827aa83a2" providerId="LiveId" clId="{98221AAA-EFA9-44AF-BD7E-1840A5A55AD5}" dt="2025-05-05T14:19:26.458" v="267" actId="13926"/>
          <ac:spMkLst>
            <pc:docMk/>
            <pc:sldMk cId="2425045715" sldId="322"/>
            <ac:spMk id="3" creationId="{10712D92-21E7-3104-75BC-2849B6C5E19A}"/>
          </ac:spMkLst>
        </pc:spChg>
        <pc:spChg chg="add mod">
          <ac:chgData name="Deepanshu singh" userId="f07a7d2827aa83a2" providerId="LiveId" clId="{98221AAA-EFA9-44AF-BD7E-1840A5A55AD5}" dt="2025-05-05T14:21:14.273" v="287" actId="1076"/>
          <ac:spMkLst>
            <pc:docMk/>
            <pc:sldMk cId="2425045715" sldId="322"/>
            <ac:spMk id="6" creationId="{20DB9334-510A-22A5-23D0-9C02E14CCACF}"/>
          </ac:spMkLst>
        </pc:spChg>
        <pc:spChg chg="add del">
          <ac:chgData name="Deepanshu singh" userId="f07a7d2827aa83a2" providerId="LiveId" clId="{98221AAA-EFA9-44AF-BD7E-1840A5A55AD5}" dt="2025-05-05T14:20:54.101" v="280" actId="478"/>
          <ac:spMkLst>
            <pc:docMk/>
            <pc:sldMk cId="2425045715" sldId="322"/>
            <ac:spMk id="7" creationId="{5B576373-8651-2A40-4800-AC4E82D3A743}"/>
          </ac:spMkLst>
        </pc:spChg>
        <pc:spChg chg="del mod">
          <ac:chgData name="Deepanshu singh" userId="f07a7d2827aa83a2" providerId="LiveId" clId="{98221AAA-EFA9-44AF-BD7E-1840A5A55AD5}" dt="2025-05-05T14:17:53.711" v="238" actId="478"/>
          <ac:spMkLst>
            <pc:docMk/>
            <pc:sldMk cId="2425045715" sldId="322"/>
            <ac:spMk id="8" creationId="{9B688541-9B66-EDB1-E0B7-E34947AD7D50}"/>
          </ac:spMkLst>
        </pc:spChg>
        <pc:spChg chg="add mod">
          <ac:chgData name="Deepanshu singh" userId="f07a7d2827aa83a2" providerId="LiveId" clId="{98221AAA-EFA9-44AF-BD7E-1840A5A55AD5}" dt="2025-05-05T14:26:25.572" v="331" actId="20577"/>
          <ac:spMkLst>
            <pc:docMk/>
            <pc:sldMk cId="2425045715" sldId="322"/>
            <ac:spMk id="9" creationId="{91C17B65-6FB1-E2ED-A7D5-0F08D4CFBBD8}"/>
          </ac:spMkLst>
        </pc:spChg>
        <pc:spChg chg="add mod">
          <ac:chgData name="Deepanshu singh" userId="f07a7d2827aa83a2" providerId="LiveId" clId="{98221AAA-EFA9-44AF-BD7E-1840A5A55AD5}" dt="2025-05-05T14:26:32.084" v="335" actId="20577"/>
          <ac:spMkLst>
            <pc:docMk/>
            <pc:sldMk cId="2425045715" sldId="322"/>
            <ac:spMk id="10" creationId="{A31D30D5-F855-A580-54E6-CACA5F42EB93}"/>
          </ac:spMkLst>
        </pc:spChg>
        <pc:picChg chg="del">
          <ac:chgData name="Deepanshu singh" userId="f07a7d2827aa83a2" providerId="LiveId" clId="{98221AAA-EFA9-44AF-BD7E-1840A5A55AD5}" dt="2025-05-05T14:17:43.583" v="235" actId="478"/>
          <ac:picMkLst>
            <pc:docMk/>
            <pc:sldMk cId="2425045715" sldId="322"/>
            <ac:picMk id="2" creationId="{6C16CCDA-1437-F426-1E84-15899A83332E}"/>
          </ac:picMkLst>
        </pc:picChg>
        <pc:picChg chg="mod">
          <ac:chgData name="Deepanshu singh" userId="f07a7d2827aa83a2" providerId="LiveId" clId="{98221AAA-EFA9-44AF-BD7E-1840A5A55AD5}" dt="2025-05-05T14:21:00.894" v="283" actId="1076"/>
          <ac:picMkLst>
            <pc:docMk/>
            <pc:sldMk cId="2425045715" sldId="322"/>
            <ac:picMk id="4" creationId="{70157006-185B-E6C4-247B-E6C8D29A466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000" b="0" i="0" dirty="0">
                <a:solidFill>
                  <a:srgbClr val="F8FAFF"/>
                </a:solidFill>
                <a:effectLst/>
                <a:latin typeface="Colonna MT" panose="04020805060202030203" pitchFamily="82" charset="0"/>
              </a:rPr>
              <a:t>Home Loan Approval Report</a:t>
            </a:r>
            <a:br>
              <a:rPr lang="en-IN" sz="1000" b="0" i="0" dirty="0">
                <a:solidFill>
                  <a:srgbClr val="F8FAFF"/>
                </a:solidFill>
                <a:effectLst/>
                <a:latin typeface="DeepSeek-CJK-patch"/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1600" dirty="0"/>
              <a:t>DEEPANHSU SINGH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F9610-2E6F-1479-C399-448CAA44C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a piece of paper with a pencil laying on top">
            <a:extLst>
              <a:ext uri="{FF2B5EF4-FFF2-40B4-BE49-F238E27FC236}">
                <a16:creationId xmlns:a16="http://schemas.microsoft.com/office/drawing/2014/main" id="{11E21762-B60B-6A73-EB7F-93A972D54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3909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01A1D9-1423-8FCD-4F82-2C2E46FA8B50}"/>
              </a:ext>
            </a:extLst>
          </p:cNvPr>
          <p:cNvSpPr/>
          <p:nvPr/>
        </p:nvSpPr>
        <p:spPr>
          <a:xfrm>
            <a:off x="4473676" y="127818"/>
            <a:ext cx="3244647" cy="6784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IN" sz="3200" b="0" i="0" dirty="0"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Bivariate Analysis</a:t>
            </a:r>
          </a:p>
          <a:p>
            <a:endParaRPr lang="en-IN" sz="3200" b="1" i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0A5E55-0B6F-62DD-EC79-0E070E8F6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67030"/>
            <a:ext cx="5982632" cy="5923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B9FDA-0752-22A3-8C95-5B0B09171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693" y="467030"/>
            <a:ext cx="4200306" cy="59239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7AA5BC-EB6D-D936-9F40-365F920CC2CC}"/>
              </a:ext>
            </a:extLst>
          </p:cNvPr>
          <p:cNvSpPr/>
          <p:nvPr/>
        </p:nvSpPr>
        <p:spPr>
          <a:xfrm>
            <a:off x="6209371" y="1602658"/>
            <a:ext cx="1597442" cy="3962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Positive correlation between applicant income and loan amount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Bahnschrift SemiCondensed" panose="020B0502040204020203" pitchFamily="34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Higher income applicants tend to request larger loans</a:t>
            </a:r>
          </a:p>
        </p:txBody>
      </p:sp>
    </p:spTree>
    <p:extLst>
      <p:ext uri="{BB962C8B-B14F-4D97-AF65-F5344CB8AC3E}">
        <p14:creationId xmlns:p14="http://schemas.microsoft.com/office/powerpoint/2010/main" val="1940115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F3B43-BBB3-7E76-7B79-4CA01A68A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a piece of paper with a pencil laying on top">
            <a:extLst>
              <a:ext uri="{FF2B5EF4-FFF2-40B4-BE49-F238E27FC236}">
                <a16:creationId xmlns:a16="http://schemas.microsoft.com/office/drawing/2014/main" id="{03578CC9-B6D7-7269-EF01-305FDD67E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3909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C6F011-A266-D905-6BBE-08A0D4B04DC7}"/>
              </a:ext>
            </a:extLst>
          </p:cNvPr>
          <p:cNvSpPr/>
          <p:nvPr/>
        </p:nvSpPr>
        <p:spPr>
          <a:xfrm>
            <a:off x="4100050" y="0"/>
            <a:ext cx="4375355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endParaRPr lang="en-IN" sz="3200" b="1" i="0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FE58CA-5122-6C5D-ABD6-48E122C939F5}"/>
              </a:ext>
            </a:extLst>
          </p:cNvPr>
          <p:cNvSpPr/>
          <p:nvPr/>
        </p:nvSpPr>
        <p:spPr>
          <a:xfrm>
            <a:off x="8912326" y="1659192"/>
            <a:ext cx="3062749" cy="30725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Applicants with good credit history (1) tend to get larger loans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Bahnschrift SemiCondensed" panose="020B0502040204020203" pitchFamily="34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Few loans approved for applicants with poor credit history</a:t>
            </a:r>
          </a:p>
          <a:p>
            <a:pPr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Bahnschrift Semi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B3D78C-0CEC-0834-E948-AFEC5D3A6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0" y="339212"/>
            <a:ext cx="8650362" cy="571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2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F8B9F-060C-5DFB-7AE2-C8E4E9139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a piece of paper with a pencil laying on top">
            <a:extLst>
              <a:ext uri="{FF2B5EF4-FFF2-40B4-BE49-F238E27FC236}">
                <a16:creationId xmlns:a16="http://schemas.microsoft.com/office/drawing/2014/main" id="{96529336-C074-11B4-9093-AFF1B1F68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3909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E7B24E-48AA-5228-D610-6B6560A54554}"/>
              </a:ext>
            </a:extLst>
          </p:cNvPr>
          <p:cNvSpPr/>
          <p:nvPr/>
        </p:nvSpPr>
        <p:spPr>
          <a:xfrm>
            <a:off x="4100050" y="0"/>
            <a:ext cx="4375355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endParaRPr lang="en-IN" sz="3200" b="1" i="0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A96312-17C2-1C26-E1DB-BD49256498B8}"/>
              </a:ext>
            </a:extLst>
          </p:cNvPr>
          <p:cNvSpPr/>
          <p:nvPr/>
        </p:nvSpPr>
        <p:spPr>
          <a:xfrm>
            <a:off x="8676354" y="1816509"/>
            <a:ext cx="3132188" cy="23032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Graduates have slightly higher median incomes than non-graduates</a:t>
            </a:r>
          </a:p>
          <a:p>
            <a:pPr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Bahnschrift Semi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4CEC17-58A2-0C83-F3DE-D967B8598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12" y="334805"/>
            <a:ext cx="7889007" cy="606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99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93A80-2BCB-81EA-7A75-C945C4AF9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a piece of paper with a pencil laying on top">
            <a:extLst>
              <a:ext uri="{FF2B5EF4-FFF2-40B4-BE49-F238E27FC236}">
                <a16:creationId xmlns:a16="http://schemas.microsoft.com/office/drawing/2014/main" id="{BB11ED6A-EBFA-A9D5-29F4-FB20A01AE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3909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1F4053-28DB-5CAF-6E82-6FC7607D1D9A}"/>
              </a:ext>
            </a:extLst>
          </p:cNvPr>
          <p:cNvSpPr/>
          <p:nvPr/>
        </p:nvSpPr>
        <p:spPr>
          <a:xfrm>
            <a:off x="4100050" y="0"/>
            <a:ext cx="4375355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endParaRPr lang="en-IN" sz="3200" b="1" i="0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FFA620-20E2-CBFD-A4A9-BB42EBBB7B6D}"/>
              </a:ext>
            </a:extLst>
          </p:cNvPr>
          <p:cNvSpPr/>
          <p:nvPr/>
        </p:nvSpPr>
        <p:spPr>
          <a:xfrm>
            <a:off x="8475405" y="1685002"/>
            <a:ext cx="2915878" cy="30209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Urban</a:t>
            </a:r>
            <a:r>
              <a:rPr lang="en-US" b="0" i="0" dirty="0"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 took slightly higher 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loan</a:t>
            </a:r>
            <a:r>
              <a:rPr lang="en-US" b="0" i="0" dirty="0"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more</a:t>
            </a:r>
            <a:r>
              <a:rPr lang="en-US" b="0" i="0" dirty="0"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 than respect 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to other </a:t>
            </a:r>
            <a:endParaRPr lang="en-US" b="0" i="0" dirty="0">
              <a:solidFill>
                <a:schemeClr val="tx1"/>
              </a:solidFill>
              <a:effectLst/>
              <a:latin typeface="Bahnschrift SemiCondensed" panose="020B0502040204020203" pitchFamily="34" charset="0"/>
            </a:endParaRPr>
          </a:p>
          <a:p>
            <a:pPr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Bahnschrift SemiCondensed" panose="020B0502040204020203" pitchFamily="34" charset="0"/>
            </a:endParaRPr>
          </a:p>
        </p:txBody>
      </p:sp>
      <p:pic>
        <p:nvPicPr>
          <p:cNvPr id="1026" name="Picture 2" descr="D5MmTTV0OETUQhh0iajJcXFzQvHlzLFu2DI6OjgbL7Ozsqn3dt99+iyeeeKK+yyOiesLTWEREAM6dO1ftslatWsHa2roBqyGiusSwQ0RERLLGq7GIiIhI1hh2iIiISNYYdoiIiEjWGHaIiIhI1hh2iIiISNYYdoiIiEjWGHaIiIhI1hh2iIiISNb+H79lf2U0ylbwAAAAAElFTkSuQmCC (571×453)">
            <a:extLst>
              <a:ext uri="{FF2B5EF4-FFF2-40B4-BE49-F238E27FC236}">
                <a16:creationId xmlns:a16="http://schemas.microsoft.com/office/drawing/2014/main" id="{70E9DB83-977C-9A45-6EBD-8C6F41A1E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1682"/>
            <a:ext cx="7482348" cy="593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41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2C320-4F63-6F95-9447-2ABD871A1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a piece of paper with a pencil laying on top">
            <a:extLst>
              <a:ext uri="{FF2B5EF4-FFF2-40B4-BE49-F238E27FC236}">
                <a16:creationId xmlns:a16="http://schemas.microsoft.com/office/drawing/2014/main" id="{264D50D0-09A5-C4CC-FE87-567A6F9FE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0" cy="63909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ED26C7-CCC6-F875-F458-21AD3D7CECB6}"/>
              </a:ext>
            </a:extLst>
          </p:cNvPr>
          <p:cNvSpPr/>
          <p:nvPr/>
        </p:nvSpPr>
        <p:spPr>
          <a:xfrm>
            <a:off x="4473676" y="117988"/>
            <a:ext cx="3932905" cy="6882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IN" sz="3200" b="0" i="0" dirty="0" err="1"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Multivarite</a:t>
            </a:r>
            <a:r>
              <a:rPr lang="en-IN" sz="3200" b="0" i="0" dirty="0"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 Analysis</a:t>
            </a:r>
          </a:p>
          <a:p>
            <a:endParaRPr lang="en-IN" sz="3200" b="1" i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D7351E-8C7C-ADF0-3B3E-256FD069E40C}"/>
              </a:ext>
            </a:extLst>
          </p:cNvPr>
          <p:cNvSpPr/>
          <p:nvPr/>
        </p:nvSpPr>
        <p:spPr>
          <a:xfrm>
            <a:off x="9463402" y="1170039"/>
            <a:ext cx="2610611" cy="4906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90000"/>
                  </a:schemeClr>
                </a:solidFill>
                <a:effectLst/>
                <a:latin typeface="Bahnschrift" panose="020B0502040204020203" pitchFamily="34" charset="0"/>
              </a:rPr>
              <a:t>Strongest correlation between </a:t>
            </a:r>
            <a:r>
              <a:rPr lang="en-US" sz="20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Bahnschrift" panose="020B0502040204020203" pitchFamily="34" charset="0"/>
              </a:rPr>
              <a:t>ApplicantIncome</a:t>
            </a:r>
            <a:r>
              <a:rPr lang="en-US" sz="2000" b="0" i="0" dirty="0">
                <a:solidFill>
                  <a:schemeClr val="bg2">
                    <a:lumMod val="90000"/>
                  </a:schemeClr>
                </a:solidFill>
                <a:effectLst/>
                <a:latin typeface="Bahnschrift" panose="020B0502040204020203" pitchFamily="34" charset="0"/>
              </a:rPr>
              <a:t> and </a:t>
            </a:r>
            <a:r>
              <a:rPr lang="en-US" sz="20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Bahnschrift" panose="020B0502040204020203" pitchFamily="34" charset="0"/>
              </a:rPr>
              <a:t>LoanAmount</a:t>
            </a:r>
            <a:r>
              <a:rPr lang="en-US" sz="2000" b="0" i="0" dirty="0">
                <a:solidFill>
                  <a:schemeClr val="bg2">
                    <a:lumMod val="90000"/>
                  </a:schemeClr>
                </a:solidFill>
                <a:effectLst/>
                <a:latin typeface="Bahnschrift" panose="020B0502040204020203" pitchFamily="34" charset="0"/>
              </a:rPr>
              <a:t> (0.49)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Bahnschrift" panose="020B0502040204020203" pitchFamily="34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70C0"/>
                </a:solidFill>
                <a:effectLst/>
                <a:latin typeface="Bahnschrift" panose="020B0502040204020203" pitchFamily="34" charset="0"/>
              </a:rPr>
              <a:t>Moderate correlation between </a:t>
            </a:r>
            <a:r>
              <a:rPr lang="en-US" sz="2000" b="0" i="0" dirty="0" err="1">
                <a:solidFill>
                  <a:srgbClr val="0070C0"/>
                </a:solidFill>
                <a:effectLst/>
                <a:latin typeface="Bahnschrift" panose="020B0502040204020203" pitchFamily="34" charset="0"/>
              </a:rPr>
              <a:t>LoanAmount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Bahnschrift" panose="020B0502040204020203" pitchFamily="34" charset="0"/>
              </a:rPr>
              <a:t> and </a:t>
            </a:r>
            <a:r>
              <a:rPr lang="en-US" sz="2000" b="0" i="0" dirty="0" err="1">
                <a:solidFill>
                  <a:srgbClr val="0070C0"/>
                </a:solidFill>
                <a:effectLst/>
                <a:latin typeface="Bahnschrift" panose="020B0502040204020203" pitchFamily="34" charset="0"/>
              </a:rPr>
              <a:t>CoapplicantIncome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Bahnschrift" panose="020B0502040204020203" pitchFamily="34" charset="0"/>
              </a:rPr>
              <a:t> (0.15)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Bahnschrift" panose="020B0502040204020203" pitchFamily="34" charset="0"/>
              </a:rPr>
              <a:t>Credit History shows weak correlation with other variables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0BB31A-5EA1-094F-0DA8-690AB68E3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1772"/>
            <a:ext cx="9144000" cy="580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53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32090-6B2A-5F47-C60E-0FF57583C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a piece of paper with a pencil laying on top">
            <a:extLst>
              <a:ext uri="{FF2B5EF4-FFF2-40B4-BE49-F238E27FC236}">
                <a16:creationId xmlns:a16="http://schemas.microsoft.com/office/drawing/2014/main" id="{EA0B5BB0-A5B7-A2AB-262D-AE64185FA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3909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9BE09C-4939-46A9-385A-4E7C8AF40E6D}"/>
              </a:ext>
            </a:extLst>
          </p:cNvPr>
          <p:cNvSpPr/>
          <p:nvPr/>
        </p:nvSpPr>
        <p:spPr>
          <a:xfrm>
            <a:off x="4100050" y="0"/>
            <a:ext cx="4375355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endParaRPr lang="en-IN" sz="3200" b="1" i="0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29C5AA-1249-4D1D-5821-A1C6AFCA0408}"/>
              </a:ext>
            </a:extLst>
          </p:cNvPr>
          <p:cNvSpPr/>
          <p:nvPr/>
        </p:nvSpPr>
        <p:spPr>
          <a:xfrm>
            <a:off x="8475405" y="1685002"/>
            <a:ext cx="2915878" cy="30209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" panose="020B0502040204020203" pitchFamily="34" charset="0"/>
              </a:rPr>
              <a:t>Semiurban areas have the highest approval rates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Bahnschrift" panose="020B0502040204020203" pitchFamily="34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" panose="020B0502040204020203" pitchFamily="34" charset="0"/>
              </a:rPr>
              <a:t>Rural areas have slightly higher rejection rates</a:t>
            </a:r>
          </a:p>
          <a:p>
            <a:pPr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Bahnschrift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FFBEB2-2569-ED04-7F04-4CDC21F23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650"/>
            <a:ext cx="6607277" cy="598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9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F690C-1E89-1E0C-BB09-00BC1FC5B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a piece of paper with a pencil laying on top">
            <a:extLst>
              <a:ext uri="{FF2B5EF4-FFF2-40B4-BE49-F238E27FC236}">
                <a16:creationId xmlns:a16="http://schemas.microsoft.com/office/drawing/2014/main" id="{70157006-185B-E6C4-247B-E6C8D29A4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3909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3E67F8-3421-1D34-E26B-5A21DB7E1628}"/>
              </a:ext>
            </a:extLst>
          </p:cNvPr>
          <p:cNvSpPr/>
          <p:nvPr/>
        </p:nvSpPr>
        <p:spPr>
          <a:xfrm>
            <a:off x="4100050" y="0"/>
            <a:ext cx="4375355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endParaRPr lang="en-IN" sz="3200" b="1" i="0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0712D92-21E7-3104-75BC-2849B6C5E19A}"/>
              </a:ext>
            </a:extLst>
          </p:cNvPr>
          <p:cNvSpPr/>
          <p:nvPr/>
        </p:nvSpPr>
        <p:spPr>
          <a:xfrm>
            <a:off x="3795252" y="88490"/>
            <a:ext cx="4680153" cy="45228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i="1" dirty="0">
                <a:solidFill>
                  <a:schemeClr val="tx1"/>
                </a:solidFill>
                <a:latin typeface="Bodoni MT Black" panose="02070A03080606020203" pitchFamily="18" charset="0"/>
              </a:rPr>
              <a:t>Key findings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DB9334-510A-22A5-23D0-9C02E14CCACF}"/>
              </a:ext>
            </a:extLst>
          </p:cNvPr>
          <p:cNvSpPr/>
          <p:nvPr/>
        </p:nvSpPr>
        <p:spPr>
          <a:xfrm>
            <a:off x="98320" y="597312"/>
            <a:ext cx="4503177" cy="32102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</a:rPr>
              <a:t>Demographic Patterns</a:t>
            </a:r>
            <a:r>
              <a:rPr lang="en-US" b="0" i="0" dirty="0">
                <a:solidFill>
                  <a:schemeClr val="tx1"/>
                </a:solidFill>
                <a:effectLst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</a:rPr>
              <a:t>Most applicants are married male graduates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</a:rPr>
              <a:t>Applicants typically have 0-2 dependents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C17B65-6FB1-E2ED-A7D5-0F08D4CFBBD8}"/>
              </a:ext>
            </a:extLst>
          </p:cNvPr>
          <p:cNvSpPr/>
          <p:nvPr/>
        </p:nvSpPr>
        <p:spPr>
          <a:xfrm>
            <a:off x="7465138" y="636641"/>
            <a:ext cx="4503177" cy="32102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1" i="0" dirty="0">
                <a:solidFill>
                  <a:schemeClr val="tx1"/>
                </a:solidFill>
                <a:effectLst/>
                <a:latin typeface="DeepSeek-CJK-patch"/>
              </a:rPr>
              <a:t>2. Income and Loans</a:t>
            </a:r>
            <a:r>
              <a:rPr lang="en-US" b="0" i="0" dirty="0">
                <a:solidFill>
                  <a:schemeClr val="tx1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DeepSeek-CJK-patch"/>
              </a:rPr>
              <a:t>Median loan amount is 125,000 with most between 100-200,000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DeepSeek-CJK-patch"/>
              </a:rPr>
              <a:t>Income shows right-skewed distribution with some extreme outliers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1D30D5-F855-A580-54E6-CACA5F42EB93}"/>
              </a:ext>
            </a:extLst>
          </p:cNvPr>
          <p:cNvSpPr/>
          <p:nvPr/>
        </p:nvSpPr>
        <p:spPr>
          <a:xfrm>
            <a:off x="4100050" y="2700189"/>
            <a:ext cx="3824750" cy="35666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1" i="0" dirty="0">
                <a:solidFill>
                  <a:schemeClr val="tx1"/>
                </a:solidFill>
                <a:effectLst/>
              </a:rPr>
              <a:t>3. Approval Factors</a:t>
            </a:r>
            <a:r>
              <a:rPr lang="en-US" b="0" i="0" dirty="0">
                <a:solidFill>
                  <a:schemeClr val="tx1"/>
                </a:solidFill>
                <a:effectLst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</a:rPr>
              <a:t>Credit history is a significant factor in approval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</a:rPr>
              <a:t>Property location affects approval rates (Semiurban &gt; Urban &gt; Rural)</a:t>
            </a:r>
          </a:p>
        </p:txBody>
      </p:sp>
    </p:spTree>
    <p:extLst>
      <p:ext uri="{BB962C8B-B14F-4D97-AF65-F5344CB8AC3E}">
        <p14:creationId xmlns:p14="http://schemas.microsoft.com/office/powerpoint/2010/main" val="242504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a piece of paper with a pencil laying on top">
            <a:extLst>
              <a:ext uri="{FF2B5EF4-FFF2-40B4-BE49-F238E27FC236}">
                <a16:creationId xmlns:a16="http://schemas.microsoft.com/office/drawing/2014/main" id="{90028EBE-C5F0-3E2F-7984-F2419A8B2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3909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46F288-2A9A-83C1-3A2D-D50A4876A22F}"/>
              </a:ext>
            </a:extLst>
          </p:cNvPr>
          <p:cNvSpPr/>
          <p:nvPr/>
        </p:nvSpPr>
        <p:spPr>
          <a:xfrm>
            <a:off x="4100051" y="0"/>
            <a:ext cx="3480620" cy="7669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IN" sz="32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latin typeface="+mj-lt"/>
              </a:rPr>
              <a:t>INTRODUCTION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F87F47-9FAA-0EA7-6157-45E7D35B476C}"/>
              </a:ext>
            </a:extLst>
          </p:cNvPr>
          <p:cNvSpPr/>
          <p:nvPr/>
        </p:nvSpPr>
        <p:spPr>
          <a:xfrm>
            <a:off x="540774" y="1592826"/>
            <a:ext cx="11021961" cy="4119716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3600" b="0" i="0" dirty="0">
                <a:solidFill>
                  <a:srgbClr val="F8FAFF"/>
                </a:solidFill>
                <a:effectLst/>
                <a:latin typeface="Algerian" panose="04020705040A02060702" pitchFamily="82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This report presents an exploratory data analysis (EDA) of a home loan approval dataset. The analysis focuses on understanding the dataset's structure, identifying patterns and trends, and creating meaningful visualizations to communicate findings.</a:t>
            </a:r>
            <a:endParaRPr lang="en-IN" sz="3600" dirty="0">
              <a:latin typeface="Algerian" panose="04020705040A02060702" pitchFamily="82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9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E3A04-60B6-F1A9-BE60-57A39DD4B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a piece of paper with a pencil laying on top">
            <a:extLst>
              <a:ext uri="{FF2B5EF4-FFF2-40B4-BE49-F238E27FC236}">
                <a16:creationId xmlns:a16="http://schemas.microsoft.com/office/drawing/2014/main" id="{71CED0AE-7C6F-BCF4-31F7-43F072D9C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3909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052D3B-436C-139E-86B7-74CF4BF3E398}"/>
              </a:ext>
            </a:extLst>
          </p:cNvPr>
          <p:cNvSpPr/>
          <p:nvPr/>
        </p:nvSpPr>
        <p:spPr>
          <a:xfrm>
            <a:off x="4100050" y="0"/>
            <a:ext cx="4375355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1"/>
                </a:solidFill>
                <a:effectLst/>
                <a:latin typeface="+mj-lt"/>
              </a:rPr>
              <a:t>Univariate</a:t>
            </a:r>
            <a:r>
              <a:rPr lang="en-IN" sz="3200" b="1" i="0" dirty="0">
                <a:solidFill>
                  <a:schemeClr val="tx1"/>
                </a:solidFill>
                <a:effectLst/>
                <a:latin typeface="+mj-lt"/>
              </a:rPr>
              <a:t>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38662B-FFA2-1524-4158-0732A6CEB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805952"/>
            <a:ext cx="7865808" cy="558501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F55B545-8ABA-0DAE-6210-4B39D90584F3}"/>
              </a:ext>
            </a:extLst>
          </p:cNvPr>
          <p:cNvSpPr/>
          <p:nvPr/>
        </p:nvSpPr>
        <p:spPr>
          <a:xfrm>
            <a:off x="8052619" y="1651819"/>
            <a:ext cx="3952568" cy="40312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SemiCondensed" panose="020B0502040204020203" pitchFamily="34" charset="0"/>
              </a:rPr>
              <a:t>Right-skewed with most incomes between 1,500-8,000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Bahnschrift SemiCondensed" panose="020B0502040204020203" pitchFamily="34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Bahnschrift SemiCondensed" panose="020B0502040204020203" pitchFamily="34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SemiCondensed" panose="020B0502040204020203" pitchFamily="34" charset="0"/>
              </a:rPr>
              <a:t>Several high-income outliers above 30,000</a:t>
            </a:r>
          </a:p>
          <a:p>
            <a:pPr algn="ctr"/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63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8A5F2-AC65-8F7A-2631-834C8F63C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a piece of paper with a pencil laying on top">
            <a:extLst>
              <a:ext uri="{FF2B5EF4-FFF2-40B4-BE49-F238E27FC236}">
                <a16:creationId xmlns:a16="http://schemas.microsoft.com/office/drawing/2014/main" id="{6F20602F-3E5B-4A4C-E8FC-1946C8C65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3909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FE7E45-48D3-F6FB-CEB8-F44B284459A0}"/>
              </a:ext>
            </a:extLst>
          </p:cNvPr>
          <p:cNvSpPr/>
          <p:nvPr/>
        </p:nvSpPr>
        <p:spPr>
          <a:xfrm>
            <a:off x="4100050" y="0"/>
            <a:ext cx="4375355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endParaRPr lang="en-IN" sz="3200" b="1" i="0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CCA4A6-39D5-2A09-E7C7-A29017D9077D}"/>
              </a:ext>
            </a:extLst>
          </p:cNvPr>
          <p:cNvSpPr/>
          <p:nvPr/>
        </p:nvSpPr>
        <p:spPr>
          <a:xfrm>
            <a:off x="8590935" y="1659191"/>
            <a:ext cx="3062749" cy="30725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tx1"/>
              </a:solidFill>
              <a:effectLst/>
              <a:latin typeface="Bahnschrift SemiCondensed" panose="020B0502040204020203" pitchFamily="34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Most loans between 50-200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</a:pPr>
            <a:endParaRPr lang="en-US" sz="2400" b="0" i="0" dirty="0">
              <a:solidFill>
                <a:schemeClr val="tx1"/>
              </a:solidFill>
              <a:effectLst/>
              <a:latin typeface="Bahnschrift SemiCondensed" panose="020B0502040204020203" pitchFamily="34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Few very large loans above 400</a:t>
            </a:r>
          </a:p>
          <a:p>
            <a:pPr algn="l">
              <a:lnSpc>
                <a:spcPts val="2143"/>
              </a:lnSpc>
              <a:spcBef>
                <a:spcPts val="300"/>
              </a:spcBef>
            </a:pPr>
            <a:endParaRPr lang="en-US" sz="2400" b="0" i="0" dirty="0">
              <a:solidFill>
                <a:schemeClr val="tx1"/>
              </a:solidFill>
              <a:effectLst/>
              <a:latin typeface="Bahnschrift SemiCondensed" panose="020B0502040204020203" pitchFamily="34" charset="0"/>
            </a:endParaRPr>
          </a:p>
          <a:p>
            <a:pPr algn="ctr"/>
            <a:endParaRPr lang="en-IN" sz="24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2507AD-E7DA-ADF7-A611-120047A0C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8052619" cy="639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0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83C51-AFCD-5BF2-04FA-7DCAC2E4A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a piece of paper with a pencil laying on top">
            <a:extLst>
              <a:ext uri="{FF2B5EF4-FFF2-40B4-BE49-F238E27FC236}">
                <a16:creationId xmlns:a16="http://schemas.microsoft.com/office/drawing/2014/main" id="{1EF7963C-D5CE-6D96-1818-A0906C877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3909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8464B9-CD18-80D8-82D5-8DFABCF8737A}"/>
              </a:ext>
            </a:extLst>
          </p:cNvPr>
          <p:cNvSpPr/>
          <p:nvPr/>
        </p:nvSpPr>
        <p:spPr>
          <a:xfrm>
            <a:off x="4100050" y="0"/>
            <a:ext cx="4375355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endParaRPr lang="en-IN" sz="3200" b="1" i="0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C3CA99-D944-495F-4F45-C287143D6C40}"/>
              </a:ext>
            </a:extLst>
          </p:cNvPr>
          <p:cNvSpPr/>
          <p:nvPr/>
        </p:nvSpPr>
        <p:spPr>
          <a:xfrm>
            <a:off x="8847932" y="1659191"/>
            <a:ext cx="3062749" cy="30725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tx1"/>
              </a:solidFill>
              <a:effectLst/>
              <a:latin typeface="Bahnschrift SemiCondensed" panose="020B0502040204020203" pitchFamily="34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84% of loans have 360-day terms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tx1"/>
              </a:solidFill>
              <a:effectLst/>
              <a:latin typeface="Bahnschrift SemiCondensed" panose="020B0502040204020203" pitchFamily="34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Some shorter terms (180, 120 days)</a:t>
            </a:r>
          </a:p>
          <a:p>
            <a:pPr algn="ctr"/>
            <a:endParaRPr lang="en-IN" sz="24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4098" name="Picture 2" descr="zicl+O4kHIgAAAABJRU5ErkJggg== (630×470)">
            <a:extLst>
              <a:ext uri="{FF2B5EF4-FFF2-40B4-BE49-F238E27FC236}">
                <a16:creationId xmlns:a16="http://schemas.microsoft.com/office/drawing/2014/main" id="{5A0FD495-09DC-41BE-EBC8-88B77D5BB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8566615" cy="639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30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B7D45-C292-401F-211F-37D327CB7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a piece of paper with a pencil laying on top">
            <a:extLst>
              <a:ext uri="{FF2B5EF4-FFF2-40B4-BE49-F238E27FC236}">
                <a16:creationId xmlns:a16="http://schemas.microsoft.com/office/drawing/2014/main" id="{2B86E602-AEAB-8CF4-212A-9DFCA3CD2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3909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36CC03-4B15-16F2-2724-6124C0BCFC65}"/>
              </a:ext>
            </a:extLst>
          </p:cNvPr>
          <p:cNvSpPr/>
          <p:nvPr/>
        </p:nvSpPr>
        <p:spPr>
          <a:xfrm>
            <a:off x="4100050" y="0"/>
            <a:ext cx="4375355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endParaRPr lang="en-IN" sz="3200" b="1" i="0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8756F5-55BA-7B93-AEB2-4C28E6B40F39}"/>
              </a:ext>
            </a:extLst>
          </p:cNvPr>
          <p:cNvSpPr/>
          <p:nvPr/>
        </p:nvSpPr>
        <p:spPr>
          <a:xfrm>
            <a:off x="6944030" y="1579408"/>
            <a:ext cx="3062749" cy="30725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80.9% Male applicants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tx1"/>
              </a:solidFill>
              <a:effectLst/>
              <a:latin typeface="Bahnschrift SemiCondensed" panose="020B0502040204020203" pitchFamily="34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19.1% Female </a:t>
            </a:r>
            <a:endParaRPr lang="en-US" sz="2400" b="0" i="0" dirty="0">
              <a:solidFill>
                <a:schemeClr val="tx1"/>
              </a:solidFill>
              <a:effectLst/>
              <a:latin typeface="Bahnschrift SemiCondensed" panose="020B0502040204020203" pitchFamily="34" charset="0"/>
            </a:endParaRPr>
          </a:p>
        </p:txBody>
      </p:sp>
      <p:pic>
        <p:nvPicPr>
          <p:cNvPr id="5122" name="Picture 2" descr="D0ooEYImXVadAAAAAElFTkSuQmCC (415×425)">
            <a:extLst>
              <a:ext uri="{FF2B5EF4-FFF2-40B4-BE49-F238E27FC236}">
                <a16:creationId xmlns:a16="http://schemas.microsoft.com/office/drawing/2014/main" id="{ACEA2232-38C6-9A82-65C4-22AFDD353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41" y="732384"/>
            <a:ext cx="4654475" cy="476663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902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A96F6-53A6-FE51-E834-FEF760A3A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a piece of paper with a pencil laying on top">
            <a:extLst>
              <a:ext uri="{FF2B5EF4-FFF2-40B4-BE49-F238E27FC236}">
                <a16:creationId xmlns:a16="http://schemas.microsoft.com/office/drawing/2014/main" id="{54C512BE-0247-7101-CD08-1CBE43481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3909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61008A-ED89-21AE-00E4-3AF3B8085331}"/>
              </a:ext>
            </a:extLst>
          </p:cNvPr>
          <p:cNvSpPr/>
          <p:nvPr/>
        </p:nvSpPr>
        <p:spPr>
          <a:xfrm>
            <a:off x="4100050" y="0"/>
            <a:ext cx="4375355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endParaRPr lang="en-IN" sz="3200" b="1" i="0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028EF1-6C53-BA34-8C3A-C487E3FFD9D5}"/>
              </a:ext>
            </a:extLst>
          </p:cNvPr>
          <p:cNvSpPr/>
          <p:nvPr/>
        </p:nvSpPr>
        <p:spPr>
          <a:xfrm>
            <a:off x="6944030" y="1579408"/>
            <a:ext cx="3062749" cy="30725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77.1% Graduate</a:t>
            </a:r>
            <a:endParaRPr lang="en-IN" sz="2400" b="0" i="0" dirty="0">
              <a:solidFill>
                <a:schemeClr val="tx1"/>
              </a:solidFill>
              <a:effectLst/>
              <a:latin typeface="Bahnschrift SemiCondensed" panose="020B0502040204020203" pitchFamily="34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tx1"/>
              </a:solidFill>
              <a:effectLst/>
              <a:latin typeface="Bahnschrift SemiCondensed" panose="020B0502040204020203" pitchFamily="34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22.9% Not Graduate </a:t>
            </a:r>
            <a:endParaRPr lang="en-US" sz="2400" b="0" i="0" dirty="0">
              <a:solidFill>
                <a:schemeClr val="tx1"/>
              </a:solidFill>
              <a:effectLst/>
              <a:latin typeface="Bahnschrift SemiCondensed" panose="020B0502040204020203" pitchFamily="34" charset="0"/>
            </a:endParaRPr>
          </a:p>
        </p:txBody>
      </p:sp>
      <p:pic>
        <p:nvPicPr>
          <p:cNvPr id="6146" name="Picture 2" descr="w91szDbH4iiqAAAAABJRU5ErkJggg== (446×409)">
            <a:extLst>
              <a:ext uri="{FF2B5EF4-FFF2-40B4-BE49-F238E27FC236}">
                <a16:creationId xmlns:a16="http://schemas.microsoft.com/office/drawing/2014/main" id="{DCDEEF9A-9F71-4DCD-CC55-EB50819F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51" y="1167836"/>
            <a:ext cx="4248150" cy="38957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000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822C1-8394-31F5-150B-7CB2AA56B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a piece of paper with a pencil laying on top">
            <a:extLst>
              <a:ext uri="{FF2B5EF4-FFF2-40B4-BE49-F238E27FC236}">
                <a16:creationId xmlns:a16="http://schemas.microsoft.com/office/drawing/2014/main" id="{43D922BB-4A18-F5A6-79E0-000FE7F32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3909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451C88-224C-274D-17AB-8DC712A7C45B}"/>
              </a:ext>
            </a:extLst>
          </p:cNvPr>
          <p:cNvSpPr/>
          <p:nvPr/>
        </p:nvSpPr>
        <p:spPr>
          <a:xfrm>
            <a:off x="4100050" y="0"/>
            <a:ext cx="4375355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endParaRPr lang="en-IN" sz="3200" b="1" i="0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897674-85C5-C316-A4A0-90ED9ABBC3A6}"/>
              </a:ext>
            </a:extLst>
          </p:cNvPr>
          <p:cNvSpPr/>
          <p:nvPr/>
        </p:nvSpPr>
        <p:spPr>
          <a:xfrm>
            <a:off x="6666271" y="1032386"/>
            <a:ext cx="4097597" cy="36969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38.1% Are Urban</a:t>
            </a:r>
          </a:p>
          <a:p>
            <a:pPr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IN" sz="2400" b="0" i="0" dirty="0">
              <a:solidFill>
                <a:schemeClr val="tx1"/>
              </a:solidFill>
              <a:effectLst/>
              <a:latin typeface="Bahnschrift SemiCondensed" panose="020B0502040204020203" pitchFamily="34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31.6% Are Semiurban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tx1"/>
              </a:solidFill>
              <a:effectLst/>
              <a:latin typeface="Bahnschrift SemiCondensed" panose="020B0502040204020203" pitchFamily="34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30.2% Are Rural </a:t>
            </a:r>
            <a:endParaRPr lang="en-US" sz="2400" b="0" i="0" dirty="0">
              <a:solidFill>
                <a:schemeClr val="tx1"/>
              </a:solidFill>
              <a:effectLst/>
              <a:latin typeface="Bahnschrift SemiCondensed" panose="020B0502040204020203" pitchFamily="34" charset="0"/>
            </a:endParaRPr>
          </a:p>
        </p:txBody>
      </p:sp>
      <p:pic>
        <p:nvPicPr>
          <p:cNvPr id="7170" name="Picture 2" descr="H8Y8qKPvEVCSAAAAABJRU5ErkJggg== (452×409)">
            <a:extLst>
              <a:ext uri="{FF2B5EF4-FFF2-40B4-BE49-F238E27FC236}">
                <a16:creationId xmlns:a16="http://schemas.microsoft.com/office/drawing/2014/main" id="{F5F1F992-889D-C28F-BC71-21650AB90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00" y="816077"/>
            <a:ext cx="4769871" cy="43161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25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90167-86B8-AC62-F306-A39DBE200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a piece of paper with a pencil laying on top">
            <a:extLst>
              <a:ext uri="{FF2B5EF4-FFF2-40B4-BE49-F238E27FC236}">
                <a16:creationId xmlns:a16="http://schemas.microsoft.com/office/drawing/2014/main" id="{B9B1686A-3AE3-E576-92DD-CD1633547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3909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4D1C36-C510-6702-18DB-D6027B31C91B}"/>
              </a:ext>
            </a:extLst>
          </p:cNvPr>
          <p:cNvSpPr/>
          <p:nvPr/>
        </p:nvSpPr>
        <p:spPr>
          <a:xfrm>
            <a:off x="4100050" y="0"/>
            <a:ext cx="4375355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endParaRPr lang="en-IN" sz="3200" b="1" i="0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E6F727-B887-3A2E-4D79-FDBEF25DF069}"/>
              </a:ext>
            </a:extLst>
          </p:cNvPr>
          <p:cNvSpPr/>
          <p:nvPr/>
        </p:nvSpPr>
        <p:spPr>
          <a:xfrm>
            <a:off x="6944030" y="1579408"/>
            <a:ext cx="3062749" cy="30725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83.9% of applicants have good credit </a:t>
            </a:r>
            <a:r>
              <a:rPr lang="en-IN" sz="2400" dirty="0" err="1">
                <a:solidFill>
                  <a:schemeClr val="tx1"/>
                </a:solidFill>
                <a:latin typeface="Bahnschrift SemiCondensed" panose="020B0502040204020203" pitchFamily="34" charset="0"/>
              </a:rPr>
              <a:t>histroy</a:t>
            </a:r>
            <a:endParaRPr lang="en-IN" sz="2400" b="0" i="0" dirty="0">
              <a:solidFill>
                <a:schemeClr val="tx1"/>
              </a:solidFill>
              <a:effectLst/>
              <a:latin typeface="Bahnschrift SemiCondensed" panose="020B0502040204020203" pitchFamily="34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tx1"/>
              </a:solidFill>
              <a:effectLst/>
              <a:latin typeface="Bahnschrift SemiCondensed" panose="020B0502040204020203" pitchFamily="34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16.1% does not   </a:t>
            </a:r>
            <a:endParaRPr lang="en-US" sz="2400" b="0" i="0" dirty="0">
              <a:solidFill>
                <a:schemeClr val="tx1"/>
              </a:solidFill>
              <a:effectLst/>
              <a:latin typeface="Bahnschrift SemiCondensed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01B542-97A2-5F7D-886A-E175985CC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40" y="710962"/>
            <a:ext cx="4533590" cy="476667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0415765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{E457B8D6-AD89-4256-B3D7-D7F72273F58A}tf22712842_win32</Template>
  <TotalTime>412</TotalTime>
  <Words>288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Algerian</vt:lpstr>
      <vt:lpstr>Arial</vt:lpstr>
      <vt:lpstr>Bahnschrift</vt:lpstr>
      <vt:lpstr>Bahnschrift SemiCondensed</vt:lpstr>
      <vt:lpstr>Bodoni MT Black</vt:lpstr>
      <vt:lpstr>Bookman Old Style</vt:lpstr>
      <vt:lpstr>Calibri</vt:lpstr>
      <vt:lpstr>Colonna MT</vt:lpstr>
      <vt:lpstr>DeepSeek-CJK-patch</vt:lpstr>
      <vt:lpstr>Franklin Gothic Book</vt:lpstr>
      <vt:lpstr>Custom</vt:lpstr>
      <vt:lpstr>Home Loan Approval Report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Deepanshu singh</dc:creator>
  <cp:lastModifiedBy>Deepanshu singh</cp:lastModifiedBy>
  <cp:revision>1</cp:revision>
  <dcterms:created xsi:type="dcterms:W3CDTF">2025-05-04T13:04:17Z</dcterms:created>
  <dcterms:modified xsi:type="dcterms:W3CDTF">2025-05-05T14:30:39Z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