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EXCEL%20SHEET%20DEEPIKA%20S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SHEET DEEPIKA S.txt]EXCEL SHEET DEEPIKA 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EMPLOYEES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'EXCEL SHEET DEEPIKA S'!$AC$3:$AC$4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DEEPIKA S'!$AB$5:$AB$15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DEEPIKA S'!$AC$5:$AC$15</c:f>
              <c:numCache>
                <c:formatCode>General</c:formatCode>
                <c:ptCount val="10"/>
                <c:pt idx="0">
                  <c:v>11</c:v>
                </c:pt>
                <c:pt idx="1">
                  <c:v>14</c:v>
                </c:pt>
                <c:pt idx="2">
                  <c:v>12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12</c:v>
                </c:pt>
                <c:pt idx="7">
                  <c:v>18</c:v>
                </c:pt>
                <c:pt idx="8">
                  <c:v>14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C-4C2A-B9A0-443AC36C81B5}"/>
            </c:ext>
          </c:extLst>
        </c:ser>
        <c:ser>
          <c:idx val="1"/>
          <c:order val="1"/>
          <c:tx>
            <c:strRef>
              <c:f>'EXCEL SHEET DEEPIKA S'!$AD$3:$AD$4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DEEPIKA S'!$AB$5:$AB$15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DEEPIKA S'!$AD$5:$AD$15</c:f>
              <c:numCache>
                <c:formatCode>General</c:formatCode>
                <c:ptCount val="10"/>
                <c:pt idx="0">
                  <c:v>23</c:v>
                </c:pt>
                <c:pt idx="1">
                  <c:v>33</c:v>
                </c:pt>
                <c:pt idx="2">
                  <c:v>29</c:v>
                </c:pt>
                <c:pt idx="3">
                  <c:v>25</c:v>
                </c:pt>
                <c:pt idx="4">
                  <c:v>28</c:v>
                </c:pt>
                <c:pt idx="5">
                  <c:v>21</c:v>
                </c:pt>
                <c:pt idx="6">
                  <c:v>29</c:v>
                </c:pt>
                <c:pt idx="7">
                  <c:v>25</c:v>
                </c:pt>
                <c:pt idx="8">
                  <c:v>31</c:v>
                </c:pt>
                <c:pt idx="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9C-4C2A-B9A0-443AC36C81B5}"/>
            </c:ext>
          </c:extLst>
        </c:ser>
        <c:ser>
          <c:idx val="2"/>
          <c:order val="2"/>
          <c:tx>
            <c:strRef>
              <c:f>'EXCEL SHEET DEEPIKA S'!$AE$3:$AE$4</c:f>
              <c:strCache>
                <c:ptCount val="1"/>
                <c:pt idx="0">
                  <c:v>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DEEPIKA S'!$AB$5:$AB$15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DEEPIKA S'!$AE$5:$AE$15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9C-4C2A-B9A0-443AC36C81B5}"/>
            </c:ext>
          </c:extLst>
        </c:ser>
        <c:ser>
          <c:idx val="3"/>
          <c:order val="3"/>
          <c:tx>
            <c:strRef>
              <c:f>'EXCEL SHEET DEEPIKA S'!$AF$3:$AF$4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DEEPIKA S'!$AB$5:$AB$15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DEEPIKA S'!$AF$5:$AF$15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9C-4C2A-B9A0-443AC36C81B5}"/>
            </c:ext>
          </c:extLst>
        </c:ser>
        <c:ser>
          <c:idx val="4"/>
          <c:order val="4"/>
          <c:tx>
            <c:strRef>
              <c:f>'EXCEL SHEET DEEPIKA S'!$AG$3:$AG$4</c:f>
              <c:strCache>
                <c:ptCount val="1"/>
                <c:pt idx="0">
                  <c:v>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DEEPIKA S'!$AB$5:$AB$15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DEEPIKA S'!$AG$5:$AG$15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9C-4C2A-B9A0-443AC36C8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711568"/>
        <c:axId val="553765856"/>
      </c:barChart>
      <c:catAx>
        <c:axId val="56771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65856"/>
        <c:crosses val="autoZero"/>
        <c:auto val="1"/>
        <c:lblAlgn val="ctr"/>
        <c:lblOffset val="100"/>
        <c:noMultiLvlLbl val="0"/>
      </c:catAx>
      <c:valAx>
        <c:axId val="55376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71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3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DEEPIKA S</a:t>
            </a:r>
          </a:p>
          <a:p>
            <a:r>
              <a:rPr lang="en-US" sz="2400" dirty="0"/>
              <a:t>REGISTER NO: 312220406</a:t>
            </a:r>
          </a:p>
          <a:p>
            <a:r>
              <a:rPr lang="en-US" sz="2400" dirty="0"/>
              <a:t>DEPARTMENT:III B.COM(G) ; NM USER ID : asunm1725312220406</a:t>
            </a:r>
          </a:p>
          <a:p>
            <a:r>
              <a:rPr lang="en-US" sz="2400" dirty="0"/>
              <a:t>COLLEGE : APOLLO ARTS AND SCIENCE COLLEGE NORTH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6A4B47-B8AE-45B2-80FB-2E95F9FE4178}"/>
              </a:ext>
            </a:extLst>
          </p:cNvPr>
          <p:cNvSpPr/>
          <p:nvPr/>
        </p:nvSpPr>
        <p:spPr>
          <a:xfrm>
            <a:off x="739775" y="1600200"/>
            <a:ext cx="562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Finally we conclude the performance level and using excel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245510B-285B-44E1-9123-02602F6CB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375201"/>
              </p:ext>
            </p:extLst>
          </p:nvPr>
        </p:nvGraphicFramePr>
        <p:xfrm>
          <a:off x="685800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87EB5F-BA2A-4658-92A2-C870183A040E}"/>
              </a:ext>
            </a:extLst>
          </p:cNvPr>
          <p:cNvSpPr/>
          <p:nvPr/>
        </p:nvSpPr>
        <p:spPr>
          <a:xfrm>
            <a:off x="755332" y="16002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Finally we conclude the performance level and using excel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3D2486-13D4-4B26-B97F-AE06E562F138}"/>
              </a:ext>
            </a:extLst>
          </p:cNvPr>
          <p:cNvSpPr/>
          <p:nvPr/>
        </p:nvSpPr>
        <p:spPr>
          <a:xfrm>
            <a:off x="834072" y="1695450"/>
            <a:ext cx="530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To calculate employee performance analysis with excel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To calculate employee performance analysis with excel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59B6A-DA2B-401C-BCBF-1F9A71D5DF76}"/>
              </a:ext>
            </a:extLst>
          </p:cNvPr>
          <p:cNvSpPr/>
          <p:nvPr/>
        </p:nvSpPr>
        <p:spPr>
          <a:xfrm>
            <a:off x="552945" y="1695450"/>
            <a:ext cx="557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It is very </a:t>
            </a:r>
            <a:r>
              <a:rPr lang="en-IN" dirty="0" err="1"/>
              <a:t>usefull</a:t>
            </a:r>
            <a:r>
              <a:rPr lang="en-IN" dirty="0"/>
              <a:t> for management for analyse a 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8D0B4-5318-46F6-9D4A-62839146F881}"/>
              </a:ext>
            </a:extLst>
          </p:cNvPr>
          <p:cNvSpPr/>
          <p:nvPr/>
        </p:nvSpPr>
        <p:spPr>
          <a:xfrm>
            <a:off x="2819400" y="2362200"/>
            <a:ext cx="342369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Conditional formatting- missing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Filter – remove blanks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Formula –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Pivot –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Graph – data visualisation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CD821-1578-42EC-84BA-B17E78D82FDA}"/>
              </a:ext>
            </a:extLst>
          </p:cNvPr>
          <p:cNvSpPr/>
          <p:nvPr/>
        </p:nvSpPr>
        <p:spPr>
          <a:xfrm>
            <a:off x="457200" y="1524000"/>
            <a:ext cx="315554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data = Kaggle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id- </a:t>
            </a:r>
            <a:r>
              <a:rPr lang="en-IN" dirty="0" err="1"/>
              <a:t>munber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Name = 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performance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Gender – male , female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rating - numbers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590682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CBA564-EA21-448B-B49C-FED3B37A1B44}"/>
              </a:ext>
            </a:extLst>
          </p:cNvPr>
          <p:cNvSpPr/>
          <p:nvPr/>
        </p:nvSpPr>
        <p:spPr>
          <a:xfrm>
            <a:off x="1981200" y="23396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=IFS(Z8&gt;=5,"VERY HIGH",Z8&gt;=4,"HIGH",Z8&gt;=3,"MED",TRUE,"LOW")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225</Words>
  <Application>Microsoft Office PowerPoint</Application>
  <PresentationFormat>Widescreen</PresentationFormat>
  <Paragraphs>60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14</cp:revision>
  <dcterms:created xsi:type="dcterms:W3CDTF">2024-03-29T15:07:22Z</dcterms:created>
  <dcterms:modified xsi:type="dcterms:W3CDTF">2024-10-01T05:14:52Z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