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3566F-F75B-4C24-8D6E-D7151DC23378}" v="23" dt="2023-01-06T04:30:28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" userId="7cc3dec9b2ac1e61" providerId="LiveId" clId="{9D23566F-F75B-4C24-8D6E-D7151DC23378}"/>
    <pc:docChg chg="undo custSel addSld modSld">
      <pc:chgData name="P" userId="7cc3dec9b2ac1e61" providerId="LiveId" clId="{9D23566F-F75B-4C24-8D6E-D7151DC23378}" dt="2023-01-06T04:30:28.859" v="101"/>
      <pc:docMkLst>
        <pc:docMk/>
      </pc:docMkLst>
      <pc:sldChg chg="modSp mod modAnim">
        <pc:chgData name="P" userId="7cc3dec9b2ac1e61" providerId="LiveId" clId="{9D23566F-F75B-4C24-8D6E-D7151DC23378}" dt="2023-01-06T04:30:19.144" v="99"/>
        <pc:sldMkLst>
          <pc:docMk/>
          <pc:sldMk cId="2330128437" sldId="256"/>
        </pc:sldMkLst>
        <pc:spChg chg="mod">
          <ac:chgData name="P" userId="7cc3dec9b2ac1e61" providerId="LiveId" clId="{9D23566F-F75B-4C24-8D6E-D7151DC23378}" dt="2023-01-06T04:29:53.627" v="93" actId="20577"/>
          <ac:spMkLst>
            <pc:docMk/>
            <pc:sldMk cId="2330128437" sldId="256"/>
            <ac:spMk id="3" creationId="{B9854896-0052-EE75-2229-74853DCEA88D}"/>
          </ac:spMkLst>
        </pc:spChg>
      </pc:sldChg>
      <pc:sldChg chg="addSp modSp mod">
        <pc:chgData name="P" userId="7cc3dec9b2ac1e61" providerId="LiveId" clId="{9D23566F-F75B-4C24-8D6E-D7151DC23378}" dt="2023-01-06T04:29:45.592" v="91" actId="14100"/>
        <pc:sldMkLst>
          <pc:docMk/>
          <pc:sldMk cId="1034555598" sldId="257"/>
        </pc:sldMkLst>
        <pc:spChg chg="mod">
          <ac:chgData name="P" userId="7cc3dec9b2ac1e61" providerId="LiveId" clId="{9D23566F-F75B-4C24-8D6E-D7151DC23378}" dt="2023-01-06T04:27:19.421" v="63" actId="1076"/>
          <ac:spMkLst>
            <pc:docMk/>
            <pc:sldMk cId="1034555598" sldId="257"/>
            <ac:spMk id="2" creationId="{CCE6939A-7D66-1284-178D-AA8DE213D835}"/>
          </ac:spMkLst>
        </pc:spChg>
        <pc:spChg chg="mod">
          <ac:chgData name="P" userId="7cc3dec9b2ac1e61" providerId="LiveId" clId="{9D23566F-F75B-4C24-8D6E-D7151DC23378}" dt="2023-01-06T04:24:39.446" v="27" actId="5793"/>
          <ac:spMkLst>
            <pc:docMk/>
            <pc:sldMk cId="1034555598" sldId="257"/>
            <ac:spMk id="3" creationId="{B72C3028-D515-8457-158C-6812DC48667F}"/>
          </ac:spMkLst>
        </pc:spChg>
        <pc:graphicFrameChg chg="add mod modGraphic">
          <ac:chgData name="P" userId="7cc3dec9b2ac1e61" providerId="LiveId" clId="{9D23566F-F75B-4C24-8D6E-D7151DC23378}" dt="2023-01-06T04:29:45.592" v="91" actId="14100"/>
          <ac:graphicFrameMkLst>
            <pc:docMk/>
            <pc:sldMk cId="1034555598" sldId="257"/>
            <ac:graphicFrameMk id="4" creationId="{73D5B8A2-1830-D449-81B7-79EC203A4D23}"/>
          </ac:graphicFrameMkLst>
        </pc:graphicFrameChg>
      </pc:sldChg>
      <pc:sldChg chg="modSp new mod modAnim">
        <pc:chgData name="P" userId="7cc3dec9b2ac1e61" providerId="LiveId" clId="{9D23566F-F75B-4C24-8D6E-D7151DC23378}" dt="2023-01-06T04:30:28.859" v="101"/>
        <pc:sldMkLst>
          <pc:docMk/>
          <pc:sldMk cId="2996143708" sldId="259"/>
        </pc:sldMkLst>
        <pc:spChg chg="mod">
          <ac:chgData name="P" userId="7cc3dec9b2ac1e61" providerId="LiveId" clId="{9D23566F-F75B-4C24-8D6E-D7151DC23378}" dt="2023-01-06T04:24:31.075" v="25" actId="20577"/>
          <ac:spMkLst>
            <pc:docMk/>
            <pc:sldMk cId="2996143708" sldId="259"/>
            <ac:spMk id="2" creationId="{DBD22010-5EEA-62C9-D040-5EAD658F4C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15B5-4FAD-B8DB-AB93-9DA1F1BAB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2A1A-CFE8-4EFA-25DA-2D660004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DACB-1927-38F5-3FD9-A4701EF2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E69C-4060-494A-8BC1-24B30AF9D37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E3AF6-94D2-81AC-23D8-0130D768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1260-C679-2EBA-4174-8969E30C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95F-E0A9-411C-81B8-0B5EF464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22B9-44A5-3CD4-D9DD-1774FDE6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4970C-D979-E378-C7C4-E84C09C06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CE6-6161-6536-D6E7-552E4658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E69C-4060-494A-8BC1-24B30AF9D37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6064-7447-8349-0AC8-B9BC2CC1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69D20-9299-A177-CFE4-3CB6E0FF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95F-E0A9-411C-81B8-0B5EF464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FF62B-4354-05C2-B692-5F1F20A60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60959-C156-1130-16B5-D348F9C4C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793E3-5703-2873-8AC7-72293C5A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E69C-4060-494A-8BC1-24B30AF9D37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3E46-AE2A-7658-63B8-4DC2EA1F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84EDE-8380-6EB0-A58D-25D90221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95F-E0A9-411C-81B8-0B5EF464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7EC0-205C-E935-0038-999EC6CD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14A7-0330-75AE-37BC-B0536E39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EDC5-67BF-14BE-EE86-B1E19E27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E69C-4060-494A-8BC1-24B30AF9D37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C11BF-7EA6-4AB7-05BD-437B0A0F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0937-3A82-6618-0862-BBF1AFCC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95F-E0A9-411C-81B8-0B5EF464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311A-1D98-1E8C-BCAB-007E929D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D2EBA-C1AC-38C9-8EB9-3F0763B1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9AA3-89EF-66CE-1CE3-F2462ED6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E69C-4060-494A-8BC1-24B30AF9D37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4B77-6283-BE47-D60C-FA199FA0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D1A2-F2F6-0ED3-A8CB-38CC4AB5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95F-E0A9-411C-81B8-0B5EF464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CCED-4936-F542-F2A1-03500DEF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5F01-707C-C428-B5A0-FCB7FE256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F33F1-C919-3044-F085-E833CD9E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180A5-A6F2-6B2D-3A70-68376CE9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E69C-4060-494A-8BC1-24B30AF9D37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79ECF-0FEE-EA45-9042-A79D6BCC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4B5C5-A040-9BD6-C31B-6989524B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95F-E0A9-411C-81B8-0B5EF464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0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F7F3-79B8-60EA-4BC1-4D198724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DA890-F891-4C7C-341E-831756235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B962B-12CD-A1AE-762B-E35EA56BD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EC23C-22F7-9440-B2E8-07B8AFA44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58E42-718F-C55C-B510-B95D0E8F5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D2712-4C78-C148-CD4D-C05E809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E69C-4060-494A-8BC1-24B30AF9D37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D85BA-4AFF-1F71-5D4B-5E8D7562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FD383-E8C6-9B6E-D77D-6692E653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95F-E0A9-411C-81B8-0B5EF464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1AB-6398-8112-3DBA-5403264C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FAF39-E25A-AC79-A537-0DA5D325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E69C-4060-494A-8BC1-24B30AF9D37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5F7A2-F496-8D71-631E-0C06DB29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CA5A8-4D83-4B4A-5993-8CC2F981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95F-E0A9-411C-81B8-0B5EF464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DF704-7065-EED9-92E3-48A2BCB6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E69C-4060-494A-8BC1-24B30AF9D37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2BBD8-C14D-A4D3-9847-2A90803B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27DA9-74F3-357E-E988-F879F512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95F-E0A9-411C-81B8-0B5EF464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EF44-072B-8051-2BD9-AEAE661F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A521-B679-66BE-5A0B-C4147413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DBB15-FCED-2757-6BAF-8EBC641A6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EBA8A-18BF-BD12-1057-6B835DAE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E69C-4060-494A-8BC1-24B30AF9D37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F3853-E4E9-E326-9C52-7D882555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D616F-1FBC-459C-09B8-43FD90F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95F-E0A9-411C-81B8-0B5EF464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5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874F-7865-5E68-0126-56468C45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7246F-BF12-93BB-8387-79C0ED62F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E8403-4C42-B65C-AE0D-A33B3921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57889-A5E1-14FA-4FFF-CC252F8B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E69C-4060-494A-8BC1-24B30AF9D37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24A2E-C8FE-9EEE-CE6D-8BBAA56C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444AC-AF85-D344-E529-13E133AC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95F-E0A9-411C-81B8-0B5EF464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4AEEB-A7F5-596E-A2A7-E10FA470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C9E9B-3FA4-AE6F-B5AB-8929F75DF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EEB5-980D-6D85-CDDD-ED18D06D2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E69C-4060-494A-8BC1-24B30AF9D37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6C2B-5771-2C48-33C1-BE5DCB32A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24FBB-B11C-61E9-2015-E7FEC389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B95F-E0A9-411C-81B8-0B5EF464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0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C87D-65F8-BDC6-12D9-696BDE402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55" y="419878"/>
            <a:ext cx="9144000" cy="8184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54896-0052-EE75-2229-74853DCEA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505719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stands for extensible Markup Language.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was designed to store and transport data.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was designed to be both human- and machine-readable.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a markup language much like HTML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was designed to be self-descriptive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a W3C Recommendation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2010-5EEA-62C9-D040-5EAD658F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597159"/>
            <a:ext cx="10952584" cy="5850294"/>
          </a:xfrm>
        </p:spPr>
        <p:txBody>
          <a:bodyPr>
            <a:normAutofit fontScale="9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became a W3C Recommendation as early as in February 1998.</a:t>
            </a:r>
            <a:b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used in many aspects of web development.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often used to separate data from presentation.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4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939A-7D66-1284-178D-AA8DE213D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08" y="0"/>
            <a:ext cx="11485984" cy="1144976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Difference Between XML and HTML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C3028-D515-8457-158C-6812DC486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3445"/>
            <a:ext cx="9144000" cy="4404049"/>
          </a:xfrm>
        </p:spPr>
        <p:txBody>
          <a:bodyPr/>
          <a:lstStyle/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D5B8A2-1830-D449-81B7-79EC203A4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04495"/>
              </p:ext>
            </p:extLst>
          </p:nvPr>
        </p:nvGraphicFramePr>
        <p:xfrm>
          <a:off x="353008" y="759513"/>
          <a:ext cx="11091740" cy="6066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5870">
                  <a:extLst>
                    <a:ext uri="{9D8B030D-6E8A-4147-A177-3AD203B41FA5}">
                      <a16:colId xmlns:a16="http://schemas.microsoft.com/office/drawing/2014/main" val="3913462237"/>
                    </a:ext>
                  </a:extLst>
                </a:gridCol>
                <a:gridCol w="5545870">
                  <a:extLst>
                    <a:ext uri="{9D8B030D-6E8A-4147-A177-3AD203B41FA5}">
                      <a16:colId xmlns:a16="http://schemas.microsoft.com/office/drawing/2014/main" val="860797507"/>
                    </a:ext>
                  </a:extLst>
                </a:gridCol>
              </a:tblGrid>
              <a:tr h="355489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766901"/>
                  </a:ext>
                </a:extLst>
              </a:tr>
              <a:tr h="35548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stands for Hyper Text Markup Language.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stands for extensible Markup Language.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85718"/>
                  </a:ext>
                </a:extLst>
              </a:tr>
              <a:tr h="35548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HTML is static in nature.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XML is dynamic in nature.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745449"/>
                  </a:ext>
                </a:extLst>
              </a:tr>
              <a:tr h="622106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HTML is a markup language.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provides framework to define markup languages.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00354"/>
                  </a:ext>
                </a:extLst>
              </a:tr>
              <a:tr h="35548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HTML can ignore small errors.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XML does not allow errors.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762188"/>
                  </a:ext>
                </a:extLst>
              </a:tr>
              <a:tr h="35548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HTML is not Case sensitive.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XML is Case sensitive.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116949"/>
                  </a:ext>
                </a:extLst>
              </a:tr>
              <a:tr h="35548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HTML tags are predefined tags.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XML tags are user defined tags.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895724"/>
                  </a:ext>
                </a:extLst>
              </a:tr>
              <a:tr h="35548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There are limited number of tags in HTML.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XML tags are extensible.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140702"/>
                  </a:ext>
                </a:extLst>
              </a:tr>
              <a:tr h="35548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HTML does not preserve white spaces.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White space can be preserved in XML.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90838"/>
                  </a:ext>
                </a:extLst>
              </a:tr>
              <a:tr h="622106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HTML tags are used for displaying the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XML tags are used for describing the data not for displaying.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203157"/>
                  </a:ext>
                </a:extLst>
              </a:tr>
              <a:tr h="35548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In HTML, closing tags are not necessary.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In XML, closing tags are necessary.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112643"/>
                  </a:ext>
                </a:extLst>
              </a:tr>
              <a:tr h="35548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HTML is used to display the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XML is used to store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127447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HTML does not carry data it just display it.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XML carries the data to and from database.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679013"/>
                  </a:ext>
                </a:extLst>
              </a:tr>
              <a:tr h="717086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HTML document size is relatively small.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XML document size is relatively large as the approach of formatting and the codes both are lengthy.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0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5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10F2-9CD3-490C-6921-6977F160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551439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effectLst/>
                <a:latin typeface="inter-regular"/>
              </a:rPr>
              <a:t>&lt;?xml version="1.0" encoding="ISO-8859-1"?&gt;  </a:t>
            </a:r>
            <a:br>
              <a:rPr lang="en-US" i="0" dirty="0">
                <a:effectLst/>
                <a:latin typeface="inter-regular"/>
              </a:rPr>
            </a:br>
            <a:r>
              <a:rPr lang="en-US" i="0" dirty="0">
                <a:effectLst/>
                <a:latin typeface="inter-regular"/>
              </a:rPr>
              <a:t>&lt;note&gt;  </a:t>
            </a:r>
            <a:br>
              <a:rPr lang="en-US" i="0" dirty="0">
                <a:effectLst/>
                <a:latin typeface="inter-regular"/>
              </a:rPr>
            </a:br>
            <a:r>
              <a:rPr lang="en-US" i="0" dirty="0">
                <a:effectLst/>
                <a:latin typeface="inter-regular"/>
              </a:rPr>
              <a:t>  &lt;to&gt;</a:t>
            </a:r>
            <a:r>
              <a:rPr lang="en-US" i="0" dirty="0" err="1">
                <a:effectLst/>
                <a:latin typeface="inter-regular"/>
              </a:rPr>
              <a:t>Tove</a:t>
            </a:r>
            <a:r>
              <a:rPr lang="en-US" i="0" dirty="0">
                <a:effectLst/>
                <a:latin typeface="inter-regular"/>
              </a:rPr>
              <a:t>&lt;/to&gt;  </a:t>
            </a:r>
            <a:br>
              <a:rPr lang="en-US" i="0" dirty="0">
                <a:effectLst/>
                <a:latin typeface="inter-regular"/>
              </a:rPr>
            </a:br>
            <a:r>
              <a:rPr lang="en-US" i="0" dirty="0">
                <a:effectLst/>
                <a:latin typeface="inter-regular"/>
              </a:rPr>
              <a:t>  &lt;from&gt;Jani&lt;/from&gt;  </a:t>
            </a:r>
            <a:br>
              <a:rPr lang="en-US" i="0" dirty="0">
                <a:effectLst/>
                <a:latin typeface="inter-regular"/>
              </a:rPr>
            </a:br>
            <a:r>
              <a:rPr lang="en-US" i="0" dirty="0">
                <a:effectLst/>
                <a:latin typeface="inter-regular"/>
              </a:rPr>
              <a:t>  &lt;heading&gt;Reminder&lt;/heading&gt;  </a:t>
            </a:r>
            <a:br>
              <a:rPr lang="en-US" i="0" dirty="0">
                <a:effectLst/>
                <a:latin typeface="inter-regular"/>
              </a:rPr>
            </a:br>
            <a:r>
              <a:rPr lang="en-US" i="0" dirty="0">
                <a:effectLst/>
                <a:latin typeface="inter-regular"/>
              </a:rPr>
              <a:t>  &lt;body&gt;Don't forget me this weekend!&lt;/body&gt;  </a:t>
            </a:r>
            <a:br>
              <a:rPr lang="en-US" i="0" dirty="0">
                <a:effectLst/>
                <a:latin typeface="inter-regular"/>
              </a:rPr>
            </a:br>
            <a:r>
              <a:rPr lang="en-US" i="0" dirty="0">
                <a:effectLst/>
                <a:latin typeface="inter-regular"/>
              </a:rPr>
              <a:t>&lt;/note&gt;  </a:t>
            </a:r>
            <a:br>
              <a:rPr lang="en-US" i="0" dirty="0">
                <a:effectLst/>
                <a:latin typeface="inter-regular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5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inter-regular</vt:lpstr>
      <vt:lpstr>Segoe UI</vt:lpstr>
      <vt:lpstr>Verdana</vt:lpstr>
      <vt:lpstr>Office Theme</vt:lpstr>
      <vt:lpstr>XML</vt:lpstr>
      <vt:lpstr>XML became a W3C Recommendation as early as in February 1998. -&gt;XML is used in many aspects of web development. -&gt;XML is often used to separate data from presentation. </vt:lpstr>
      <vt:lpstr>The Difference Between XML and HTML </vt:lpstr>
      <vt:lpstr>&lt;?xml version="1.0" encoding="ISO-8859-1"?&gt;   &lt;note&gt;     &lt;to&gt;Tove&lt;/to&gt;     &lt;from&gt;Jani&lt;/from&gt;     &lt;heading&gt;Reminder&lt;/heading&gt;     &lt;body&gt;Don't forget me this weekend!&lt;/body&gt;   &lt;/note&gt; 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P</dc:creator>
  <cp:lastModifiedBy>P</cp:lastModifiedBy>
  <cp:revision>1</cp:revision>
  <dcterms:created xsi:type="dcterms:W3CDTF">2023-01-06T04:22:42Z</dcterms:created>
  <dcterms:modified xsi:type="dcterms:W3CDTF">2023-01-06T04:30:30Z</dcterms:modified>
</cp:coreProperties>
</file>