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4" r:id="rId6"/>
    <p:sldId id="256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6C780-19B9-4923-97B4-D8D5E866FA45}" v="6" dt="2023-07-12T03:52:58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" userId="7cc3dec9b2ac1e61" providerId="LiveId" clId="{A336C780-19B9-4923-97B4-D8D5E866FA45}"/>
    <pc:docChg chg="custSel addSld delSld modSld sldOrd">
      <pc:chgData name="P" userId="7cc3dec9b2ac1e61" providerId="LiveId" clId="{A336C780-19B9-4923-97B4-D8D5E866FA45}" dt="2023-07-12T03:52:58.213" v="369" actId="14100"/>
      <pc:docMkLst>
        <pc:docMk/>
      </pc:docMkLst>
      <pc:sldChg chg="modSp mod">
        <pc:chgData name="P" userId="7cc3dec9b2ac1e61" providerId="LiveId" clId="{A336C780-19B9-4923-97B4-D8D5E866FA45}" dt="2023-07-10T04:32:01.797" v="126" actId="1076"/>
        <pc:sldMkLst>
          <pc:docMk/>
          <pc:sldMk cId="3792622670" sldId="256"/>
        </pc:sldMkLst>
        <pc:spChg chg="mod">
          <ac:chgData name="P" userId="7cc3dec9b2ac1e61" providerId="LiveId" clId="{A336C780-19B9-4923-97B4-D8D5E866FA45}" dt="2023-07-10T04:32:01.797" v="126" actId="1076"/>
          <ac:spMkLst>
            <pc:docMk/>
            <pc:sldMk cId="3792622670" sldId="256"/>
            <ac:spMk id="2" creationId="{44566F7C-18FA-FACF-9C5C-D554565D1DA5}"/>
          </ac:spMkLst>
        </pc:spChg>
      </pc:sldChg>
      <pc:sldChg chg="delSp modSp new mod">
        <pc:chgData name="P" userId="7cc3dec9b2ac1e61" providerId="LiveId" clId="{A336C780-19B9-4923-97B4-D8D5E866FA45}" dt="2023-07-10T04:33:01.368" v="209" actId="27636"/>
        <pc:sldMkLst>
          <pc:docMk/>
          <pc:sldMk cId="2015619155" sldId="259"/>
        </pc:sldMkLst>
        <pc:spChg chg="del">
          <ac:chgData name="P" userId="7cc3dec9b2ac1e61" providerId="LiveId" clId="{A336C780-19B9-4923-97B4-D8D5E866FA45}" dt="2023-07-10T04:32:33.835" v="169" actId="21"/>
          <ac:spMkLst>
            <pc:docMk/>
            <pc:sldMk cId="2015619155" sldId="259"/>
            <ac:spMk id="2" creationId="{EB7EBB04-03A5-461A-F948-EA5053362896}"/>
          </ac:spMkLst>
        </pc:spChg>
        <pc:spChg chg="mod">
          <ac:chgData name="P" userId="7cc3dec9b2ac1e61" providerId="LiveId" clId="{A336C780-19B9-4923-97B4-D8D5E866FA45}" dt="2023-07-10T04:33:01.368" v="209" actId="27636"/>
          <ac:spMkLst>
            <pc:docMk/>
            <pc:sldMk cId="2015619155" sldId="259"/>
            <ac:spMk id="3" creationId="{7B88B2A1-927E-562F-F2AB-5E4B54B5B716}"/>
          </ac:spMkLst>
        </pc:spChg>
      </pc:sldChg>
      <pc:sldChg chg="delSp modSp new mod">
        <pc:chgData name="P" userId="7cc3dec9b2ac1e61" providerId="LiveId" clId="{A336C780-19B9-4923-97B4-D8D5E866FA45}" dt="2023-07-10T04:32:23.655" v="168" actId="20577"/>
        <pc:sldMkLst>
          <pc:docMk/>
          <pc:sldMk cId="2123953450" sldId="260"/>
        </pc:sldMkLst>
        <pc:spChg chg="del">
          <ac:chgData name="P" userId="7cc3dec9b2ac1e61" providerId="LiveId" clId="{A336C780-19B9-4923-97B4-D8D5E866FA45}" dt="2023-07-10T04:32:08.659" v="127" actId="21"/>
          <ac:spMkLst>
            <pc:docMk/>
            <pc:sldMk cId="2123953450" sldId="260"/>
            <ac:spMk id="2" creationId="{D10BE6DE-E123-57D4-8013-A3461D4C6D60}"/>
          </ac:spMkLst>
        </pc:spChg>
        <pc:spChg chg="mod">
          <ac:chgData name="P" userId="7cc3dec9b2ac1e61" providerId="LiveId" clId="{A336C780-19B9-4923-97B4-D8D5E866FA45}" dt="2023-07-10T04:32:23.655" v="168" actId="20577"/>
          <ac:spMkLst>
            <pc:docMk/>
            <pc:sldMk cId="2123953450" sldId="260"/>
            <ac:spMk id="3" creationId="{C3932822-A642-09F0-9494-84A9A2EDE347}"/>
          </ac:spMkLst>
        </pc:spChg>
      </pc:sldChg>
      <pc:sldChg chg="modSp new mod ord">
        <pc:chgData name="P" userId="7cc3dec9b2ac1e61" providerId="LiveId" clId="{A336C780-19B9-4923-97B4-D8D5E866FA45}" dt="2023-07-11T06:38:39.135" v="309" actId="20577"/>
        <pc:sldMkLst>
          <pc:docMk/>
          <pc:sldMk cId="431861218" sldId="261"/>
        </pc:sldMkLst>
        <pc:spChg chg="mod">
          <ac:chgData name="P" userId="7cc3dec9b2ac1e61" providerId="LiveId" clId="{A336C780-19B9-4923-97B4-D8D5E866FA45}" dt="2023-07-11T06:38:39.135" v="309" actId="20577"/>
          <ac:spMkLst>
            <pc:docMk/>
            <pc:sldMk cId="431861218" sldId="261"/>
            <ac:spMk id="2" creationId="{224DCE2A-9B19-FF31-6C83-CA9664E72650}"/>
          </ac:spMkLst>
        </pc:spChg>
      </pc:sldChg>
      <pc:sldChg chg="addSp delSp modSp new del mod">
        <pc:chgData name="P" userId="7cc3dec9b2ac1e61" providerId="LiveId" clId="{A336C780-19B9-4923-97B4-D8D5E866FA45}" dt="2023-07-11T06:34:59.846" v="216" actId="2696"/>
        <pc:sldMkLst>
          <pc:docMk/>
          <pc:sldMk cId="1325967442" sldId="261"/>
        </pc:sldMkLst>
        <pc:spChg chg="del">
          <ac:chgData name="P" userId="7cc3dec9b2ac1e61" providerId="LiveId" clId="{A336C780-19B9-4923-97B4-D8D5E866FA45}" dt="2023-07-11T06:34:44.830" v="212" actId="21"/>
          <ac:spMkLst>
            <pc:docMk/>
            <pc:sldMk cId="1325967442" sldId="261"/>
            <ac:spMk id="2" creationId="{3ACA6F11-A0E0-4E1F-6305-2E7A4C255290}"/>
          </ac:spMkLst>
        </pc:spChg>
        <pc:graphicFrameChg chg="add del mod modGraphic">
          <ac:chgData name="P" userId="7cc3dec9b2ac1e61" providerId="LiveId" clId="{A336C780-19B9-4923-97B4-D8D5E866FA45}" dt="2023-07-11T06:34:55.010" v="215" actId="21"/>
          <ac:graphicFrameMkLst>
            <pc:docMk/>
            <pc:sldMk cId="1325967442" sldId="261"/>
            <ac:graphicFrameMk id="3" creationId="{0A1E323D-180E-0910-5393-3B99E1C6C40D}"/>
          </ac:graphicFrameMkLst>
        </pc:graphicFrameChg>
      </pc:sldChg>
      <pc:sldChg chg="addSp delSp modSp new mod">
        <pc:chgData name="P" userId="7cc3dec9b2ac1e61" providerId="LiveId" clId="{A336C780-19B9-4923-97B4-D8D5E866FA45}" dt="2023-07-12T03:43:44.919" v="339" actId="1076"/>
        <pc:sldMkLst>
          <pc:docMk/>
          <pc:sldMk cId="2986604729" sldId="262"/>
        </pc:sldMkLst>
        <pc:spChg chg="mod">
          <ac:chgData name="P" userId="7cc3dec9b2ac1e61" providerId="LiveId" clId="{A336C780-19B9-4923-97B4-D8D5E866FA45}" dt="2023-07-12T03:43:44.919" v="339" actId="1076"/>
          <ac:spMkLst>
            <pc:docMk/>
            <pc:sldMk cId="2986604729" sldId="262"/>
            <ac:spMk id="2" creationId="{8D1872C0-7826-CF1D-39C5-BE3BEE73EBE9}"/>
          </ac:spMkLst>
        </pc:spChg>
        <pc:spChg chg="add del mod">
          <ac:chgData name="P" userId="7cc3dec9b2ac1e61" providerId="LiveId" clId="{A336C780-19B9-4923-97B4-D8D5E866FA45}" dt="2023-07-12T03:42:25.053" v="328"/>
          <ac:spMkLst>
            <pc:docMk/>
            <pc:sldMk cId="2986604729" sldId="262"/>
            <ac:spMk id="3" creationId="{568E2CBB-B2D2-3751-2FAB-F8BEFF51A74D}"/>
          </ac:spMkLst>
        </pc:spChg>
        <pc:spChg chg="add mod">
          <ac:chgData name="P" userId="7cc3dec9b2ac1e61" providerId="LiveId" clId="{A336C780-19B9-4923-97B4-D8D5E866FA45}" dt="2023-07-12T03:43:25.107" v="338" actId="255"/>
          <ac:spMkLst>
            <pc:docMk/>
            <pc:sldMk cId="2986604729" sldId="262"/>
            <ac:spMk id="4" creationId="{0B7C74B5-3CA7-CB90-4D22-1DDA53185FD8}"/>
          </ac:spMkLst>
        </pc:spChg>
        <pc:spChg chg="add del mod">
          <ac:chgData name="P" userId="7cc3dec9b2ac1e61" providerId="LiveId" clId="{A336C780-19B9-4923-97B4-D8D5E866FA45}" dt="2023-07-11T06:40:32.961" v="326"/>
          <ac:spMkLst>
            <pc:docMk/>
            <pc:sldMk cId="2986604729" sldId="262"/>
            <ac:spMk id="4" creationId="{7AD3E1FB-8FA7-0836-1277-A5C181919363}"/>
          </ac:spMkLst>
        </pc:spChg>
      </pc:sldChg>
      <pc:sldChg chg="new del">
        <pc:chgData name="P" userId="7cc3dec9b2ac1e61" providerId="LiveId" clId="{A336C780-19B9-4923-97B4-D8D5E866FA45}" dt="2023-07-12T03:51:45.410" v="343" actId="2696"/>
        <pc:sldMkLst>
          <pc:docMk/>
          <pc:sldMk cId="2309162620" sldId="263"/>
        </pc:sldMkLst>
      </pc:sldChg>
      <pc:sldChg chg="addSp delSp modSp new mod">
        <pc:chgData name="P" userId="7cc3dec9b2ac1e61" providerId="LiveId" clId="{A336C780-19B9-4923-97B4-D8D5E866FA45}" dt="2023-07-12T03:52:58.213" v="369" actId="14100"/>
        <pc:sldMkLst>
          <pc:docMk/>
          <pc:sldMk cId="1097688097" sldId="264"/>
        </pc:sldMkLst>
        <pc:spChg chg="mod">
          <ac:chgData name="P" userId="7cc3dec9b2ac1e61" providerId="LiveId" clId="{A336C780-19B9-4923-97B4-D8D5E866FA45}" dt="2023-07-12T03:52:42.955" v="366" actId="2711"/>
          <ac:spMkLst>
            <pc:docMk/>
            <pc:sldMk cId="1097688097" sldId="264"/>
            <ac:spMk id="2" creationId="{8DBEFD37-5938-E2B4-B7E8-F15E161B10DA}"/>
          </ac:spMkLst>
        </pc:spChg>
        <pc:spChg chg="del">
          <ac:chgData name="P" userId="7cc3dec9b2ac1e61" providerId="LiveId" clId="{A336C780-19B9-4923-97B4-D8D5E866FA45}" dt="2023-07-12T03:51:41.611" v="342"/>
          <ac:spMkLst>
            <pc:docMk/>
            <pc:sldMk cId="1097688097" sldId="264"/>
            <ac:spMk id="3" creationId="{EAA303DC-58AD-1216-E33F-49F533CF3D60}"/>
          </ac:spMkLst>
        </pc:spChg>
        <pc:spChg chg="add mod">
          <ac:chgData name="P" userId="7cc3dec9b2ac1e61" providerId="LiveId" clId="{A336C780-19B9-4923-97B4-D8D5E866FA45}" dt="2023-07-12T03:52:58.213" v="369" actId="14100"/>
          <ac:spMkLst>
            <pc:docMk/>
            <pc:sldMk cId="1097688097" sldId="264"/>
            <ac:spMk id="4" creationId="{FED924DC-6CE6-A1D8-8785-7F1F26B8FF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70F8-0D5B-A256-9F71-A879F6DDC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98FF0-97D0-CE55-7DD2-833C71899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4F7D-43BE-BC64-03A6-9BC0F184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9BE77-D2DF-BAC3-D6EB-658A0E3E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38BC-CCA9-0B8D-3ACA-A80195D5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8F8F-47A5-691D-32C2-5A2483AE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1594C-51B0-ADF3-AC66-2210B982C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1F9D2-45B8-61FB-A4CF-313ED37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135CE-2257-7981-182D-71555951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A3210-6E2E-EBDB-14B2-84B90848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C6B1F-0275-AD76-DA09-0C1A75A0C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6995B-E0B6-00A4-C0DF-9FED7F83E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4D23-1690-5517-3199-48BC3607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4919-1DF7-E2A2-2E31-7B5D3199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D748F-D624-02E6-5AA1-ED45124D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72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B6E8-8203-3FE9-7236-60EDA3A4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8ACBB-4808-D826-7BE1-40DB621D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56C3A-7B51-FF1A-4471-53B0B845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D568-AED1-A66E-DD20-A18C4CB2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AFDCB-9546-4D2B-F5A1-3A597002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5FA3-0157-15A5-E2E1-50ECAA25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BA90-938E-A429-4BEF-4B3575677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087F-9A29-0C81-4E88-76D9515B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BE0E-028E-3549-B25E-9D2ACA2D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D0DD-7A69-6B1A-7BE2-7F021F64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F436-3B66-4304-3586-0999DCD6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52B3-CC2F-268E-2F74-25088CAA1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E24BA-63A6-6A47-5328-6A6922F1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D091F-B44A-B969-F28F-1914DFBE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BC119-4D60-B266-9481-046D938C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73F71-679A-6607-46C3-85ACEE87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41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93ED-D2F3-FBEA-E80A-C048854A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C3F65-80F5-4568-AD2E-59CB28FC7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C8617-EAD4-E004-9703-9E6AC9A0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6C30F-7720-2CEC-4330-527B66DB4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4F464-FFBD-3077-E2D4-951DBF306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35803-2C3D-7880-2AED-2A67DB94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3FCD9-1EFB-66DB-D30D-8282537E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3602C-A4FF-8EE5-2F7D-147B5638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4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EAF1-6994-5AE2-70EF-1FBA8614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3651B-4963-5160-08E3-3FE86B4C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15CD0-8316-901C-9EC7-123E074C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9EE25-4E13-7F96-F6A8-F4853AD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86243-DCC5-B5FC-D136-A6BD1B73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8A8DB-6365-5437-DA28-1BA37A26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E694D-3C57-5184-57A2-121370C5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7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8682-642C-F7EB-7511-003D5E68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0A66-5418-D89C-E9BE-D257C2BE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511A9-F6C7-7AAA-B2EB-612009C27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B7BE9-3870-7786-F819-8BE196B9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4D335-888B-D4BE-E586-5D9037EC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83D9D-B2AD-8829-F436-E2367E3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3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4A11-65FF-17C6-CBE3-86D1BD8B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C498B-B5B1-7D76-7F81-500B11ED4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BCA68-CB2E-7F0A-21C3-5B5614C3B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7E2A-BE65-1A51-3A38-AD9D9E9E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0BD0D-B262-CCF5-7A1D-59902B03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6CE1A-1224-3F25-4A60-D907D347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00F9B-3CA8-6E83-0144-D6EE735A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114D8-268D-7047-BA4A-8CBCF0A0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AAD7-2097-972D-C189-3FFDC975E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2507-2821-4D8D-8E05-0D5ADBA28B65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CE5B8-1A2A-769B-1642-6613D9CBC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62278-A2C7-7D09-E529-40F22090B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A63F-6240-46A6-9DF5-DF7F1FE39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3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doc/inst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1E7E-A87F-3907-DEE7-AFC5F8F2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installation step by step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2B7EB-AF30-A349-34D0-D787ECEB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https://go.dev/doc/install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install go downloader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visual studio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visual studio extension and install  go and go nightly</a:t>
            </a:r>
          </a:p>
        </p:txBody>
      </p:sp>
    </p:spTree>
    <p:extLst>
      <p:ext uri="{BB962C8B-B14F-4D97-AF65-F5344CB8AC3E}">
        <p14:creationId xmlns:p14="http://schemas.microsoft.com/office/powerpoint/2010/main" val="286628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7BAD-2D1F-E07F-967F-BAE0418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program execution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CFCF-C819-9045-CA51-86B8351AB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38" y="1511559"/>
            <a:ext cx="10458061" cy="498131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folder in any drive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folder location and type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mod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welcome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terminal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file and type code save it with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filename.go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your program after doing any change in your program</a:t>
            </a:r>
          </a:p>
          <a:p>
            <a:pPr marL="514350" indent="-514350">
              <a:lnSpc>
                <a:spcPct val="200000"/>
              </a:lnSpc>
              <a:buAutoNum type="arabicPeriod" startAt="4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run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filename.go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run your program</a:t>
            </a:r>
          </a:p>
        </p:txBody>
      </p:sp>
    </p:spTree>
    <p:extLst>
      <p:ext uri="{BB962C8B-B14F-4D97-AF65-F5344CB8AC3E}">
        <p14:creationId xmlns:p14="http://schemas.microsoft.com/office/powerpoint/2010/main" val="187866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CE2A-9B19-FF31-6C83-CA9664E7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1823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Example-1: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main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(“hello”)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6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72C0-7826-CF1D-39C5-BE3BEE73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7" y="122530"/>
            <a:ext cx="10515600" cy="106245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Example-2: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7C74B5-3CA7-CB90-4D22-1DDA53185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42037"/>
            <a:ext cx="10544553" cy="578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 main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"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var sum int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num1 :=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num2 := 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= num1 + num2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fmt.Println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("The Sum of num1 and num2 = ", sum)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60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FD37-5938-E2B4-B7E8-F15E161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Example-3: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D924DC-6CE6-A1D8-8785-7F1F26B8F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0526" y="1111118"/>
            <a:ext cx="11873880" cy="5780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"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 num1, num2 int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fmt.Print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the First Number = 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fmt.Scanln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(&amp;num1)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fmt.Print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("Enter the Second Number = 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fmt.Scanln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(&amp;num2)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fmt.Println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("The Sum of num1 and num2 = ", num1 + num2)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68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6F7C-18FA-FACF-9C5C-D554565D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127" y="914400"/>
            <a:ext cx="9940212" cy="5775649"/>
          </a:xfrm>
        </p:spPr>
        <p:txBody>
          <a:bodyPr>
            <a:noAutofit/>
          </a:bodyPr>
          <a:lstStyle/>
          <a:p>
            <a:pPr algn="l"/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lcm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temp2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lcmnum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temp2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lcmnum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lcmnum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temp2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lcmnum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lcmnum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"LCM of %d and %d is %d"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temp2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lcmnum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lcmnum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262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2822-A642-09F0-9494-84A9A2ED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698"/>
            <a:ext cx="10515600" cy="5141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temp2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gcdnum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temp2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temp2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gcdnum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"GCD of %d and %d is %d"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temp2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gcdnum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5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B2A1-927E-562F-F2AB-5E4B54B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754"/>
            <a:ext cx="10515600" cy="5710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two positive integers : "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Scanln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Scanln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1 for LCM and 2 for GCD"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Scanln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8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lcm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61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497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Go installation step by step process</vt:lpstr>
      <vt:lpstr>Go program execution procedure</vt:lpstr>
      <vt:lpstr>Example-1: package main import “fmt” func main() { fmt.println(“hello”) } </vt:lpstr>
      <vt:lpstr>Example-2:</vt:lpstr>
      <vt:lpstr>Example-3:</vt:lpstr>
      <vt:lpstr>package main import "fmt" func lcm(temp1 int,temp2 int) { var lcmnum int =1 if(temp1&gt;temp2) { lcmnum=temp1 }else{ lcmnum=temp2 } for { if(lcmnum%temp1==0 &amp;&amp; lcmnum%temp2==0) { fmt.Printf("LCM of %d and %d is %d",temp1,temp2,lcmnum) break } lcmnum++ } return }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installation step by step process</dc:title>
  <dc:creator>P</dc:creator>
  <cp:lastModifiedBy>P</cp:lastModifiedBy>
  <cp:revision>1</cp:revision>
  <dcterms:created xsi:type="dcterms:W3CDTF">2023-07-10T04:28:10Z</dcterms:created>
  <dcterms:modified xsi:type="dcterms:W3CDTF">2023-07-12T03:52:58Z</dcterms:modified>
</cp:coreProperties>
</file>