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92C6D-425A-4EEC-B886-08FF10D32CFE}" v="100" dt="2023-02-19T15:26:40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" userId="7cc3dec9b2ac1e61" providerId="LiveId" clId="{92692C6D-425A-4EEC-B886-08FF10D32CFE}"/>
    <pc:docChg chg="custSel addSld modSld sldOrd">
      <pc:chgData name="P" userId="7cc3dec9b2ac1e61" providerId="LiveId" clId="{92692C6D-425A-4EEC-B886-08FF10D32CFE}" dt="2023-02-19T15:28:01.542" v="252" actId="20577"/>
      <pc:docMkLst>
        <pc:docMk/>
      </pc:docMkLst>
      <pc:sldChg chg="modSp new mod ord">
        <pc:chgData name="P" userId="7cc3dec9b2ac1e61" providerId="LiveId" clId="{92692C6D-425A-4EEC-B886-08FF10D32CFE}" dt="2023-02-15T06:25:48.156" v="16"/>
        <pc:sldMkLst>
          <pc:docMk/>
          <pc:sldMk cId="3637034798" sldId="265"/>
        </pc:sldMkLst>
        <pc:spChg chg="mod">
          <ac:chgData name="P" userId="7cc3dec9b2ac1e61" providerId="LiveId" clId="{92692C6D-425A-4EEC-B886-08FF10D32CFE}" dt="2023-02-15T06:25:39.314" v="14" actId="255"/>
          <ac:spMkLst>
            <pc:docMk/>
            <pc:sldMk cId="3637034798" sldId="265"/>
            <ac:spMk id="2" creationId="{D34DD0B2-1717-89FC-4DD0-FCD00DD139C8}"/>
          </ac:spMkLst>
        </pc:spChg>
      </pc:sldChg>
      <pc:sldChg chg="delSp modSp new mod ord modAnim">
        <pc:chgData name="P" userId="7cc3dec9b2ac1e61" providerId="LiveId" clId="{92692C6D-425A-4EEC-B886-08FF10D32CFE}" dt="2023-02-15T06:42:26.565" v="53"/>
        <pc:sldMkLst>
          <pc:docMk/>
          <pc:sldMk cId="965664653" sldId="266"/>
        </pc:sldMkLst>
        <pc:spChg chg="del">
          <ac:chgData name="P" userId="7cc3dec9b2ac1e61" providerId="LiveId" clId="{92692C6D-425A-4EEC-B886-08FF10D32CFE}" dt="2023-02-15T06:26:50.435" v="22" actId="21"/>
          <ac:spMkLst>
            <pc:docMk/>
            <pc:sldMk cId="965664653" sldId="266"/>
            <ac:spMk id="2" creationId="{84A06244-97E9-1917-71FD-1F1EEB9183CC}"/>
          </ac:spMkLst>
        </pc:spChg>
        <pc:spChg chg="mod">
          <ac:chgData name="P" userId="7cc3dec9b2ac1e61" providerId="LiveId" clId="{92692C6D-425A-4EEC-B886-08FF10D32CFE}" dt="2023-02-15T06:39:57.099" v="36" actId="2710"/>
          <ac:spMkLst>
            <pc:docMk/>
            <pc:sldMk cId="965664653" sldId="266"/>
            <ac:spMk id="3" creationId="{59C20DBE-C3EC-7F08-2364-022EDAFA1E68}"/>
          </ac:spMkLst>
        </pc:spChg>
      </pc:sldChg>
      <pc:sldChg chg="modSp new mod modAnim">
        <pc:chgData name="P" userId="7cc3dec9b2ac1e61" providerId="LiveId" clId="{92692C6D-425A-4EEC-B886-08FF10D32CFE}" dt="2023-02-15T06:41:11.778" v="48"/>
        <pc:sldMkLst>
          <pc:docMk/>
          <pc:sldMk cId="116843903" sldId="267"/>
        </pc:sldMkLst>
        <pc:spChg chg="mod">
          <ac:chgData name="P" userId="7cc3dec9b2ac1e61" providerId="LiveId" clId="{92692C6D-425A-4EEC-B886-08FF10D32CFE}" dt="2023-02-15T06:40:28.977" v="38" actId="113"/>
          <ac:spMkLst>
            <pc:docMk/>
            <pc:sldMk cId="116843903" sldId="267"/>
            <ac:spMk id="2" creationId="{876FAFF3-D5D8-E897-93A4-B7ECF72CD2B3}"/>
          </ac:spMkLst>
        </pc:spChg>
        <pc:spChg chg="mod">
          <ac:chgData name="P" userId="7cc3dec9b2ac1e61" providerId="LiveId" clId="{92692C6D-425A-4EEC-B886-08FF10D32CFE}" dt="2023-02-15T06:40:51.748" v="46" actId="20577"/>
          <ac:spMkLst>
            <pc:docMk/>
            <pc:sldMk cId="116843903" sldId="267"/>
            <ac:spMk id="3" creationId="{25A02DB9-2D04-C8A0-AF0A-FA2404201C02}"/>
          </ac:spMkLst>
        </pc:spChg>
      </pc:sldChg>
      <pc:sldChg chg="modSp mod modAnim">
        <pc:chgData name="P" userId="7cc3dec9b2ac1e61" providerId="LiveId" clId="{92692C6D-425A-4EEC-B886-08FF10D32CFE}" dt="2023-02-19T15:26:40.981" v="148" actId="207"/>
        <pc:sldMkLst>
          <pc:docMk/>
          <pc:sldMk cId="3964530632" sldId="269"/>
        </pc:sldMkLst>
        <pc:spChg chg="mod">
          <ac:chgData name="P" userId="7cc3dec9b2ac1e61" providerId="LiveId" clId="{92692C6D-425A-4EEC-B886-08FF10D32CFE}" dt="2023-02-19T15:26:40.981" v="148" actId="207"/>
          <ac:spMkLst>
            <pc:docMk/>
            <pc:sldMk cId="3964530632" sldId="269"/>
            <ac:spMk id="3" creationId="{2EAA31A2-BE63-6D10-D5A6-B2479CD67394}"/>
          </ac:spMkLst>
        </pc:spChg>
      </pc:sldChg>
      <pc:sldChg chg="modSp new mod">
        <pc:chgData name="P" userId="7cc3dec9b2ac1e61" providerId="LiveId" clId="{92692C6D-425A-4EEC-B886-08FF10D32CFE}" dt="2023-02-19T15:28:01.542" v="252" actId="20577"/>
        <pc:sldMkLst>
          <pc:docMk/>
          <pc:sldMk cId="1572561538" sldId="270"/>
        </pc:sldMkLst>
        <pc:spChg chg="mod">
          <ac:chgData name="P" userId="7cc3dec9b2ac1e61" providerId="LiveId" clId="{92692C6D-425A-4EEC-B886-08FF10D32CFE}" dt="2023-02-19T15:28:01.542" v="252" actId="20577"/>
          <ac:spMkLst>
            <pc:docMk/>
            <pc:sldMk cId="1572561538" sldId="270"/>
            <ac:spMk id="2" creationId="{A77F352F-A045-18E3-1AE4-9B4AEB097D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D028-0F1F-E0B5-E35E-4D58F40F0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09242-DB28-8BA0-4C02-510FA483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31C8-3055-B874-AE71-F6EB9E63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F259-2005-C8EA-1413-39FFA73F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4B22-429D-8022-8E1A-9BFDB7CD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57D9-9ED8-2B0F-858F-A895DEED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D7139-C10C-A22D-2CFA-A4082FD2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B032-BD68-A02C-1F86-6C226027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B3E8-03CF-2795-051D-F000F031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47A3-C196-5649-1F56-17D001AF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662BF-43BA-7E26-5085-E93566DC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9D86-1988-45AC-9594-3501FAA1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D837-C5A4-CCD1-012A-9B86AF27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1821-6679-BF05-A483-B193967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E027-BA87-144C-CC1E-E39091BA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BD3-7794-B73C-0080-33F84563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74B5-6906-BA4E-EA55-2F7009E0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6162-00AC-03F2-6ACF-C17AE2C8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C3A3-066D-DBE2-12C0-54B3A1AA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E5E0-E0E7-EDA4-3049-FC988A9D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0BE-1C11-735C-0C18-92373FC2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3FD3-EDE1-6197-F356-004AD933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56F0-2368-802C-36C3-7DA57D12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AE03-713B-9485-E69A-83BCA8AD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6C3B-81D3-2EAB-EEEF-AF75C133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A210-7D3A-49F8-6C73-50B81F02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571-DA9E-A660-D968-21026B1ED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E9B26-697B-6C39-7FE8-FAF2494FC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2FD68-8D48-A2DA-041B-7812F8B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E656A-65A5-3784-9A90-ECED73DD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682D-8A40-CE8C-2FAA-1073E595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1742-5F6F-5839-4A13-535104A8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209F-A61F-A0CD-D3D6-0562C462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ACAED-64D8-85DD-9297-178C999D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1DA5B-B33C-2E5B-3A16-1B1119CC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84FFA-7CA6-7C03-A67B-CCC568C70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8905D-DC60-FCAC-841D-8425125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DE196-683D-0D9C-3016-2580FC56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9D88F-C9CD-F859-ECDD-71F6F71E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4977-B868-488C-2CFD-6056D11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23B1D-7433-CA7F-B85A-681F59BF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9D344-6C00-80BF-FE47-6B38B0A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8226-3801-343C-2716-2E91E221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8EBBE-AF56-A640-A610-2EBC85DC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C5CD7-8A34-C52F-8B15-4D090B73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11D9-3EB6-4E04-4683-2242117D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C733-4085-30C5-E671-B310485F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856-39B9-3BC3-FBF0-1F897AEE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20176-B108-0476-3394-665E1A35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1B2D-C76B-1001-994E-3703954A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3DEF-F616-F007-64E8-05F8715C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5011B-9C1E-16F9-C821-8AD63827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9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9EE5-9619-FD7C-37E0-E352E761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0BEAA-6609-834B-C027-F99D2C704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D7BE-B31F-ED1F-340F-0F3CAE3B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0B55-CE0C-26DC-4310-4CF4332F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92A18-39B0-65BA-05DC-A8F89165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BA303-F519-1F2E-EC49-4D0697C1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5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42BF6-2EB5-414A-3776-4749A818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AF9C-1A63-DA9B-9F97-44AC2B62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3F71-AE31-E9D5-FF52-5DE5CF450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1AAD-0DBA-42D3-BFA3-979BC2F3624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B816-4ABA-9837-D073-31C781440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531F-1507-B99F-6F58-F74A0DE02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17A71-DF79-4A5F-93CA-FD6F0A3D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A86-79EC-2130-0AC4-94EC1079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98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NODE.JS INSTALLATION</a:t>
            </a:r>
          </a:p>
        </p:txBody>
      </p:sp>
    </p:spTree>
    <p:extLst>
      <p:ext uri="{BB962C8B-B14F-4D97-AF65-F5344CB8AC3E}">
        <p14:creationId xmlns:p14="http://schemas.microsoft.com/office/powerpoint/2010/main" val="23817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D0B2-1717-89FC-4DD0-FCD00DD1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918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Script MT Bold" panose="03040602040607080904" pitchFamily="66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63703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AFF3-D5D8-E897-93A4-B7ECF72C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AngularJS History</a:t>
            </a:r>
            <a:b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DB9-2D04-C8A0-AF0A-FA240420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501863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version 1.0 was released in 2012.</a:t>
            </a:r>
          </a:p>
          <a:p>
            <a:pPr algn="l">
              <a:lnSpc>
                <a:spcPct val="200000"/>
              </a:lnSpc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Misko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Hevery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 Google employee, started to work with AngularJS in 2009.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idea turned out very well, and the project is now officially supported by Google.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0DBE-C3EC-7F08-2364-022EDAFA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4" y="435363"/>
            <a:ext cx="10515600" cy="610539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AngularJS extends HTML with new attributes.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AngularJS is perfect for Single Page Applications (SPAs).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AngularJS is easy to learn.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AngularJS is a JavaScript framework written in JavaScript.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AngularJS is distributed as a JavaScript file, and can be added to a web page with a script tag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CC53-B9EB-5D52-BA77-B32B3DFE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4377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Step by step process</a:t>
            </a:r>
          </a:p>
        </p:txBody>
      </p:sp>
    </p:spTree>
    <p:extLst>
      <p:ext uri="{BB962C8B-B14F-4D97-AF65-F5344CB8AC3E}">
        <p14:creationId xmlns:p14="http://schemas.microsoft.com/office/powerpoint/2010/main" val="160046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31A2-BE63-6D10-D5A6-B2479CD6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326572"/>
            <a:ext cx="11541968" cy="63448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 check node version 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–version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ng 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-v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 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 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–version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step-3: angular installation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- g @angular/cli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 create new project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myNewApp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step-5: move to project directory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mynewapp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step-6: Run server and see your application in action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serve 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ng serve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ng serve -o --poll=2000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Step-7: to open code in visual studio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.</a:t>
            </a:r>
          </a:p>
        </p:txBody>
      </p:sp>
    </p:spTree>
    <p:extLst>
      <p:ext uri="{BB962C8B-B14F-4D97-AF65-F5344CB8AC3E}">
        <p14:creationId xmlns:p14="http://schemas.microsoft.com/office/powerpoint/2010/main" val="39645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352F-A045-18E3-1AE4-9B4AEB09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4156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Code can be change in component. 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route tag should not remove </a:t>
            </a:r>
            <a:r>
              <a:rPr lang="en-US"/>
              <a:t>in html file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EC139-A8CF-6239-95D2-AA6182E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3" y="1791477"/>
            <a:ext cx="8780107" cy="476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397310-21A2-3C76-D9B1-610B6E918BA3}"/>
              </a:ext>
            </a:extLst>
          </p:cNvPr>
          <p:cNvSpPr txBox="1"/>
          <p:nvPr/>
        </p:nvSpPr>
        <p:spPr>
          <a:xfrm>
            <a:off x="660142" y="297321"/>
            <a:ext cx="9818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is an open source server environment.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allows you to run JavaScript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28480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CD6A-2789-94B0-F741-45E253AF8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C629-8428-5073-78C3-099FD56B4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980B8-3BA8-DE5A-243A-898BC46F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279918"/>
            <a:ext cx="10711543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D06B-887D-7B29-F5DE-AFDADCA9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013DE-D3AC-69B5-7884-58DE1C1CB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167952"/>
            <a:ext cx="11092543" cy="6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7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795-2FD8-75A0-74D3-4E2098FB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F30D-A01A-5945-164D-972EDF170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1" y="289249"/>
            <a:ext cx="10944809" cy="62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09175-8C9B-D135-22E7-5FC8BA59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8" y="186612"/>
            <a:ext cx="9582539" cy="63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974C-393E-BA28-740C-53CAD2BD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9B2C2-0275-B55E-7C34-D6239656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951"/>
            <a:ext cx="10515600" cy="6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6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96D9-30BB-9003-0F94-C7522BDF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B925E-573E-C529-FA0C-D567FCCE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365125"/>
            <a:ext cx="11271379" cy="62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FAFA-2B5A-6C0B-7DD8-342C59CF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CAA0E-A461-FD9E-9AEC-B076C66A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9" y="365125"/>
            <a:ext cx="10775302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8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237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Bahnschrift SemiBold Condensed</vt:lpstr>
      <vt:lpstr>Calibri</vt:lpstr>
      <vt:lpstr>Calibri Light</vt:lpstr>
      <vt:lpstr>Lucida Sans</vt:lpstr>
      <vt:lpstr>Script MT Bold</vt:lpstr>
      <vt:lpstr>Segoe UI</vt:lpstr>
      <vt:lpstr>Times New Roman</vt:lpstr>
      <vt:lpstr>Verdana</vt:lpstr>
      <vt:lpstr>Office Theme</vt:lpstr>
      <vt:lpstr>NODE.JS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</vt:lpstr>
      <vt:lpstr>AngularJS History </vt:lpstr>
      <vt:lpstr>PowerPoint Presentation</vt:lpstr>
      <vt:lpstr>Step by step process</vt:lpstr>
      <vt:lpstr>PowerPoint Presentation</vt:lpstr>
      <vt:lpstr>Code can be change in component. html  * route tag should not remove in html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INSTALLATION</dc:title>
  <dc:creator>P</dc:creator>
  <cp:lastModifiedBy>P</cp:lastModifiedBy>
  <cp:revision>4</cp:revision>
  <dcterms:created xsi:type="dcterms:W3CDTF">2023-02-15T06:13:42Z</dcterms:created>
  <dcterms:modified xsi:type="dcterms:W3CDTF">2023-02-19T15:28:01Z</dcterms:modified>
</cp:coreProperties>
</file>