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589B3-A219-4505-B738-B458FBECB63E}" v="131" dt="2023-03-27T10:14:28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" userId="7cc3dec9b2ac1e61" providerId="LiveId" clId="{2E6589B3-A219-4505-B738-B458FBECB63E}"/>
    <pc:docChg chg="custSel modSld">
      <pc:chgData name="P" userId="7cc3dec9b2ac1e61" providerId="LiveId" clId="{2E6589B3-A219-4505-B738-B458FBECB63E}" dt="2023-03-27T10:14:28.798" v="162" actId="20577"/>
      <pc:docMkLst>
        <pc:docMk/>
      </pc:docMkLst>
      <pc:sldChg chg="modSp mod">
        <pc:chgData name="P" userId="7cc3dec9b2ac1e61" providerId="LiveId" clId="{2E6589B3-A219-4505-B738-B458FBECB63E}" dt="2023-03-27T10:14:28.798" v="162" actId="20577"/>
        <pc:sldMkLst>
          <pc:docMk/>
          <pc:sldMk cId="301798778" sldId="260"/>
        </pc:sldMkLst>
        <pc:spChg chg="mod">
          <ac:chgData name="P" userId="7cc3dec9b2ac1e61" providerId="LiveId" clId="{2E6589B3-A219-4505-B738-B458FBECB63E}" dt="2023-03-27T10:14:28.798" v="162" actId="20577"/>
          <ac:spMkLst>
            <pc:docMk/>
            <pc:sldMk cId="301798778" sldId="260"/>
            <ac:spMk id="3" creationId="{9FA677B1-15E8-D673-42F9-1A9D4245DC82}"/>
          </ac:spMkLst>
        </pc:spChg>
      </pc:sldChg>
      <pc:sldChg chg="modSp mod">
        <pc:chgData name="P" userId="7cc3dec9b2ac1e61" providerId="LiveId" clId="{2E6589B3-A219-4505-B738-B458FBECB63E}" dt="2023-03-27T10:10:35.165" v="30" actId="20577"/>
        <pc:sldMkLst>
          <pc:docMk/>
          <pc:sldMk cId="554212194" sldId="261"/>
        </pc:sldMkLst>
        <pc:spChg chg="mod">
          <ac:chgData name="P" userId="7cc3dec9b2ac1e61" providerId="LiveId" clId="{2E6589B3-A219-4505-B738-B458FBECB63E}" dt="2023-03-27T10:10:35.165" v="30" actId="20577"/>
          <ac:spMkLst>
            <pc:docMk/>
            <pc:sldMk cId="554212194" sldId="261"/>
            <ac:spMk id="3" creationId="{40DC3355-2E85-0B98-D7ED-F166A2F829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8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81451">
            <a:off x="1976477" y="297190"/>
            <a:ext cx="9440034" cy="2648381"/>
          </a:xfrm>
        </p:spPr>
        <p:txBody>
          <a:bodyPr>
            <a:normAutofit/>
          </a:bodyPr>
          <a:lstStyle/>
          <a:p>
            <a:r>
              <a:rPr lang="en-US" sz="8800" dirty="0"/>
              <a:t>EXPERIMENT-10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519128"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8000" b="1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5DB8-8450-AA0F-58CB-C6C4206E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5943"/>
            <a:ext cx="10353762" cy="1670957"/>
          </a:xfrm>
        </p:spPr>
        <p:txBody>
          <a:bodyPr>
            <a:normAutofit/>
          </a:bodyPr>
          <a:lstStyle/>
          <a:p>
            <a:r>
              <a:rPr lang="en-US" sz="7200" b="1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3355-2E85-0B98-D7ED-F166A2F8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655198"/>
          </a:xfrm>
        </p:spPr>
        <p:txBody>
          <a:bodyPr>
            <a:normAutofit fontScale="70000" lnSpcReduction="20000"/>
          </a:bodyPr>
          <a:lstStyle/>
          <a:p>
            <a:r>
              <a:rPr lang="en-US" sz="6600" dirty="0" err="1"/>
              <a:t>Github</a:t>
            </a:r>
            <a:r>
              <a:rPr lang="en-US" sz="6600" dirty="0"/>
              <a:t> account</a:t>
            </a:r>
          </a:p>
          <a:p>
            <a:r>
              <a:rPr lang="en-US" sz="6600" dirty="0" err="1"/>
              <a:t>Gitbash</a:t>
            </a:r>
            <a:r>
              <a:rPr lang="en-US" sz="6600" dirty="0"/>
              <a:t> </a:t>
            </a:r>
          </a:p>
          <a:p>
            <a:r>
              <a:rPr lang="en-US" sz="6600" dirty="0"/>
              <a:t>Folder and file</a:t>
            </a:r>
          </a:p>
          <a:p>
            <a:pPr marL="36900" indent="0" algn="l">
              <a:buNone/>
            </a:pPr>
            <a:r>
              <a:rPr lang="en-US" sz="5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Git is a version control system it helps you keep track of code changes and used to collaborate on code.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5421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6D3A-92D5-D9C0-D151-F7F5E2C4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22" y="0"/>
            <a:ext cx="10353762" cy="1257300"/>
          </a:xfrm>
        </p:spPr>
        <p:txBody>
          <a:bodyPr/>
          <a:lstStyle/>
          <a:p>
            <a:r>
              <a:rPr lang="en-US" b="1" dirty="0"/>
              <a:t>STEP-BY-STEP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77B1-15E8-D673-42F9-1A9D4245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07707"/>
            <a:ext cx="10353762" cy="58502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account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new repository give name and create repository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folder and open git bash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–v                     : to know git version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config –global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“mail”      :  to configure email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config –global user.name “name”    :to configure user name</a:t>
            </a:r>
          </a:p>
          <a:p>
            <a:pPr marL="0" marR="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x-none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init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git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command creates a new Git repository. It can be used to convert an existing,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unversioned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to a Git repository or initialize a new, empty repository. Most other Git commands are not available outside of an initialized repository, so this is usually the first command you'll run in a new project.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x-none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add .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: add the files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C210-1A0E-303E-3495-8387DAED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5" y="0"/>
            <a:ext cx="10782365" cy="6214188"/>
          </a:xfrm>
        </p:spPr>
        <p:txBody>
          <a:bodyPr>
            <a:noAutofit/>
          </a:bodyPr>
          <a:lstStyle/>
          <a:p>
            <a:pPr marL="0" algn="just">
              <a:lnSpc>
                <a:spcPct val="200000"/>
              </a:lnSpc>
              <a:spcBef>
                <a:spcPts val="205"/>
              </a:spcBef>
              <a:spcAft>
                <a:spcPts val="0"/>
              </a:spcAft>
            </a:pPr>
            <a:r>
              <a:rPr lang="x-none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commit -m "Hello world“</a:t>
            </a:r>
            <a:endParaRPr lang="en-US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200000"/>
              </a:lnSpc>
              <a:spcBef>
                <a:spcPts val="205"/>
              </a:spcBef>
              <a:spcAft>
                <a:spcPts val="0"/>
              </a:spcAft>
            </a:pPr>
            <a:r>
              <a:rPr lang="x-none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log</a:t>
            </a:r>
            <a:endParaRPr lang="en-US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205"/>
              </a:spcBef>
              <a:spcAft>
                <a:spcPts val="0"/>
              </a:spcAft>
            </a:pPr>
            <a:r>
              <a:rPr lang="x-none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sta</a:t>
            </a:r>
            <a:r>
              <a:rPr lang="en-US" sz="3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x-none" sz="36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endParaRPr lang="en-US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5"/>
              </a:spcBef>
              <a:spcAft>
                <a:spcPts val="0"/>
              </a:spcAft>
            </a:pPr>
            <a:r>
              <a:rPr lang="x-none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branch -M main</a:t>
            </a:r>
            <a:endParaRPr lang="en-US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5"/>
              </a:spcBef>
              <a:spcAft>
                <a:spcPts val="0"/>
              </a:spcAft>
            </a:pPr>
            <a:r>
              <a:rPr lang="x-none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remote add origin url</a:t>
            </a:r>
            <a:endParaRPr lang="en-US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5"/>
              </a:spcBef>
              <a:spcAft>
                <a:spcPts val="0"/>
              </a:spcAft>
            </a:pPr>
            <a:r>
              <a:rPr lang="x-none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push –u origin main</a:t>
            </a:r>
            <a:endParaRPr lang="en-US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23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E579-9060-72AE-5C73-EFB66BAD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51" y="311020"/>
            <a:ext cx="10353762" cy="1257300"/>
          </a:xfrm>
        </p:spPr>
        <p:txBody>
          <a:bodyPr/>
          <a:lstStyle/>
          <a:p>
            <a:r>
              <a:rPr lang="en-US" dirty="0"/>
              <a:t>Some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2EC6-CE19-1CD7-E245-E0DA2922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37911"/>
            <a:ext cx="10353762" cy="45482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git log   : to know username and mail id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git --help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git config – - global   - - unset user.name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git config – - global   - - unset </a:t>
            </a:r>
            <a:r>
              <a:rPr lang="en-US" sz="3600" dirty="0" err="1"/>
              <a:t>user.email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 git config – - global   - - unset </a:t>
            </a:r>
            <a:r>
              <a:rPr lang="en-US" sz="3600" dirty="0" err="1"/>
              <a:t>credential.helper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2911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{BF3BC4F2-CA60-4A82-B351-F0966DDA5948}tf12214701_win32</Template>
  <TotalTime>72</TotalTime>
  <Words>243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Goudy Old Style</vt:lpstr>
      <vt:lpstr>Times New Roman</vt:lpstr>
      <vt:lpstr>Verdana</vt:lpstr>
      <vt:lpstr>Wingdings 2</vt:lpstr>
      <vt:lpstr>SlateVTI</vt:lpstr>
      <vt:lpstr>EXPERIMENT-10</vt:lpstr>
      <vt:lpstr>Requirements</vt:lpstr>
      <vt:lpstr>STEP-BY-STEP PROCESS</vt:lpstr>
      <vt:lpstr>PowerPoint Presentation</vt:lpstr>
      <vt:lpstr>Some useful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EXPERIMENT-10</dc:title>
  <dc:creator>P</dc:creator>
  <cp:lastModifiedBy>P</cp:lastModifiedBy>
  <cp:revision>2</cp:revision>
  <dcterms:created xsi:type="dcterms:W3CDTF">2023-03-15T16:58:54Z</dcterms:created>
  <dcterms:modified xsi:type="dcterms:W3CDTF">2023-03-27T10:14:29Z</dcterms:modified>
</cp:coreProperties>
</file>