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78" r:id="rId4"/>
    <p:sldId id="258" r:id="rId5"/>
    <p:sldId id="260" r:id="rId6"/>
    <p:sldId id="261" r:id="rId7"/>
    <p:sldId id="262" r:id="rId8"/>
    <p:sldId id="273" r:id="rId9"/>
    <p:sldId id="274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81" r:id="rId22"/>
    <p:sldId id="282" r:id="rId23"/>
    <p:sldId id="283" r:id="rId24"/>
    <p:sldId id="284" r:id="rId25"/>
    <p:sldId id="285" r:id="rId26"/>
    <p:sldId id="286" r:id="rId27"/>
    <p:sldId id="289" r:id="rId28"/>
    <p:sldId id="287" r:id="rId29"/>
    <p:sldId id="288" r:id="rId30"/>
    <p:sldId id="27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86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34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5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6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58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0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4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1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5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2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19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8731" y="1776548"/>
            <a:ext cx="6905272" cy="1882402"/>
          </a:xfrm>
        </p:spPr>
        <p:txBody>
          <a:bodyPr>
            <a:noAutofit/>
          </a:bodyPr>
          <a:lstStyle/>
          <a:p>
            <a:r>
              <a:rPr lang="en-US" sz="6600" dirty="0" smtClean="0"/>
              <a:t>CONVOLUTIONAL NEURAL NETWORK</a:t>
            </a:r>
            <a:endParaRPr lang="en-IN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693920"/>
            <a:ext cx="7766936" cy="505098"/>
          </a:xfrm>
        </p:spPr>
        <p:txBody>
          <a:bodyPr>
            <a:normAutofit/>
          </a:bodyPr>
          <a:lstStyle/>
          <a:p>
            <a:r>
              <a:rPr lang="en-US" dirty="0" smtClean="0"/>
              <a:t>DEEPIKA R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1026" name="Picture 2" descr="Deep2Neuron Tech Academy |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07" y="44477"/>
            <a:ext cx="1785544" cy="140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NCCC'18 @MC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888" y="245881"/>
            <a:ext cx="1754369" cy="8531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07066" y="5120640"/>
            <a:ext cx="257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Deep2neuron Internship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508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components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77" y="221940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main components in the CNN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Non-Linearity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Pooling or Sub Sampling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Classification (Fully Connected Layer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852" y="2438038"/>
            <a:ext cx="3832154" cy="234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10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539100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is a matrix of pixel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consider a gray scale image, the value of each pixel in the matrix will range from 0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255.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consider an RGB image, each pixel will have the combined values of R, G and B.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981" y="4320174"/>
            <a:ext cx="1394173" cy="10818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087" y="2684311"/>
            <a:ext cx="947129" cy="8862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734" y="4320174"/>
            <a:ext cx="1475910" cy="10818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72981" y="5721531"/>
            <a:ext cx="1394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What we see</a:t>
            </a:r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576457" y="5722010"/>
            <a:ext cx="2002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What computer see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30256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8433"/>
            <a:ext cx="8596668" cy="387292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purpose of Convolution in case of a CNN is to extract features from the input image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168" y="2986454"/>
            <a:ext cx="5481000" cy="305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34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input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4766" y="1845734"/>
            <a:ext cx="10580914" cy="402336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input…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863" y="3449790"/>
            <a:ext cx="3379525" cy="191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66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72639"/>
            <a:ext cx="8596668" cy="415398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size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output volume is controlled by three parameters that we need to decide before the convolution step is performed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1.Depth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Depth corresponds to the number of filters we use for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operation.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2.Stride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Stride is the number of pixels by which we slide our filter matrix over the input matrix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3.Zero-padding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Sometimes, it is convenient to pad the input matrix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zeros around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border, so that we can apply the filter to bordering elements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input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With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zero-padding wide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Without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zero-padding narrow convolution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755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Linearity(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043" y="2072641"/>
            <a:ext cx="4922277" cy="374468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Replaces all negative pixel values in the feature map by zero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introduce non- linearity in CNN, since most of the real-world data would be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functions such 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 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(-1,1)or sigmoid (0,1) can also be used instead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(0,input)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861" y="2194562"/>
            <a:ext cx="3433684" cy="267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22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937" y="2237619"/>
            <a:ext cx="10058400" cy="141127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the dimensionality of each feature map but retains the most important information. Pooling can be of different types: Max, Average, Sum etc.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274" y="3821575"/>
            <a:ext cx="4420217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03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666" y="2116182"/>
            <a:ext cx="6933957" cy="35269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traditional Multi-Layer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Perceptron.The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 "Fully Connected" implies that every neuron in the previous layer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connected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every neuron on the next layer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activations can hence be computed with a matrix multiplication followed by a bias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Fully Connected layer is to use the high-level features for classifying the input image into various classes based on the training dataset.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486" y="2271746"/>
            <a:ext cx="3622172" cy="208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21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CNN architecture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8596312" cy="319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82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architecture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956" y="1850571"/>
            <a:ext cx="9041433" cy="42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5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310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59429"/>
            <a:ext cx="4121089" cy="40819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                                            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CNN                                      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CNN                                                 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CNN recognize images?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components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–linearity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Pooling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515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OCR and image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Grey Areas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objects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self-driving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face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analysis in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medicine Advertising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6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2481163"/>
            <a:ext cx="11146972" cy="162928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NETWORK(RNN)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610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17232"/>
            <a:ext cx="10058400" cy="116772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RNN?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731" y="2002970"/>
            <a:ext cx="5547359" cy="38661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(RNNs) are a type of artificial neural network architecture designed for processing sequential data.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time step, an RNN takes an input and also receives an internal hidden state from the previous time step.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state serves as a memory of the network, allowing it to capture information from past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Recurrent Neural Network works on the principle of saving the output of a layer and feeding this back to the input in order to predict the output of the layer.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543" y="2164020"/>
            <a:ext cx="5022027" cy="255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56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RNN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530" y="2200718"/>
            <a:ext cx="2095792" cy="3400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401" y="2010191"/>
            <a:ext cx="2424467" cy="3781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048" y="2200718"/>
            <a:ext cx="2536186" cy="34580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1414" y="2048297"/>
            <a:ext cx="2804161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38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80" y="2046514"/>
            <a:ext cx="10363200" cy="38225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captioning-RNN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caption an image by analyzing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prediction-Any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problem like predicting the prices of stocks in a particular month can be solved using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Processing-Text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mining and Sentiment analysis can be carried out using RNN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an input in one language, RNN can be used to translate the input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different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719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068" y="2289574"/>
            <a:ext cx="10720252" cy="145075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 TERM MEMORY(LSTM)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39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8935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LSTM?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88136" y="5651863"/>
            <a:ext cx="635726" cy="217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4434" y="2072639"/>
            <a:ext cx="10058400" cy="26730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LSTMs are special kind of Recurrent Neural Networks capable of learning long-term information for long periods of time is their default behavior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have the form of a chain of repeating modules of neural network. In standard RNNs, this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repeating module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 very simple structure, such as a single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186" y="3937748"/>
            <a:ext cx="10240804" cy="214954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588136" y="5760425"/>
            <a:ext cx="1428207" cy="248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422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3-Step process of LSTM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54331" y="2577737"/>
            <a:ext cx="3135086" cy="1114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Forget irrelevant parts of previous state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 flipV="1">
            <a:off x="1097280" y="1800014"/>
            <a:ext cx="357051" cy="45719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589417" y="3692434"/>
            <a:ext cx="3135086" cy="1114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Selectively update cell state value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24503" y="4807131"/>
            <a:ext cx="3135086" cy="1114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certain parts of cell state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37463" y="2778034"/>
            <a:ext cx="149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Step-1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7859486" y="4052054"/>
            <a:ext cx="149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Step-2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0946675" y="4995147"/>
            <a:ext cx="149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Step-3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9643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229" y="2002488"/>
            <a:ext cx="10058400" cy="4023360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(Long Short-Term Memory) networks are widely applied 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and Video Captioning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Generation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 Recognition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061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 Vs LSTM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Struggles to capture long-term dependencies effectively due to the vanishing gradient problem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have explicit gating mechanisms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Simpler architecture with fewer parameters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memory capacity and can forget information quickly.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66171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Specifically designed to address the vanishing gradient problem, allowing them to capture long-term dependencies more effectively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Incorporates gating mechanisms (input gate, forget gate, output gate) that regulate the flow of information, enabling better memory control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complex architecture with additional parameters and gating mechanisms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memory capacity and can selectively remember or forget information using gating mechanisms.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90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architecture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architecture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 Vs LSTM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925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92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753" y="1846263"/>
            <a:ext cx="763882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0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2675"/>
            <a:ext cx="8596668" cy="42386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0490" y="3326674"/>
            <a:ext cx="2420983" cy="722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77395" y="1802675"/>
            <a:ext cx="2503710" cy="1123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Network(ANN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and classification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60122" y="3326674"/>
            <a:ext cx="2420983" cy="722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Network(CNN)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60121" y="4684018"/>
            <a:ext cx="2420983" cy="722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Network(RNN)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>
            <a:stCxn id="4" idx="3"/>
            <a:endCxn id="6" idx="1"/>
          </p:cNvCxnSpPr>
          <p:nvPr/>
        </p:nvCxnSpPr>
        <p:spPr>
          <a:xfrm>
            <a:off x="3631473" y="3688080"/>
            <a:ext cx="17286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1"/>
          </p:cNvCxnSpPr>
          <p:nvPr/>
        </p:nvCxnSpPr>
        <p:spPr>
          <a:xfrm flipH="1" flipV="1">
            <a:off x="4685211" y="2360023"/>
            <a:ext cx="592184" cy="4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685211" y="2360023"/>
            <a:ext cx="69669" cy="2769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54880" y="5129349"/>
            <a:ext cx="6052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35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CNN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42011"/>
            <a:ext cx="8596668" cy="360534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(CNNs) learns multi-level features and classifier in a joint fashion and performs much better than traditional approaches for various image classification and segmentation problems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43" y="3021651"/>
            <a:ext cx="7680579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7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CNN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294" y="2064795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class of deep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Convolutional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(CNNs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one of the main categories to do images recognition, images classifications, objects detections, recognition faces etc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similar to the basic neural network.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have learnable parameter like neural network i.e., weights, biases etc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heavily used in computer vision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90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CNN recognize images?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two images: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587" y="3046529"/>
            <a:ext cx="6642007" cy="256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9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CNN recognize images?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090057"/>
            <a:ext cx="8596312" cy="356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586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1459</TotalTime>
  <Words>1038</Words>
  <Application>Microsoft Office PowerPoint</Application>
  <PresentationFormat>Widescreen</PresentationFormat>
  <Paragraphs>139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Wingdings</vt:lpstr>
      <vt:lpstr>Retrospect</vt:lpstr>
      <vt:lpstr>CONVOLUTIONAL NEURAL NETWORK</vt:lpstr>
      <vt:lpstr>Contents</vt:lpstr>
      <vt:lpstr>Contents .</vt:lpstr>
      <vt:lpstr>.</vt:lpstr>
      <vt:lpstr>Neural network</vt:lpstr>
      <vt:lpstr>Introduction to CNN</vt:lpstr>
      <vt:lpstr>What is CNN?</vt:lpstr>
      <vt:lpstr>How CNN recognize images?</vt:lpstr>
      <vt:lpstr>How CNN recognize images?</vt:lpstr>
      <vt:lpstr>CNN components</vt:lpstr>
      <vt:lpstr>Input</vt:lpstr>
      <vt:lpstr>Convolution</vt:lpstr>
      <vt:lpstr>Example input</vt:lpstr>
      <vt:lpstr>Convolution</vt:lpstr>
      <vt:lpstr>Non Linearity(ReLu)</vt:lpstr>
      <vt:lpstr>Pooling</vt:lpstr>
      <vt:lpstr>Fully connected layer</vt:lpstr>
      <vt:lpstr>Overall CNN architecture</vt:lpstr>
      <vt:lpstr>CNN architecture</vt:lpstr>
      <vt:lpstr>Applications</vt:lpstr>
      <vt:lpstr>RECURRENT NEURAL NETWORK(RNN)</vt:lpstr>
      <vt:lpstr>What is RNN?</vt:lpstr>
      <vt:lpstr>Types of RNN</vt:lpstr>
      <vt:lpstr>Applications</vt:lpstr>
      <vt:lpstr>LONG SHORT TERM MEMORY(LSTM)</vt:lpstr>
      <vt:lpstr>What is LSTM?</vt:lpstr>
      <vt:lpstr>3-Step process of LSTM </vt:lpstr>
      <vt:lpstr>Application </vt:lpstr>
      <vt:lpstr>RNN Vs LSTM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Admin</dc:creator>
  <cp:lastModifiedBy>Admin</cp:lastModifiedBy>
  <cp:revision>31</cp:revision>
  <dcterms:created xsi:type="dcterms:W3CDTF">2023-06-29T17:16:49Z</dcterms:created>
  <dcterms:modified xsi:type="dcterms:W3CDTF">2023-06-30T17:36:25Z</dcterms:modified>
</cp:coreProperties>
</file>