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767676"/>
    <a:srgbClr val="FEFEFE"/>
    <a:srgbClr val="BCBCBC"/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AD24-1AE1-47D3-9F79-EF4C66F9D22E}" type="datetimeFigureOut">
              <a:rPr lang="en-IN" smtClean="0"/>
              <a:t>20-03-2019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4D81-19A6-4E34-BCDD-464A7894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11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AD24-1AE1-47D3-9F79-EF4C66F9D22E}" type="datetimeFigureOut">
              <a:rPr lang="en-IN" smtClean="0"/>
              <a:t>20-03-2019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4D81-19A6-4E34-BCDD-464A7894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39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AD24-1AE1-47D3-9F79-EF4C66F9D22E}" type="datetimeFigureOut">
              <a:rPr lang="en-IN" smtClean="0"/>
              <a:t>20-03-2019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4D81-19A6-4E34-BCDD-464A7894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41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AD24-1AE1-47D3-9F79-EF4C66F9D22E}" type="datetimeFigureOut">
              <a:rPr lang="en-IN" smtClean="0"/>
              <a:t>20-03-2019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4D81-19A6-4E34-BCDD-464A7894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65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AD24-1AE1-47D3-9F79-EF4C66F9D22E}" type="datetimeFigureOut">
              <a:rPr lang="en-IN" smtClean="0"/>
              <a:t>20-03-2019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4D81-19A6-4E34-BCDD-464A7894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20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AD24-1AE1-47D3-9F79-EF4C66F9D22E}" type="datetimeFigureOut">
              <a:rPr lang="en-IN" smtClean="0"/>
              <a:t>20-03-2019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4D81-19A6-4E34-BCDD-464A7894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37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AD24-1AE1-47D3-9F79-EF4C66F9D22E}" type="datetimeFigureOut">
              <a:rPr lang="en-IN" smtClean="0"/>
              <a:t>20-03-2019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4D81-19A6-4E34-BCDD-464A7894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99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AD24-1AE1-47D3-9F79-EF4C66F9D22E}" type="datetimeFigureOut">
              <a:rPr lang="en-IN" smtClean="0"/>
              <a:t>20-03-2019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4D81-19A6-4E34-BCDD-464A7894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AD24-1AE1-47D3-9F79-EF4C66F9D22E}" type="datetimeFigureOut">
              <a:rPr lang="en-IN" smtClean="0"/>
              <a:t>20-03-2019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4D81-19A6-4E34-BCDD-464A7894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15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AD24-1AE1-47D3-9F79-EF4C66F9D22E}" type="datetimeFigureOut">
              <a:rPr lang="en-IN" smtClean="0"/>
              <a:t>20-03-2019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4D81-19A6-4E34-BCDD-464A7894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6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AD24-1AE1-47D3-9F79-EF4C66F9D22E}" type="datetimeFigureOut">
              <a:rPr lang="en-IN" smtClean="0"/>
              <a:t>20-03-2019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4D81-19A6-4E34-BCDD-464A7894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4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AAD24-1AE1-47D3-9F79-EF4C66F9D22E}" type="datetimeFigureOut">
              <a:rPr lang="en-IN" smtClean="0"/>
              <a:t>20-03-2019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54D81-19A6-4E34-BCDD-464A78945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57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414" y="2734491"/>
            <a:ext cx="5001454" cy="291751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139936" y="1731871"/>
            <a:ext cx="3165068" cy="567290"/>
            <a:chOff x="6979422" y="1044740"/>
            <a:chExt cx="3165068" cy="567290"/>
          </a:xfrm>
        </p:grpSpPr>
        <p:sp>
          <p:nvSpPr>
            <p:cNvPr id="6" name="Rectangle 5"/>
            <p:cNvSpPr/>
            <p:nvPr/>
          </p:nvSpPr>
          <p:spPr>
            <a:xfrm>
              <a:off x="8377644" y="1044740"/>
              <a:ext cx="1766846" cy="567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E6E6E"/>
                  </a:solidFill>
                </a:rPr>
                <a:t>GDG Hyderabad</a:t>
              </a:r>
              <a:endParaRPr lang="en-IN" dirty="0">
                <a:solidFill>
                  <a:srgbClr val="6E6E6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79422" y="1044740"/>
              <a:ext cx="1372095" cy="567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E6E6E"/>
                  </a:solidFill>
                </a:rPr>
                <a:t>Powered by</a:t>
              </a:r>
              <a:endParaRPr lang="en-IN" dirty="0">
                <a:solidFill>
                  <a:srgbClr val="6E6E6E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4325" y="1211037"/>
              <a:ext cx="157820" cy="259727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13" y="417371"/>
            <a:ext cx="1764836" cy="143482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75909" y="569876"/>
            <a:ext cx="3543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808080"/>
                </a:solidFill>
                <a:latin typeface="+mj-lt"/>
              </a:rPr>
              <a:t>Women  Techmakers</a:t>
            </a:r>
            <a:endParaRPr lang="en-IN" sz="32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078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 Jillepalli</dc:creator>
  <cp:lastModifiedBy>Deepika Jillepalli</cp:lastModifiedBy>
  <cp:revision>4</cp:revision>
  <dcterms:created xsi:type="dcterms:W3CDTF">2019-03-20T09:59:58Z</dcterms:created>
  <dcterms:modified xsi:type="dcterms:W3CDTF">2019-03-20T11:32:23Z</dcterms:modified>
</cp:coreProperties>
</file>