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0" r:id="rId5"/>
    <p:sldId id="259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 Rabadiya" userId="6acf8a1c13bed297" providerId="LiveId" clId="{A1AD0977-24BE-4F11-BBAD-C8CF0803FCB6}"/>
    <pc:docChg chg="undo custSel addSld modSld sldOrd">
      <pc:chgData name="Deep Rabadiya" userId="6acf8a1c13bed297" providerId="LiveId" clId="{A1AD0977-24BE-4F11-BBAD-C8CF0803FCB6}" dt="2023-11-22T08:15:57.475" v="440" actId="14100"/>
      <pc:docMkLst>
        <pc:docMk/>
      </pc:docMkLst>
      <pc:sldChg chg="modSp mod modAnim">
        <pc:chgData name="Deep Rabadiya" userId="6acf8a1c13bed297" providerId="LiveId" clId="{A1AD0977-24BE-4F11-BBAD-C8CF0803FCB6}" dt="2023-11-22T08:02:36.032" v="337"/>
        <pc:sldMkLst>
          <pc:docMk/>
          <pc:sldMk cId="198054347" sldId="256"/>
        </pc:sldMkLst>
        <pc:spChg chg="mod">
          <ac:chgData name="Deep Rabadiya" userId="6acf8a1c13bed297" providerId="LiveId" clId="{A1AD0977-24BE-4F11-BBAD-C8CF0803FCB6}" dt="2023-11-22T06:37:01.898" v="252" actId="14100"/>
          <ac:spMkLst>
            <pc:docMk/>
            <pc:sldMk cId="198054347" sldId="256"/>
            <ac:spMk id="4" creationId="{959D106C-EA15-6796-EF65-3EACE654FB6A}"/>
          </ac:spMkLst>
        </pc:spChg>
      </pc:sldChg>
      <pc:sldChg chg="modSp mod modAnim">
        <pc:chgData name="Deep Rabadiya" userId="6acf8a1c13bed297" providerId="LiveId" clId="{A1AD0977-24BE-4F11-BBAD-C8CF0803FCB6}" dt="2023-11-22T08:06:09.446" v="357" actId="14100"/>
        <pc:sldMkLst>
          <pc:docMk/>
          <pc:sldMk cId="3782698247" sldId="257"/>
        </pc:sldMkLst>
        <pc:spChg chg="mod">
          <ac:chgData name="Deep Rabadiya" userId="6acf8a1c13bed297" providerId="LiveId" clId="{A1AD0977-24BE-4F11-BBAD-C8CF0803FCB6}" dt="2023-11-22T08:06:09.446" v="357" actId="14100"/>
          <ac:spMkLst>
            <pc:docMk/>
            <pc:sldMk cId="3782698247" sldId="257"/>
            <ac:spMk id="2" creationId="{A14EC29A-5C5C-A3F9-616A-17635467DB18}"/>
          </ac:spMkLst>
        </pc:spChg>
      </pc:sldChg>
      <pc:sldChg chg="modSp mod modAnim">
        <pc:chgData name="Deep Rabadiya" userId="6acf8a1c13bed297" providerId="LiveId" clId="{A1AD0977-24BE-4F11-BBAD-C8CF0803FCB6}" dt="2023-11-22T08:07:33.163" v="373" actId="403"/>
        <pc:sldMkLst>
          <pc:docMk/>
          <pc:sldMk cId="3294018732" sldId="258"/>
        </pc:sldMkLst>
        <pc:spChg chg="mod">
          <ac:chgData name="Deep Rabadiya" userId="6acf8a1c13bed297" providerId="LiveId" clId="{A1AD0977-24BE-4F11-BBAD-C8CF0803FCB6}" dt="2023-11-22T08:07:33.163" v="373" actId="403"/>
          <ac:spMkLst>
            <pc:docMk/>
            <pc:sldMk cId="3294018732" sldId="258"/>
            <ac:spMk id="2" creationId="{5D1D0AAF-BF8F-ED31-4735-4B8F4C90B62D}"/>
          </ac:spMkLst>
        </pc:spChg>
      </pc:sldChg>
      <pc:sldChg chg="addSp modSp mod modAnim">
        <pc:chgData name="Deep Rabadiya" userId="6acf8a1c13bed297" providerId="LiveId" clId="{A1AD0977-24BE-4F11-BBAD-C8CF0803FCB6}" dt="2023-11-22T08:03:45.945" v="341"/>
        <pc:sldMkLst>
          <pc:docMk/>
          <pc:sldMk cId="4094890626" sldId="259"/>
        </pc:sldMkLst>
        <pc:spChg chg="mod">
          <ac:chgData name="Deep Rabadiya" userId="6acf8a1c13bed297" providerId="LiveId" clId="{A1AD0977-24BE-4F11-BBAD-C8CF0803FCB6}" dt="2023-11-22T06:37:55.749" v="256" actId="2711"/>
          <ac:spMkLst>
            <pc:docMk/>
            <pc:sldMk cId="4094890626" sldId="259"/>
            <ac:spMk id="2" creationId="{C4D6A41E-C16D-08B8-D03C-A8FF5BC54B6E}"/>
          </ac:spMkLst>
        </pc:spChg>
        <pc:spChg chg="add mod">
          <ac:chgData name="Deep Rabadiya" userId="6acf8a1c13bed297" providerId="LiveId" clId="{A1AD0977-24BE-4F11-BBAD-C8CF0803FCB6}" dt="2023-11-22T06:45:51.071" v="309" actId="122"/>
          <ac:spMkLst>
            <pc:docMk/>
            <pc:sldMk cId="4094890626" sldId="259"/>
            <ac:spMk id="3" creationId="{47245D1E-86DD-FC2C-29C1-B98515DFF7B8}"/>
          </ac:spMkLst>
        </pc:spChg>
      </pc:sldChg>
      <pc:sldChg chg="modSp mod modAnim">
        <pc:chgData name="Deep Rabadiya" userId="6acf8a1c13bed297" providerId="LiveId" clId="{A1AD0977-24BE-4F11-BBAD-C8CF0803FCB6}" dt="2023-11-22T08:09:59.183" v="387" actId="20577"/>
        <pc:sldMkLst>
          <pc:docMk/>
          <pc:sldMk cId="705074137" sldId="260"/>
        </pc:sldMkLst>
        <pc:spChg chg="mod">
          <ac:chgData name="Deep Rabadiya" userId="6acf8a1c13bed297" providerId="LiveId" clId="{A1AD0977-24BE-4F11-BBAD-C8CF0803FCB6}" dt="2023-11-22T08:09:59.183" v="387" actId="20577"/>
          <ac:spMkLst>
            <pc:docMk/>
            <pc:sldMk cId="705074137" sldId="260"/>
            <ac:spMk id="4" creationId="{905CB2E6-2862-7DDE-7952-2CBAFD6FB30E}"/>
          </ac:spMkLst>
        </pc:spChg>
      </pc:sldChg>
      <pc:sldChg chg="addSp delSp modSp mod modAnim">
        <pc:chgData name="Deep Rabadiya" userId="6acf8a1c13bed297" providerId="LiveId" clId="{A1AD0977-24BE-4F11-BBAD-C8CF0803FCB6}" dt="2023-11-22T08:13:40.591" v="409" actId="403"/>
        <pc:sldMkLst>
          <pc:docMk/>
          <pc:sldMk cId="3230168677" sldId="261"/>
        </pc:sldMkLst>
        <pc:spChg chg="mod">
          <ac:chgData name="Deep Rabadiya" userId="6acf8a1c13bed297" providerId="LiveId" clId="{A1AD0977-24BE-4F11-BBAD-C8CF0803FCB6}" dt="2023-11-22T08:13:40.591" v="409" actId="403"/>
          <ac:spMkLst>
            <pc:docMk/>
            <pc:sldMk cId="3230168677" sldId="261"/>
            <ac:spMk id="2" creationId="{B8B616B9-6386-1401-C1F0-A61BE1F0C2B1}"/>
          </ac:spMkLst>
        </pc:spChg>
        <pc:spChg chg="add del mod">
          <ac:chgData name="Deep Rabadiya" userId="6acf8a1c13bed297" providerId="LiveId" clId="{A1AD0977-24BE-4F11-BBAD-C8CF0803FCB6}" dt="2023-11-22T06:17:57.616" v="196" actId="767"/>
          <ac:spMkLst>
            <pc:docMk/>
            <pc:sldMk cId="3230168677" sldId="261"/>
            <ac:spMk id="4" creationId="{C365C501-E0EA-4E85-191E-B17DF7862A46}"/>
          </ac:spMkLst>
        </pc:spChg>
        <pc:spChg chg="add mod">
          <ac:chgData name="Deep Rabadiya" userId="6acf8a1c13bed297" providerId="LiveId" clId="{A1AD0977-24BE-4F11-BBAD-C8CF0803FCB6}" dt="2023-11-22T06:46:22.946" v="315" actId="122"/>
          <ac:spMkLst>
            <pc:docMk/>
            <pc:sldMk cId="3230168677" sldId="261"/>
            <ac:spMk id="5" creationId="{0EF0B474-5058-E302-3631-D6F0392EC1F1}"/>
          </ac:spMkLst>
        </pc:spChg>
        <pc:picChg chg="mod">
          <ac:chgData name="Deep Rabadiya" userId="6acf8a1c13bed297" providerId="LiveId" clId="{A1AD0977-24BE-4F11-BBAD-C8CF0803FCB6}" dt="2023-11-22T08:12:34.604" v="402" actId="1076"/>
          <ac:picMkLst>
            <pc:docMk/>
            <pc:sldMk cId="3230168677" sldId="261"/>
            <ac:picMk id="3" creationId="{EEBAF3AB-B867-0FCB-CA6B-38B1F92A4A8E}"/>
          </ac:picMkLst>
        </pc:picChg>
      </pc:sldChg>
      <pc:sldChg chg="modSp mod modAnim">
        <pc:chgData name="Deep Rabadiya" userId="6acf8a1c13bed297" providerId="LiveId" clId="{A1AD0977-24BE-4F11-BBAD-C8CF0803FCB6}" dt="2023-11-22T08:13:59.570" v="413" actId="1076"/>
        <pc:sldMkLst>
          <pc:docMk/>
          <pc:sldMk cId="2977562791" sldId="262"/>
        </pc:sldMkLst>
        <pc:spChg chg="mod">
          <ac:chgData name="Deep Rabadiya" userId="6acf8a1c13bed297" providerId="LiveId" clId="{A1AD0977-24BE-4F11-BBAD-C8CF0803FCB6}" dt="2023-11-22T08:13:55.375" v="412" actId="1076"/>
          <ac:spMkLst>
            <pc:docMk/>
            <pc:sldMk cId="2977562791" sldId="262"/>
            <ac:spMk id="8" creationId="{737FED02-0A9A-4C67-974A-7671998651D5}"/>
          </ac:spMkLst>
        </pc:spChg>
        <pc:picChg chg="mod">
          <ac:chgData name="Deep Rabadiya" userId="6acf8a1c13bed297" providerId="LiveId" clId="{A1AD0977-24BE-4F11-BBAD-C8CF0803FCB6}" dt="2023-11-22T08:13:59.570" v="413" actId="1076"/>
          <ac:picMkLst>
            <pc:docMk/>
            <pc:sldMk cId="2977562791" sldId="262"/>
            <ac:picMk id="3" creationId="{CE5D2B5C-D8B8-7B36-D236-6F01F8DF45C6}"/>
          </ac:picMkLst>
        </pc:picChg>
      </pc:sldChg>
      <pc:sldChg chg="modSp mod modAnim">
        <pc:chgData name="Deep Rabadiya" userId="6acf8a1c13bed297" providerId="LiveId" clId="{A1AD0977-24BE-4F11-BBAD-C8CF0803FCB6}" dt="2023-11-22T08:14:35.039" v="423" actId="1076"/>
        <pc:sldMkLst>
          <pc:docMk/>
          <pc:sldMk cId="1467121506" sldId="263"/>
        </pc:sldMkLst>
        <pc:spChg chg="mod">
          <ac:chgData name="Deep Rabadiya" userId="6acf8a1c13bed297" providerId="LiveId" clId="{A1AD0977-24BE-4F11-BBAD-C8CF0803FCB6}" dt="2023-11-22T08:14:30.029" v="422" actId="403"/>
          <ac:spMkLst>
            <pc:docMk/>
            <pc:sldMk cId="1467121506" sldId="263"/>
            <ac:spMk id="2" creationId="{985E8ADC-B38E-F9D6-613F-9E08D6496E8B}"/>
          </ac:spMkLst>
        </pc:spChg>
        <pc:picChg chg="mod">
          <ac:chgData name="Deep Rabadiya" userId="6acf8a1c13bed297" providerId="LiveId" clId="{A1AD0977-24BE-4F11-BBAD-C8CF0803FCB6}" dt="2023-11-22T08:14:35.039" v="423" actId="1076"/>
          <ac:picMkLst>
            <pc:docMk/>
            <pc:sldMk cId="1467121506" sldId="263"/>
            <ac:picMk id="4" creationId="{6FDF78CA-EB20-BD5A-CF59-D21EFD0236F3}"/>
          </ac:picMkLst>
        </pc:picChg>
      </pc:sldChg>
      <pc:sldChg chg="addSp modSp mod modAnim">
        <pc:chgData name="Deep Rabadiya" userId="6acf8a1c13bed297" providerId="LiveId" clId="{A1AD0977-24BE-4F11-BBAD-C8CF0803FCB6}" dt="2023-11-22T08:15:10.974" v="432" actId="1076"/>
        <pc:sldMkLst>
          <pc:docMk/>
          <pc:sldMk cId="104734780" sldId="264"/>
        </pc:sldMkLst>
        <pc:spChg chg="mod">
          <ac:chgData name="Deep Rabadiya" userId="6acf8a1c13bed297" providerId="LiveId" clId="{A1AD0977-24BE-4F11-BBAD-C8CF0803FCB6}" dt="2023-11-22T08:15:06.815" v="431" actId="14100"/>
          <ac:spMkLst>
            <pc:docMk/>
            <pc:sldMk cId="104734780" sldId="264"/>
            <ac:spMk id="3" creationId="{7EE621B3-54FB-F0A0-1BD7-D9694542A157}"/>
          </ac:spMkLst>
        </pc:spChg>
        <pc:picChg chg="add mod">
          <ac:chgData name="Deep Rabadiya" userId="6acf8a1c13bed297" providerId="LiveId" clId="{A1AD0977-24BE-4F11-BBAD-C8CF0803FCB6}" dt="2023-11-22T08:15:10.974" v="432" actId="1076"/>
          <ac:picMkLst>
            <pc:docMk/>
            <pc:sldMk cId="104734780" sldId="264"/>
            <ac:picMk id="4" creationId="{792604F4-038B-5A6C-1956-A51EF7D26113}"/>
          </ac:picMkLst>
        </pc:picChg>
      </pc:sldChg>
      <pc:sldChg chg="modSp mod modAnim">
        <pc:chgData name="Deep Rabadiya" userId="6acf8a1c13bed297" providerId="LiveId" clId="{A1AD0977-24BE-4F11-BBAD-C8CF0803FCB6}" dt="2023-11-22T08:15:57.475" v="440" actId="14100"/>
        <pc:sldMkLst>
          <pc:docMk/>
          <pc:sldMk cId="2631423559" sldId="265"/>
        </pc:sldMkLst>
        <pc:spChg chg="mod">
          <ac:chgData name="Deep Rabadiya" userId="6acf8a1c13bed297" providerId="LiveId" clId="{A1AD0977-24BE-4F11-BBAD-C8CF0803FCB6}" dt="2023-11-22T08:15:57.475" v="440" actId="14100"/>
          <ac:spMkLst>
            <pc:docMk/>
            <pc:sldMk cId="2631423559" sldId="265"/>
            <ac:spMk id="3" creationId="{EF130A47-44D6-B34B-55D4-F0AE9D30F723}"/>
          </ac:spMkLst>
        </pc:spChg>
        <pc:picChg chg="mod">
          <ac:chgData name="Deep Rabadiya" userId="6acf8a1c13bed297" providerId="LiveId" clId="{A1AD0977-24BE-4F11-BBAD-C8CF0803FCB6}" dt="2023-11-22T08:15:38.720" v="436" actId="1076"/>
          <ac:picMkLst>
            <pc:docMk/>
            <pc:sldMk cId="2631423559" sldId="265"/>
            <ac:picMk id="6" creationId="{5DC179E7-770B-84F1-86E3-3D3F8AE0ECE8}"/>
          </ac:picMkLst>
        </pc:picChg>
      </pc:sldChg>
      <pc:sldChg chg="addSp modSp mod ord modAnim">
        <pc:chgData name="Deep Rabadiya" userId="6acf8a1c13bed297" providerId="LiveId" clId="{A1AD0977-24BE-4F11-BBAD-C8CF0803FCB6}" dt="2023-11-22T08:04:44.357" v="349"/>
        <pc:sldMkLst>
          <pc:docMk/>
          <pc:sldMk cId="2159712959" sldId="266"/>
        </pc:sldMkLst>
        <pc:spChg chg="mod">
          <ac:chgData name="Deep Rabadiya" userId="6acf8a1c13bed297" providerId="LiveId" clId="{A1AD0977-24BE-4F11-BBAD-C8CF0803FCB6}" dt="2023-11-22T06:42:54.819" v="290" actId="255"/>
          <ac:spMkLst>
            <pc:docMk/>
            <pc:sldMk cId="2159712959" sldId="266"/>
            <ac:spMk id="2" creationId="{35CFD5C4-0B8A-B3FE-15F2-351023348166}"/>
          </ac:spMkLst>
        </pc:spChg>
        <pc:spChg chg="add mod">
          <ac:chgData name="Deep Rabadiya" userId="6acf8a1c13bed297" providerId="LiveId" clId="{A1AD0977-24BE-4F11-BBAD-C8CF0803FCB6}" dt="2023-11-22T06:43:07.339" v="291" actId="1076"/>
          <ac:spMkLst>
            <pc:docMk/>
            <pc:sldMk cId="2159712959" sldId="266"/>
            <ac:spMk id="3" creationId="{0F0BC8F6-F70F-EEFE-86EB-1CC54F4B6E29}"/>
          </ac:spMkLst>
        </pc:spChg>
      </pc:sldChg>
      <pc:sldChg chg="modSp mod modAnim">
        <pc:chgData name="Deep Rabadiya" userId="6acf8a1c13bed297" providerId="LiveId" clId="{A1AD0977-24BE-4F11-BBAD-C8CF0803FCB6}" dt="2023-11-22T08:04:53.473" v="350"/>
        <pc:sldMkLst>
          <pc:docMk/>
          <pc:sldMk cId="2154503169" sldId="267"/>
        </pc:sldMkLst>
        <pc:spChg chg="mod">
          <ac:chgData name="Deep Rabadiya" userId="6acf8a1c13bed297" providerId="LiveId" clId="{A1AD0977-24BE-4F11-BBAD-C8CF0803FCB6}" dt="2023-11-22T06:48:50.647" v="331" actId="2711"/>
          <ac:spMkLst>
            <pc:docMk/>
            <pc:sldMk cId="2154503169" sldId="267"/>
            <ac:spMk id="3" creationId="{786355F6-6790-E46E-A03F-7A6BFE92A592}"/>
          </ac:spMkLst>
        </pc:spChg>
      </pc:sldChg>
      <pc:sldChg chg="modAnim">
        <pc:chgData name="Deep Rabadiya" userId="6acf8a1c13bed297" providerId="LiveId" clId="{A1AD0977-24BE-4F11-BBAD-C8CF0803FCB6}" dt="2023-11-22T08:05:00.871" v="351"/>
        <pc:sldMkLst>
          <pc:docMk/>
          <pc:sldMk cId="164866873" sldId="268"/>
        </pc:sldMkLst>
      </pc:sldChg>
      <pc:sldChg chg="addSp modSp new mod">
        <pc:chgData name="Deep Rabadiya" userId="6acf8a1c13bed297" providerId="LiveId" clId="{A1AD0977-24BE-4F11-BBAD-C8CF0803FCB6}" dt="2023-11-22T08:11:24.781" v="392" actId="20577"/>
        <pc:sldMkLst>
          <pc:docMk/>
          <pc:sldMk cId="448998627" sldId="269"/>
        </pc:sldMkLst>
        <pc:spChg chg="add mod">
          <ac:chgData name="Deep Rabadiya" userId="6acf8a1c13bed297" providerId="LiveId" clId="{A1AD0977-24BE-4F11-BBAD-C8CF0803FCB6}" dt="2023-11-22T08:10:39.626" v="388" actId="20577"/>
          <ac:spMkLst>
            <pc:docMk/>
            <pc:sldMk cId="448998627" sldId="269"/>
            <ac:spMk id="2" creationId="{E10A7149-C153-AC39-2D2E-D33B8659B98D}"/>
          </ac:spMkLst>
        </pc:spChg>
        <pc:spChg chg="add mod">
          <ac:chgData name="Deep Rabadiya" userId="6acf8a1c13bed297" providerId="LiveId" clId="{A1AD0977-24BE-4F11-BBAD-C8CF0803FCB6}" dt="2023-11-22T08:11:24.781" v="392" actId="20577"/>
          <ac:spMkLst>
            <pc:docMk/>
            <pc:sldMk cId="448998627" sldId="269"/>
            <ac:spMk id="3" creationId="{AD97C47D-4F3E-2D14-25AB-8B324EAD8537}"/>
          </ac:spMkLst>
        </pc:spChg>
      </pc:sldChg>
      <pc:sldChg chg="addSp modSp new mod">
        <pc:chgData name="Deep Rabadiya" userId="6acf8a1c13bed297" providerId="LiveId" clId="{A1AD0977-24BE-4F11-BBAD-C8CF0803FCB6}" dt="2023-11-22T06:44:14.670" v="298" actId="403"/>
        <pc:sldMkLst>
          <pc:docMk/>
          <pc:sldMk cId="2621533501" sldId="270"/>
        </pc:sldMkLst>
        <pc:spChg chg="add mod">
          <ac:chgData name="Deep Rabadiya" userId="6acf8a1c13bed297" providerId="LiveId" clId="{A1AD0977-24BE-4F11-BBAD-C8CF0803FCB6}" dt="2023-11-22T06:44:14.670" v="298" actId="403"/>
          <ac:spMkLst>
            <pc:docMk/>
            <pc:sldMk cId="2621533501" sldId="270"/>
            <ac:spMk id="2" creationId="{F5194C9B-BABA-192A-749A-B3B43D0B8299}"/>
          </ac:spMkLst>
        </pc:spChg>
      </pc:sldChg>
      <pc:sldChg chg="addSp modSp new mod">
        <pc:chgData name="Deep Rabadiya" userId="6acf8a1c13bed297" providerId="LiveId" clId="{A1AD0977-24BE-4F11-BBAD-C8CF0803FCB6}" dt="2023-11-22T06:49:25.956" v="333" actId="1076"/>
        <pc:sldMkLst>
          <pc:docMk/>
          <pc:sldMk cId="2067920847" sldId="271"/>
        </pc:sldMkLst>
        <pc:spChg chg="add mod">
          <ac:chgData name="Deep Rabadiya" userId="6acf8a1c13bed297" providerId="LiveId" clId="{A1AD0977-24BE-4F11-BBAD-C8CF0803FCB6}" dt="2023-11-22T06:49:25.956" v="333" actId="1076"/>
          <ac:spMkLst>
            <pc:docMk/>
            <pc:sldMk cId="2067920847" sldId="271"/>
            <ac:spMk id="2" creationId="{CECDE17F-3FE1-5E90-6650-44F1F650E2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F07E460-1611-491E-81EE-0A22B0EF7CE5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455C83-4B63-49FD-9F1E-F9DBAC98B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62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E460-1611-491E-81EE-0A22B0EF7CE5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5C83-4B63-49FD-9F1E-F9DBAC98B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23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E460-1611-491E-81EE-0A22B0EF7CE5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5C83-4B63-49FD-9F1E-F9DBAC98B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353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E460-1611-491E-81EE-0A22B0EF7CE5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5C83-4B63-49FD-9F1E-F9DBAC98BA9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7782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E460-1611-491E-81EE-0A22B0EF7CE5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5C83-4B63-49FD-9F1E-F9DBAC98B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076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E460-1611-491E-81EE-0A22B0EF7CE5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5C83-4B63-49FD-9F1E-F9DBAC98B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79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E460-1611-491E-81EE-0A22B0EF7CE5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5C83-4B63-49FD-9F1E-F9DBAC98B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45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E460-1611-491E-81EE-0A22B0EF7CE5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5C83-4B63-49FD-9F1E-F9DBAC98B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601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E460-1611-491E-81EE-0A22B0EF7CE5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5C83-4B63-49FD-9F1E-F9DBAC98B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92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E460-1611-491E-81EE-0A22B0EF7CE5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5C83-4B63-49FD-9F1E-F9DBAC98B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02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E460-1611-491E-81EE-0A22B0EF7CE5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5C83-4B63-49FD-9F1E-F9DBAC98B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3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E460-1611-491E-81EE-0A22B0EF7CE5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5C83-4B63-49FD-9F1E-F9DBAC98B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0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E460-1611-491E-81EE-0A22B0EF7CE5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5C83-4B63-49FD-9F1E-F9DBAC98B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13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E460-1611-491E-81EE-0A22B0EF7CE5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5C83-4B63-49FD-9F1E-F9DBAC98B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60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E460-1611-491E-81EE-0A22B0EF7CE5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5C83-4B63-49FD-9F1E-F9DBAC98B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35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E460-1611-491E-81EE-0A22B0EF7CE5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5C83-4B63-49FD-9F1E-F9DBAC98B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24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E460-1611-491E-81EE-0A22B0EF7CE5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5C83-4B63-49FD-9F1E-F9DBAC98B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27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7E460-1611-491E-81EE-0A22B0EF7CE5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55C83-4B63-49FD-9F1E-F9DBAC98B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88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D106C-EA15-6796-EF65-3EACE654FB6A}"/>
              </a:ext>
            </a:extLst>
          </p:cNvPr>
          <p:cNvSpPr txBox="1"/>
          <p:nvPr/>
        </p:nvSpPr>
        <p:spPr>
          <a:xfrm>
            <a:off x="44704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200" b="1" dirty="0"/>
          </a:p>
          <a:p>
            <a:pPr algn="ctr"/>
            <a:endParaRPr lang="en-IN" sz="3200" b="1" dirty="0"/>
          </a:p>
          <a:p>
            <a:pPr algn="ctr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NPK Detection and Inventory Management System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Python Programming and SQL</a:t>
            </a:r>
          </a:p>
          <a:p>
            <a:pPr algn="ctr"/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Presenters:</a:t>
            </a: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JATIN SATANI (202319021)</a:t>
            </a: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RABADIYA (202319029)</a:t>
            </a:r>
          </a:p>
          <a:p>
            <a:pPr algn="ctr"/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of:</a:t>
            </a: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AMIT </a:t>
            </a:r>
            <a:r>
              <a:rPr lang="en-I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MANKODI</a:t>
            </a:r>
          </a:p>
          <a:p>
            <a:endParaRPr lang="en-IN" sz="3200" b="1" i="0" dirty="0">
              <a:solidFill>
                <a:srgbClr val="5F6368"/>
              </a:solidFill>
              <a:effectLst/>
              <a:latin typeface="Google Sans"/>
            </a:endParaRPr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98054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E621B3-54FB-F0A0-1BD7-D9694542A157}"/>
              </a:ext>
            </a:extLst>
          </p:cNvPr>
          <p:cNvSpPr txBox="1"/>
          <p:nvPr/>
        </p:nvSpPr>
        <p:spPr>
          <a:xfrm>
            <a:off x="1188720" y="741680"/>
            <a:ext cx="1054608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Fertilizer Purchase Process: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buy():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global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f_Urea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f_SSP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f_MOP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urea,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 ... (rest of the code)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Call the buy function to initiate the purchase process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buy()</a:t>
            </a:r>
          </a:p>
          <a:p>
            <a:endParaRPr lang="en-IN" b="1" dirty="0"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604F4-038B-5A6C-1956-A51EF7D26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65" y="3934421"/>
            <a:ext cx="9662149" cy="123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130A47-44D6-B34B-55D4-F0AE9D30F723}"/>
              </a:ext>
            </a:extLst>
          </p:cNvPr>
          <p:cNvSpPr txBox="1"/>
          <p:nvPr/>
        </p:nvSpPr>
        <p:spPr>
          <a:xfrm>
            <a:off x="0" y="558800"/>
            <a:ext cx="1219200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Management:</a:t>
            </a:r>
          </a:p>
          <a:p>
            <a:pPr lvl="3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fertilizer():</a:t>
            </a:r>
          </a:p>
          <a:p>
            <a:pPr lvl="3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global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f_Urea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f_SSP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f_MOP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f_file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open('/content/fertilizer.csv', 'r')</a:t>
            </a:r>
          </a:p>
          <a:p>
            <a:pPr lvl="3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f_file.readlines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3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 ... (rest of the code)</a:t>
            </a:r>
          </a:p>
          <a:p>
            <a:endParaRPr lang="en-IN" b="1" dirty="0"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179E7-770B-84F1-86E3-3D3F8AE0E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13" y="4008183"/>
            <a:ext cx="9763934" cy="196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2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FD5C4-0B8A-B3FE-15F2-351023348166}"/>
              </a:ext>
            </a:extLst>
          </p:cNvPr>
          <p:cNvSpPr txBox="1"/>
          <p:nvPr/>
        </p:nvSpPr>
        <p:spPr>
          <a:xfrm>
            <a:off x="1026160" y="1320929"/>
            <a:ext cx="105257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NPK Detection and Inventory Management System efficiently analyzes soil nutrient levels.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Provides insightful nutrient deficiency/excess information to farmers.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Offers personalized fertilizer recommendations based on nutrient levels.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71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194C9B-BABA-192A-749A-B3B43D0B8299}"/>
              </a:ext>
            </a:extLst>
          </p:cNvPr>
          <p:cNvSpPr txBox="1"/>
          <p:nvPr/>
        </p:nvSpPr>
        <p:spPr>
          <a:xfrm>
            <a:off x="1127760" y="348655"/>
            <a:ext cx="1054608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Mobile Application: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Develop a mobile app for easy accessibility, allowing farmers to check and manage soil data on the go.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Machine Learning Integration: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Explore machine learning algorithms for more accurate nutrient predictions and personalized recommendations.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Expand Crop Database: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Include a broader range of crops to enhance the system's applicability across different agricultural scenarios.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Real-time Sensor Integration: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Integrate real-time soil sensors for live nutrient data, ensuring up-to-date recommendations.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533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6355F6-6790-E46E-A03F-7A6BFE92A592}"/>
              </a:ext>
            </a:extLst>
          </p:cNvPr>
          <p:cNvSpPr txBox="1"/>
          <p:nvPr/>
        </p:nvSpPr>
        <p:spPr>
          <a:xfrm>
            <a:off x="1066800" y="854005"/>
            <a:ext cx="109524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Handling 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Dealing with CSV data.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Gained experience in extracting and structuring data for analysis.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User Input Validation: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Learned to guide users through correct inputs to avoid errors.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Fertilizer Recommendation Logic: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Developed logic for fertilizer recommendations based on nutrient levels.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Balanced recommendations with available stock and user demands.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0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CDE17F-3FE1-5E90-6650-44F1F650E28A}"/>
              </a:ext>
            </a:extLst>
          </p:cNvPr>
          <p:cNvSpPr txBox="1"/>
          <p:nvPr/>
        </p:nvSpPr>
        <p:spPr>
          <a:xfrm>
            <a:off x="1127760" y="1158240"/>
            <a:ext cx="11064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User Interface Design: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Considered user experience in designing the input and output interfaces.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Recognized the importance of clear and user-friendly displays.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Continuous Improvement: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Acknowledged the need for ongoing system updates and improvements.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Emphasized the importance of adaptability in a dynamic project environment.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Real-world Application: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Understood the practical applications of programming in agriculture.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Recognized the potential impact of technology on optimizing farming practices.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920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94264-0E79-DD26-5A15-EE6ACAB47618}"/>
              </a:ext>
            </a:extLst>
          </p:cNvPr>
          <p:cNvSpPr txBox="1"/>
          <p:nvPr/>
        </p:nvSpPr>
        <p:spPr>
          <a:xfrm>
            <a:off x="2767231" y="2310871"/>
            <a:ext cx="8021052" cy="163121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IN" sz="10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86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4EC29A-5C5C-A3F9-616A-17635467DB18}"/>
              </a:ext>
            </a:extLst>
          </p:cNvPr>
          <p:cNvSpPr txBox="1"/>
          <p:nvPr/>
        </p:nvSpPr>
        <p:spPr>
          <a:xfrm>
            <a:off x="0" y="16256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IN" sz="2400" b="1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 :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system for analyzing soil nutrient levels (N, P, K) based on historical data (2003-2007).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personalized fertilizer recommendations based on soil nutrient levels.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fertilizer stock.</a:t>
            </a:r>
          </a:p>
          <a:p>
            <a:pPr lvl="2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eason for choosing this project:</a:t>
            </a:r>
          </a:p>
          <a:p>
            <a:endParaRPr lang="en-US" sz="24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farmers with actionable insights into soil composition to enhance decision-making for fertilizer application.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 farmers in optimizing nutrient supply, contributing to improved agricultural productivity.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farmers have timely access to an adequate supply of fertilizers, addressing logistical challenges.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9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1D0AAF-BF8F-ED31-4735-4B8F4C90B62D}"/>
              </a:ext>
            </a:extLst>
          </p:cNvPr>
          <p:cNvSpPr txBox="1"/>
          <p:nvPr/>
        </p:nvSpPr>
        <p:spPr>
          <a:xfrm>
            <a:off x="91440" y="863600"/>
            <a:ext cx="1219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 :</a:t>
            </a:r>
          </a:p>
          <a:p>
            <a:pPr lvl="2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Functionalities:</a:t>
            </a:r>
          </a:p>
          <a:p>
            <a:pPr lvl="2"/>
            <a:endParaRPr lang="en-IN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Nutrient Analysis: Determine NPK levels based on historical data.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Fertilizer Recommendation: Provide personalized fertilizer recommendations.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Management: Fertilizer stock for timely replenishment.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Design the system for future enhancements.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01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5CB2E6-2862-7DDE-7952-2CBAFD6FB30E}"/>
              </a:ext>
            </a:extLst>
          </p:cNvPr>
          <p:cNvSpPr txBox="1"/>
          <p:nvPr/>
        </p:nvSpPr>
        <p:spPr>
          <a:xfrm>
            <a:off x="894080" y="1238518"/>
            <a:ext cx="107086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Times New Roman" panose="02020603050405020304" pitchFamily="18" charset="0"/>
              <a:buChar char="―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Accuracy: Assumes accuracy of historical data (2003-2007) for nutrient levels.</a:t>
            </a:r>
          </a:p>
          <a:p>
            <a:pPr marL="342900" indent="-342900">
              <a:buFont typeface="Times New Roman" panose="02020603050405020304" pitchFamily="18" charset="0"/>
              <a:buChar char="―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Input: Assumes users provide accurate and representative data for analysis.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Out-of-Scope Functionalities:</a:t>
            </a:r>
            <a:endParaRPr lang="en-IN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Times New Roman" panose="02020603050405020304" pitchFamily="18" charset="0"/>
              <a:buChar char="―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Data: Real-time nutrient analysis is out of scope for this version.</a:t>
            </a:r>
          </a:p>
          <a:p>
            <a:pPr marL="285750" indent="-285750">
              <a:buFont typeface="Times New Roman" panose="02020603050405020304" pitchFamily="18" charset="0"/>
              <a:buChar char="―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Soil Testing: The system does not replace laboratory soil testing; it complements by providing estimates.</a:t>
            </a:r>
          </a:p>
          <a:p>
            <a:pPr marL="285750" indent="-285750">
              <a:buFont typeface="Times New Roman" panose="02020603050405020304" pitchFamily="18" charset="0"/>
              <a:buChar char="―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Impact: The system does not incorporate real-time weather data for analysis.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07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6A41E-C16D-08B8-D03C-A8FF5BC54B6E}"/>
              </a:ext>
            </a:extLst>
          </p:cNvPr>
          <p:cNvSpPr txBox="1"/>
          <p:nvPr/>
        </p:nvSpPr>
        <p:spPr>
          <a:xfrm>
            <a:off x="1076960" y="1737360"/>
            <a:ext cx="111150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Utilization of file handling for reading and processing CSV data (`open`,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`, `split`).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Structures: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Usage of dictionaries to structure and organize data (`{key: value}` pairs).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Structures: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Implementation of conditional statements (`if`,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`, `else`) for decision-making.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Use of loops (`for`) for iterating through data and repetitive tasks.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Definition and implementation of functions to encapsulate specific tasks.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Functions for nutrient calculation, rating determination, and fertilizer recommendation.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45D1E-86DD-FC2C-29C1-B98515DFF7B8}"/>
              </a:ext>
            </a:extLst>
          </p:cNvPr>
          <p:cNvSpPr txBox="1"/>
          <p:nvPr/>
        </p:nvSpPr>
        <p:spPr>
          <a:xfrm>
            <a:off x="1534160" y="649506"/>
            <a:ext cx="84734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 in Project Implementation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9489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A7149-C153-AC39-2D2E-D33B8659B98D}"/>
              </a:ext>
            </a:extLst>
          </p:cNvPr>
          <p:cNvSpPr txBox="1"/>
          <p:nvPr/>
        </p:nvSpPr>
        <p:spPr>
          <a:xfrm>
            <a:off x="1041400" y="1433790"/>
            <a:ext cx="10571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 Handling: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user input (`input` function) for personalized data processing.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Presentation of results through the console (`print` statements).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Handling: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data from external CSV files (`open`, `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`, `split`).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Writing data to a new CSV file (`open`, `write`).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 Handling: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error handling for scenarios like invalid user input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99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B616B9-6386-1401-C1F0-A61BE1F0C2B1}"/>
              </a:ext>
            </a:extLst>
          </p:cNvPr>
          <p:cNvSpPr txBox="1"/>
          <p:nvPr/>
        </p:nvSpPr>
        <p:spPr>
          <a:xfrm>
            <a:off x="-375920" y="1168400"/>
            <a:ext cx="12192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Data Display: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display():</a:t>
            </a:r>
          </a:p>
          <a:p>
            <a:pPr lvl="3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int(input("Enter the ID to search: "))</a:t>
            </a:r>
          </a:p>
          <a:p>
            <a:pPr lvl="3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id_found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lvl="3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item in data:</a:t>
            </a:r>
          </a:p>
          <a:p>
            <a:pPr lvl="3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item['id']:</a:t>
            </a:r>
          </a:p>
          <a:p>
            <a:pPr lvl="3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id_found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lvl="3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x = item</a:t>
            </a:r>
          </a:p>
          <a:p>
            <a:pPr lvl="3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print('Display=', x)</a:t>
            </a:r>
          </a:p>
          <a:p>
            <a:pPr lvl="3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# ... (rest of the code)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BAF3AB-B867-0FCB-CA6B-38B1F92A4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4485640"/>
            <a:ext cx="7795377" cy="1935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F0B474-5058-E302-3631-D6F0392EC1F1}"/>
              </a:ext>
            </a:extLst>
          </p:cNvPr>
          <p:cNvSpPr txBox="1"/>
          <p:nvPr/>
        </p:nvSpPr>
        <p:spPr>
          <a:xfrm>
            <a:off x="4216400" y="202485"/>
            <a:ext cx="362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Functionalities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3016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37FED02-0A9A-4C67-974A-7671998651D5}"/>
              </a:ext>
            </a:extLst>
          </p:cNvPr>
          <p:cNvSpPr txBox="1"/>
          <p:nvPr/>
        </p:nvSpPr>
        <p:spPr>
          <a:xfrm>
            <a:off x="0" y="428178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Nutrient Calculation and Rating: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Nitrogen_calculation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lvl="3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Kg_N_in_soil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Average_n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10000 * 2.24</a:t>
            </a:r>
          </a:p>
          <a:p>
            <a:pPr lvl="3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Kg_N_in_soil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Nitrogen_rating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lvl="3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Kg_Nitrogen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1200:</a:t>
            </a:r>
          </a:p>
          <a:p>
            <a:pPr lvl="3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print('Rating: Nitrogen is low in your soil')</a:t>
            </a:r>
          </a:p>
          <a:p>
            <a:pPr lvl="3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1200 &lt;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Kg_Nitrogen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2400:</a:t>
            </a:r>
          </a:p>
          <a:p>
            <a:pPr lvl="3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print('Rating: Nitrogen is medium in your soil')</a:t>
            </a:r>
          </a:p>
          <a:p>
            <a:pPr lvl="3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else:</a:t>
            </a:r>
          </a:p>
          <a:p>
            <a:pPr lvl="3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print('Rating: Nitrogen is high in your soil')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5D2B5C-D8B8-7B36-D236-6F01F8DF4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66" y="1966044"/>
            <a:ext cx="5424796" cy="44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62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5E8ADC-B38E-F9D6-613F-9E08D6496E8B}"/>
              </a:ext>
            </a:extLst>
          </p:cNvPr>
          <p:cNvSpPr txBox="1"/>
          <p:nvPr/>
        </p:nvSpPr>
        <p:spPr>
          <a:xfrm>
            <a:off x="-292790" y="594684"/>
            <a:ext cx="12192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Fertilizer Recommendation: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Urea_recommendation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lvl="3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Kg_Nitrogen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1200:</a:t>
            </a:r>
          </a:p>
          <a:p>
            <a:pPr lvl="3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print('Recommendation: Add 326 kg urea Fertilizer per hectare in your soil')</a:t>
            </a:r>
          </a:p>
          <a:p>
            <a:pPr lvl="3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1200 &lt;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Kg_Nitrogen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2400:</a:t>
            </a:r>
          </a:p>
          <a:p>
            <a:pPr lvl="3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print('Recommendation: Add 261 kg urea Fertilizer per hectare in your soil')</a:t>
            </a:r>
          </a:p>
          <a:p>
            <a:pPr lvl="3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else:</a:t>
            </a:r>
          </a:p>
          <a:p>
            <a:pPr lvl="3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print('Recommendation: Add 196 kg urea Fertilizer per hectare in your soil')</a:t>
            </a:r>
          </a:p>
          <a:p>
            <a:pPr lvl="3">
              <a:lnSpc>
                <a:spcPct val="150000"/>
              </a:lnSpc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F78CA-EB20-BD5A-CF59-D21EFD023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61" y="4726454"/>
            <a:ext cx="6310649" cy="118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21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265</TotalTime>
  <Words>1098</Words>
  <Application>Microsoft Office PowerPoint</Application>
  <PresentationFormat>Widescreen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Google Sans</vt:lpstr>
      <vt:lpstr>Söhne</vt:lpstr>
      <vt:lpstr>Times New Roman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Jatin Satani</dc:creator>
  <cp:lastModifiedBy>Deep Rabadiya</cp:lastModifiedBy>
  <cp:revision>16</cp:revision>
  <dcterms:created xsi:type="dcterms:W3CDTF">2023-11-14T12:49:32Z</dcterms:created>
  <dcterms:modified xsi:type="dcterms:W3CDTF">2023-11-23T16:16:11Z</dcterms:modified>
</cp:coreProperties>
</file>