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3"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5" r:id="rId29"/>
    <p:sldId id="284" r:id="rId30"/>
    <p:sldId id="286" r:id="rId31"/>
    <p:sldId id="287" r:id="rId32"/>
    <p:sldId id="28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shikha pal" userId="8a07a6855a382c6a" providerId="LiveId" clId="{07FFFFBF-C3C8-4B7F-80C1-F7434BD4511C}"/>
    <pc:docChg chg="undo custSel addSld delSld modSld sldOrd">
      <pc:chgData name="Deepshikha pal" userId="8a07a6855a382c6a" providerId="LiveId" clId="{07FFFFBF-C3C8-4B7F-80C1-F7434BD4511C}" dt="2024-10-09T16:12:21.453" v="205" actId="478"/>
      <pc:docMkLst>
        <pc:docMk/>
      </pc:docMkLst>
      <pc:sldChg chg="addSp delSp modSp mod">
        <pc:chgData name="Deepshikha pal" userId="8a07a6855a382c6a" providerId="LiveId" clId="{07FFFFBF-C3C8-4B7F-80C1-F7434BD4511C}" dt="2024-10-09T16:09:23.734" v="153" actId="14100"/>
        <pc:sldMkLst>
          <pc:docMk/>
          <pc:sldMk cId="0" sldId="269"/>
        </pc:sldMkLst>
        <pc:spChg chg="mod">
          <ac:chgData name="Deepshikha pal" userId="8a07a6855a382c6a" providerId="LiveId" clId="{07FFFFBF-C3C8-4B7F-80C1-F7434BD4511C}" dt="2024-10-09T16:09:05.887" v="150" actId="14100"/>
          <ac:spMkLst>
            <pc:docMk/>
            <pc:sldMk cId="0" sldId="269"/>
            <ac:spMk id="2" creationId="{00000000-0000-0000-0000-000000000000}"/>
          </ac:spMkLst>
        </pc:spChg>
        <pc:spChg chg="add del mod">
          <ac:chgData name="Deepshikha pal" userId="8a07a6855a382c6a" providerId="LiveId" clId="{07FFFFBF-C3C8-4B7F-80C1-F7434BD4511C}" dt="2024-10-09T15:41:12.598" v="1" actId="22"/>
          <ac:spMkLst>
            <pc:docMk/>
            <pc:sldMk cId="0" sldId="269"/>
            <ac:spMk id="4" creationId="{2EE8F401-28DA-6F08-DAB8-42EBADA8C84F}"/>
          </ac:spMkLst>
        </pc:spChg>
        <pc:picChg chg="add mod ord">
          <ac:chgData name="Deepshikha pal" userId="8a07a6855a382c6a" providerId="LiveId" clId="{07FFFFBF-C3C8-4B7F-80C1-F7434BD4511C}" dt="2024-10-09T16:09:23.734" v="153" actId="14100"/>
          <ac:picMkLst>
            <pc:docMk/>
            <pc:sldMk cId="0" sldId="269"/>
            <ac:picMk id="6" creationId="{22C38B01-98CB-45C7-5C5F-9E48BA860BE7}"/>
          </ac:picMkLst>
        </pc:picChg>
        <pc:picChg chg="del">
          <ac:chgData name="Deepshikha pal" userId="8a07a6855a382c6a" providerId="LiveId" clId="{07FFFFBF-C3C8-4B7F-80C1-F7434BD4511C}" dt="2024-10-09T15:40:41.409" v="0" actId="478"/>
          <ac:picMkLst>
            <pc:docMk/>
            <pc:sldMk cId="0" sldId="269"/>
            <ac:picMk id="12" creationId="{00000000-0000-0000-0000-000000000000}"/>
          </ac:picMkLst>
        </pc:picChg>
      </pc:sldChg>
      <pc:sldChg chg="addSp delSp modSp mod ord">
        <pc:chgData name="Deepshikha pal" userId="8a07a6855a382c6a" providerId="LiveId" clId="{07FFFFBF-C3C8-4B7F-80C1-F7434BD4511C}" dt="2024-10-09T16:10:16.409" v="168" actId="14100"/>
        <pc:sldMkLst>
          <pc:docMk/>
          <pc:sldMk cId="0" sldId="270"/>
        </pc:sldMkLst>
        <pc:spChg chg="del mod">
          <ac:chgData name="Deepshikha pal" userId="8a07a6855a382c6a" providerId="LiveId" clId="{07FFFFBF-C3C8-4B7F-80C1-F7434BD4511C}" dt="2024-10-09T16:09:33.746" v="156" actId="478"/>
          <ac:spMkLst>
            <pc:docMk/>
            <pc:sldMk cId="0" sldId="270"/>
            <ac:spMk id="2" creationId="{00000000-0000-0000-0000-000000000000}"/>
          </ac:spMkLst>
        </pc:spChg>
        <pc:spChg chg="add del mod">
          <ac:chgData name="Deepshikha pal" userId="8a07a6855a382c6a" providerId="LiveId" clId="{07FFFFBF-C3C8-4B7F-80C1-F7434BD4511C}" dt="2024-10-09T16:09:49.402" v="161" actId="478"/>
          <ac:spMkLst>
            <pc:docMk/>
            <pc:sldMk cId="0" sldId="270"/>
            <ac:spMk id="4" creationId="{AEEBC9F4-8606-D13E-A0BC-E15022653BBE}"/>
          </ac:spMkLst>
        </pc:spChg>
        <pc:picChg chg="add mod">
          <ac:chgData name="Deepshikha pal" userId="8a07a6855a382c6a" providerId="LiveId" clId="{07FFFFBF-C3C8-4B7F-80C1-F7434BD4511C}" dt="2024-10-09T16:10:16.409" v="168" actId="14100"/>
          <ac:picMkLst>
            <pc:docMk/>
            <pc:sldMk cId="0" sldId="270"/>
            <ac:picMk id="6" creationId="{E1BFC175-7164-8A3F-0775-B55C0332E42C}"/>
          </ac:picMkLst>
        </pc:picChg>
        <pc:picChg chg="del">
          <ac:chgData name="Deepshikha pal" userId="8a07a6855a382c6a" providerId="LiveId" clId="{07FFFFBF-C3C8-4B7F-80C1-F7434BD4511C}" dt="2024-10-09T15:41:48.117" v="5" actId="478"/>
          <ac:picMkLst>
            <pc:docMk/>
            <pc:sldMk cId="0" sldId="270"/>
            <ac:picMk id="9" creationId="{00000000-0000-0000-0000-000000000000}"/>
          </ac:picMkLst>
        </pc:picChg>
      </pc:sldChg>
      <pc:sldChg chg="addSp delSp modSp mod">
        <pc:chgData name="Deepshikha pal" userId="8a07a6855a382c6a" providerId="LiveId" clId="{07FFFFBF-C3C8-4B7F-80C1-F7434BD4511C}" dt="2024-10-09T16:10:58.452" v="184" actId="14100"/>
        <pc:sldMkLst>
          <pc:docMk/>
          <pc:sldMk cId="0" sldId="271"/>
        </pc:sldMkLst>
        <pc:spChg chg="del mod">
          <ac:chgData name="Deepshikha pal" userId="8a07a6855a382c6a" providerId="LiveId" clId="{07FFFFBF-C3C8-4B7F-80C1-F7434BD4511C}" dt="2024-10-09T16:10:29.627" v="173" actId="478"/>
          <ac:spMkLst>
            <pc:docMk/>
            <pc:sldMk cId="0" sldId="271"/>
            <ac:spMk id="2" creationId="{00000000-0000-0000-0000-000000000000}"/>
          </ac:spMkLst>
        </pc:spChg>
        <pc:spChg chg="add del mod">
          <ac:chgData name="Deepshikha pal" userId="8a07a6855a382c6a" providerId="LiveId" clId="{07FFFFBF-C3C8-4B7F-80C1-F7434BD4511C}" dt="2024-10-09T16:10:42.806" v="179" actId="478"/>
          <ac:spMkLst>
            <pc:docMk/>
            <pc:sldMk cId="0" sldId="271"/>
            <ac:spMk id="4" creationId="{5549A7BD-97BB-AF51-5B7F-72ABC41B9CFA}"/>
          </ac:spMkLst>
        </pc:spChg>
        <pc:picChg chg="del">
          <ac:chgData name="Deepshikha pal" userId="8a07a6855a382c6a" providerId="LiveId" clId="{07FFFFBF-C3C8-4B7F-80C1-F7434BD4511C}" dt="2024-10-09T15:44:29.303" v="12" actId="478"/>
          <ac:picMkLst>
            <pc:docMk/>
            <pc:sldMk cId="0" sldId="271"/>
            <ac:picMk id="5" creationId="{00000000-0000-0000-0000-000000000000}"/>
          </ac:picMkLst>
        </pc:picChg>
        <pc:picChg chg="add mod">
          <ac:chgData name="Deepshikha pal" userId="8a07a6855a382c6a" providerId="LiveId" clId="{07FFFFBF-C3C8-4B7F-80C1-F7434BD4511C}" dt="2024-10-09T16:10:58.452" v="184" actId="14100"/>
          <ac:picMkLst>
            <pc:docMk/>
            <pc:sldMk cId="0" sldId="271"/>
            <ac:picMk id="7" creationId="{8529FAC4-31A4-9CCD-A92D-0435AE3A1590}"/>
          </ac:picMkLst>
        </pc:picChg>
      </pc:sldChg>
      <pc:sldChg chg="addSp delSp modSp mod">
        <pc:chgData name="Deepshikha pal" userId="8a07a6855a382c6a" providerId="LiveId" clId="{07FFFFBF-C3C8-4B7F-80C1-F7434BD4511C}" dt="2024-10-09T16:12:21.453" v="205" actId="478"/>
        <pc:sldMkLst>
          <pc:docMk/>
          <pc:sldMk cId="0" sldId="272"/>
        </pc:sldMkLst>
        <pc:spChg chg="del mod">
          <ac:chgData name="Deepshikha pal" userId="8a07a6855a382c6a" providerId="LiveId" clId="{07FFFFBF-C3C8-4B7F-80C1-F7434BD4511C}" dt="2024-10-09T16:12:21.453" v="205" actId="478"/>
          <ac:spMkLst>
            <pc:docMk/>
            <pc:sldMk cId="0" sldId="272"/>
            <ac:spMk id="2" creationId="{00000000-0000-0000-0000-000000000000}"/>
          </ac:spMkLst>
        </pc:spChg>
        <pc:spChg chg="add del mod">
          <ac:chgData name="Deepshikha pal" userId="8a07a6855a382c6a" providerId="LiveId" clId="{07FFFFBF-C3C8-4B7F-80C1-F7434BD4511C}" dt="2024-10-09T16:12:17.014" v="203" actId="478"/>
          <ac:spMkLst>
            <pc:docMk/>
            <pc:sldMk cId="0" sldId="272"/>
            <ac:spMk id="4" creationId="{02C3DE71-EA88-75DF-8E5E-E92A0A49E682}"/>
          </ac:spMkLst>
        </pc:spChg>
        <pc:picChg chg="del">
          <ac:chgData name="Deepshikha pal" userId="8a07a6855a382c6a" providerId="LiveId" clId="{07FFFFBF-C3C8-4B7F-80C1-F7434BD4511C}" dt="2024-10-09T15:45:20.408" v="17" actId="478"/>
          <ac:picMkLst>
            <pc:docMk/>
            <pc:sldMk cId="0" sldId="272"/>
            <ac:picMk id="5" creationId="{00000000-0000-0000-0000-000000000000}"/>
          </ac:picMkLst>
        </pc:picChg>
        <pc:picChg chg="add mod">
          <ac:chgData name="Deepshikha pal" userId="8a07a6855a382c6a" providerId="LiveId" clId="{07FFFFBF-C3C8-4B7F-80C1-F7434BD4511C}" dt="2024-10-09T16:12:13.535" v="201" actId="14100"/>
          <ac:picMkLst>
            <pc:docMk/>
            <pc:sldMk cId="0" sldId="272"/>
            <ac:picMk id="7" creationId="{986D8076-A06A-8D0A-683B-DBA74AEB2289}"/>
          </ac:picMkLst>
        </pc:picChg>
      </pc:sldChg>
      <pc:sldChg chg="addSp delSp modSp mod">
        <pc:chgData name="Deepshikha pal" userId="8a07a6855a382c6a" providerId="LiveId" clId="{07FFFFBF-C3C8-4B7F-80C1-F7434BD4511C}" dt="2024-10-09T16:11:46.181" v="194" actId="14100"/>
        <pc:sldMkLst>
          <pc:docMk/>
          <pc:sldMk cId="0" sldId="273"/>
        </pc:sldMkLst>
        <pc:spChg chg="del mod">
          <ac:chgData name="Deepshikha pal" userId="8a07a6855a382c6a" providerId="LiveId" clId="{07FFFFBF-C3C8-4B7F-80C1-F7434BD4511C}" dt="2024-10-09T16:11:38.317" v="192" actId="478"/>
          <ac:spMkLst>
            <pc:docMk/>
            <pc:sldMk cId="0" sldId="273"/>
            <ac:spMk id="2" creationId="{00000000-0000-0000-0000-000000000000}"/>
          </ac:spMkLst>
        </pc:spChg>
        <pc:spChg chg="add del mod">
          <ac:chgData name="Deepshikha pal" userId="8a07a6855a382c6a" providerId="LiveId" clId="{07FFFFBF-C3C8-4B7F-80C1-F7434BD4511C}" dt="2024-10-09T16:11:34.890" v="189" actId="478"/>
          <ac:spMkLst>
            <pc:docMk/>
            <pc:sldMk cId="0" sldId="273"/>
            <ac:spMk id="4" creationId="{632C2FCF-DE9B-3B6D-A802-D6395E61FE2E}"/>
          </ac:spMkLst>
        </pc:spChg>
        <pc:picChg chg="del">
          <ac:chgData name="Deepshikha pal" userId="8a07a6855a382c6a" providerId="LiveId" clId="{07FFFFBF-C3C8-4B7F-80C1-F7434BD4511C}" dt="2024-10-09T15:47:09.467" v="21" actId="478"/>
          <ac:picMkLst>
            <pc:docMk/>
            <pc:sldMk cId="0" sldId="273"/>
            <ac:picMk id="5" creationId="{00000000-0000-0000-0000-000000000000}"/>
          </ac:picMkLst>
        </pc:picChg>
        <pc:picChg chg="add del mod ord">
          <ac:chgData name="Deepshikha pal" userId="8a07a6855a382c6a" providerId="LiveId" clId="{07FFFFBF-C3C8-4B7F-80C1-F7434BD4511C}" dt="2024-10-09T15:47:35.995" v="23" actId="22"/>
          <ac:picMkLst>
            <pc:docMk/>
            <pc:sldMk cId="0" sldId="273"/>
            <ac:picMk id="7" creationId="{6B463C51-E062-8881-1810-2A71FFEE67AE}"/>
          </ac:picMkLst>
        </pc:picChg>
        <pc:picChg chg="add mod">
          <ac:chgData name="Deepshikha pal" userId="8a07a6855a382c6a" providerId="LiveId" clId="{07FFFFBF-C3C8-4B7F-80C1-F7434BD4511C}" dt="2024-10-09T16:11:46.181" v="194" actId="14100"/>
          <ac:picMkLst>
            <pc:docMk/>
            <pc:sldMk cId="0" sldId="273"/>
            <ac:picMk id="9" creationId="{6E10E6EE-22FD-1255-F659-28BEA3483AE9}"/>
          </ac:picMkLst>
        </pc:picChg>
      </pc:sldChg>
      <pc:sldChg chg="add del">
        <pc:chgData name="Deepshikha pal" userId="8a07a6855a382c6a" providerId="LiveId" clId="{07FFFFBF-C3C8-4B7F-80C1-F7434BD4511C}" dt="2024-10-09T15:48:08.242" v="29" actId="47"/>
        <pc:sldMkLst>
          <pc:docMk/>
          <pc:sldMk cId="0" sldId="274"/>
        </pc:sldMkLst>
      </pc:sldChg>
      <pc:sldChg chg="addSp delSp modSp mod">
        <pc:chgData name="Deepshikha pal" userId="8a07a6855a382c6a" providerId="LiveId" clId="{07FFFFBF-C3C8-4B7F-80C1-F7434BD4511C}" dt="2024-10-09T16:07:31.935" v="135" actId="14100"/>
        <pc:sldMkLst>
          <pc:docMk/>
          <pc:sldMk cId="0" sldId="275"/>
        </pc:sldMkLst>
        <pc:spChg chg="add del mod">
          <ac:chgData name="Deepshikha pal" userId="8a07a6855a382c6a" providerId="LiveId" clId="{07FFFFBF-C3C8-4B7F-80C1-F7434BD4511C}" dt="2024-10-09T15:51:59.361" v="35" actId="22"/>
          <ac:spMkLst>
            <pc:docMk/>
            <pc:sldMk cId="0" sldId="275"/>
            <ac:spMk id="4" creationId="{4DED36A7-0B9D-5B5A-C8B4-6969A38C9AD2}"/>
          </ac:spMkLst>
        </pc:spChg>
        <pc:picChg chg="del">
          <ac:chgData name="Deepshikha pal" userId="8a07a6855a382c6a" providerId="LiveId" clId="{07FFFFBF-C3C8-4B7F-80C1-F7434BD4511C}" dt="2024-10-09T15:50:47.140" v="30" actId="478"/>
          <ac:picMkLst>
            <pc:docMk/>
            <pc:sldMk cId="0" sldId="275"/>
            <ac:picMk id="5" creationId="{00000000-0000-0000-0000-000000000000}"/>
          </ac:picMkLst>
        </pc:picChg>
        <pc:picChg chg="add del mod">
          <ac:chgData name="Deepshikha pal" userId="8a07a6855a382c6a" providerId="LiveId" clId="{07FFFFBF-C3C8-4B7F-80C1-F7434BD4511C}" dt="2024-10-09T15:51:00.571" v="34" actId="478"/>
          <ac:picMkLst>
            <pc:docMk/>
            <pc:sldMk cId="0" sldId="275"/>
            <ac:picMk id="7" creationId="{308B3FA7-817B-F05E-AD7B-F18E528DEF58}"/>
          </ac:picMkLst>
        </pc:picChg>
        <pc:picChg chg="add mod ord">
          <ac:chgData name="Deepshikha pal" userId="8a07a6855a382c6a" providerId="LiveId" clId="{07FFFFBF-C3C8-4B7F-80C1-F7434BD4511C}" dt="2024-10-09T16:07:31.935" v="135" actId="14100"/>
          <ac:picMkLst>
            <pc:docMk/>
            <pc:sldMk cId="0" sldId="275"/>
            <ac:picMk id="9" creationId="{0F80EB4E-2930-FB66-7DA7-F7DB1D04E80A}"/>
          </ac:picMkLst>
        </pc:picChg>
      </pc:sldChg>
      <pc:sldChg chg="addSp delSp modSp mod">
        <pc:chgData name="Deepshikha pal" userId="8a07a6855a382c6a" providerId="LiveId" clId="{07FFFFBF-C3C8-4B7F-80C1-F7434BD4511C}" dt="2024-10-09T16:07:14.980" v="131" actId="14100"/>
        <pc:sldMkLst>
          <pc:docMk/>
          <pc:sldMk cId="0" sldId="276"/>
        </pc:sldMkLst>
        <pc:spChg chg="add del mod">
          <ac:chgData name="Deepshikha pal" userId="8a07a6855a382c6a" providerId="LiveId" clId="{07FFFFBF-C3C8-4B7F-80C1-F7434BD4511C}" dt="2024-10-09T15:54:18.453" v="41" actId="478"/>
          <ac:spMkLst>
            <pc:docMk/>
            <pc:sldMk cId="0" sldId="276"/>
            <ac:spMk id="3" creationId="{D533A78A-FF74-4F61-8846-5C0D3217839D}"/>
          </ac:spMkLst>
        </pc:spChg>
        <pc:picChg chg="del">
          <ac:chgData name="Deepshikha pal" userId="8a07a6855a382c6a" providerId="LiveId" clId="{07FFFFBF-C3C8-4B7F-80C1-F7434BD4511C}" dt="2024-10-09T15:54:07.309" v="37" actId="478"/>
          <ac:picMkLst>
            <pc:docMk/>
            <pc:sldMk cId="0" sldId="276"/>
            <ac:picMk id="5" creationId="{00000000-0000-0000-0000-000000000000}"/>
          </ac:picMkLst>
        </pc:picChg>
        <pc:picChg chg="add del mod">
          <ac:chgData name="Deepshikha pal" userId="8a07a6855a382c6a" providerId="LiveId" clId="{07FFFFBF-C3C8-4B7F-80C1-F7434BD4511C}" dt="2024-10-09T16:05:21.433" v="110" actId="478"/>
          <ac:picMkLst>
            <pc:docMk/>
            <pc:sldMk cId="0" sldId="276"/>
            <ac:picMk id="6" creationId="{69B147E5-B6AA-CB2B-7CBE-816366407549}"/>
          </ac:picMkLst>
        </pc:picChg>
        <pc:picChg chg="add mod">
          <ac:chgData name="Deepshikha pal" userId="8a07a6855a382c6a" providerId="LiveId" clId="{07FFFFBF-C3C8-4B7F-80C1-F7434BD4511C}" dt="2024-10-09T16:07:14.980" v="131" actId="14100"/>
          <ac:picMkLst>
            <pc:docMk/>
            <pc:sldMk cId="0" sldId="276"/>
            <ac:picMk id="8" creationId="{C33E9E52-14F8-6D02-4FF5-CACC911ACE13}"/>
          </ac:picMkLst>
        </pc:picChg>
      </pc:sldChg>
      <pc:sldChg chg="addSp delSp modSp mod">
        <pc:chgData name="Deepshikha pal" userId="8a07a6855a382c6a" providerId="LiveId" clId="{07FFFFBF-C3C8-4B7F-80C1-F7434BD4511C}" dt="2024-10-09T15:57:13.813" v="57" actId="14100"/>
        <pc:sldMkLst>
          <pc:docMk/>
          <pc:sldMk cId="0" sldId="277"/>
        </pc:sldMkLst>
        <pc:spChg chg="add del mod">
          <ac:chgData name="Deepshikha pal" userId="8a07a6855a382c6a" providerId="LiveId" clId="{07FFFFBF-C3C8-4B7F-80C1-F7434BD4511C}" dt="2024-10-09T15:56:57.176" v="52" actId="478"/>
          <ac:spMkLst>
            <pc:docMk/>
            <pc:sldMk cId="0" sldId="277"/>
            <ac:spMk id="3" creationId="{C28A435A-35EE-978E-7AB7-B5E3BED5C476}"/>
          </ac:spMkLst>
        </pc:spChg>
        <pc:picChg chg="del mod">
          <ac:chgData name="Deepshikha pal" userId="8a07a6855a382c6a" providerId="LiveId" clId="{07FFFFBF-C3C8-4B7F-80C1-F7434BD4511C}" dt="2024-10-09T15:56:15.298" v="49" actId="478"/>
          <ac:picMkLst>
            <pc:docMk/>
            <pc:sldMk cId="0" sldId="277"/>
            <ac:picMk id="5" creationId="{00000000-0000-0000-0000-000000000000}"/>
          </ac:picMkLst>
        </pc:picChg>
        <pc:picChg chg="add mod">
          <ac:chgData name="Deepshikha pal" userId="8a07a6855a382c6a" providerId="LiveId" clId="{07FFFFBF-C3C8-4B7F-80C1-F7434BD4511C}" dt="2024-10-09T15:57:13.813" v="57" actId="14100"/>
          <ac:picMkLst>
            <pc:docMk/>
            <pc:sldMk cId="0" sldId="277"/>
            <ac:picMk id="6" creationId="{240BC90E-A564-3F7C-D2F4-DC6CA69CEAD2}"/>
          </ac:picMkLst>
        </pc:picChg>
      </pc:sldChg>
      <pc:sldChg chg="addSp delSp modSp mod">
        <pc:chgData name="Deepshikha pal" userId="8a07a6855a382c6a" providerId="LiveId" clId="{07FFFFBF-C3C8-4B7F-80C1-F7434BD4511C}" dt="2024-10-09T16:06:59.410" v="128" actId="14100"/>
        <pc:sldMkLst>
          <pc:docMk/>
          <pc:sldMk cId="0" sldId="278"/>
        </pc:sldMkLst>
        <pc:spChg chg="add del mod">
          <ac:chgData name="Deepshikha pal" userId="8a07a6855a382c6a" providerId="LiveId" clId="{07FFFFBF-C3C8-4B7F-80C1-F7434BD4511C}" dt="2024-10-09T15:58:03.188" v="65" actId="478"/>
          <ac:spMkLst>
            <pc:docMk/>
            <pc:sldMk cId="0" sldId="278"/>
            <ac:spMk id="3" creationId="{36CE228F-8D07-6A45-CDA0-AE1BDE72A4B1}"/>
          </ac:spMkLst>
        </pc:spChg>
        <pc:picChg chg="del">
          <ac:chgData name="Deepshikha pal" userId="8a07a6855a382c6a" providerId="LiveId" clId="{07FFFFBF-C3C8-4B7F-80C1-F7434BD4511C}" dt="2024-10-09T15:57:45.190" v="58" actId="478"/>
          <ac:picMkLst>
            <pc:docMk/>
            <pc:sldMk cId="0" sldId="278"/>
            <ac:picMk id="5" creationId="{00000000-0000-0000-0000-000000000000}"/>
          </ac:picMkLst>
        </pc:picChg>
        <pc:picChg chg="add mod">
          <ac:chgData name="Deepshikha pal" userId="8a07a6855a382c6a" providerId="LiveId" clId="{07FFFFBF-C3C8-4B7F-80C1-F7434BD4511C}" dt="2024-10-09T16:06:59.410" v="128" actId="14100"/>
          <ac:picMkLst>
            <pc:docMk/>
            <pc:sldMk cId="0" sldId="278"/>
            <ac:picMk id="6" creationId="{269AF0E7-D9CD-255F-C0C3-C584B1644A69}"/>
          </ac:picMkLst>
        </pc:picChg>
      </pc:sldChg>
      <pc:sldChg chg="addSp delSp modSp mod">
        <pc:chgData name="Deepshikha pal" userId="8a07a6855a382c6a" providerId="LiveId" clId="{07FFFFBF-C3C8-4B7F-80C1-F7434BD4511C}" dt="2024-10-09T16:06:40.667" v="124" actId="14100"/>
        <pc:sldMkLst>
          <pc:docMk/>
          <pc:sldMk cId="0" sldId="279"/>
        </pc:sldMkLst>
        <pc:spChg chg="add del mod">
          <ac:chgData name="Deepshikha pal" userId="8a07a6855a382c6a" providerId="LiveId" clId="{07FFFFBF-C3C8-4B7F-80C1-F7434BD4511C}" dt="2024-10-09T15:59:21.481" v="77" actId="478"/>
          <ac:spMkLst>
            <pc:docMk/>
            <pc:sldMk cId="0" sldId="279"/>
            <ac:spMk id="3" creationId="{51CA808A-91AF-B8EA-A6E2-EA801D15F53D}"/>
          </ac:spMkLst>
        </pc:spChg>
        <pc:picChg chg="del">
          <ac:chgData name="Deepshikha pal" userId="8a07a6855a382c6a" providerId="LiveId" clId="{07FFFFBF-C3C8-4B7F-80C1-F7434BD4511C}" dt="2024-10-09T15:58:43.138" v="66" actId="478"/>
          <ac:picMkLst>
            <pc:docMk/>
            <pc:sldMk cId="0" sldId="279"/>
            <ac:picMk id="5" creationId="{00000000-0000-0000-0000-000000000000}"/>
          </ac:picMkLst>
        </pc:picChg>
        <pc:picChg chg="add mod">
          <ac:chgData name="Deepshikha pal" userId="8a07a6855a382c6a" providerId="LiveId" clId="{07FFFFBF-C3C8-4B7F-80C1-F7434BD4511C}" dt="2024-10-09T16:06:40.667" v="124" actId="14100"/>
          <ac:picMkLst>
            <pc:docMk/>
            <pc:sldMk cId="0" sldId="279"/>
            <ac:picMk id="6" creationId="{49A0206E-DAEA-C409-41C1-0382AA71FA72}"/>
          </ac:picMkLst>
        </pc:picChg>
      </pc:sldChg>
      <pc:sldChg chg="addSp delSp modSp mod">
        <pc:chgData name="Deepshikha pal" userId="8a07a6855a382c6a" providerId="LiveId" clId="{07FFFFBF-C3C8-4B7F-80C1-F7434BD4511C}" dt="2024-10-09T16:06:48.271" v="125" actId="1076"/>
        <pc:sldMkLst>
          <pc:docMk/>
          <pc:sldMk cId="0" sldId="280"/>
        </pc:sldMkLst>
        <pc:spChg chg="add del mod">
          <ac:chgData name="Deepshikha pal" userId="8a07a6855a382c6a" providerId="LiveId" clId="{07FFFFBF-C3C8-4B7F-80C1-F7434BD4511C}" dt="2024-10-09T16:00:58.306" v="93" actId="478"/>
          <ac:spMkLst>
            <pc:docMk/>
            <pc:sldMk cId="0" sldId="280"/>
            <ac:spMk id="3" creationId="{F7CD9175-3AFB-1F5D-03C3-DE642D9EA2F8}"/>
          </ac:spMkLst>
        </pc:spChg>
        <pc:picChg chg="del">
          <ac:chgData name="Deepshikha pal" userId="8a07a6855a382c6a" providerId="LiveId" clId="{07FFFFBF-C3C8-4B7F-80C1-F7434BD4511C}" dt="2024-10-09T16:00:03.505" v="79" actId="478"/>
          <ac:picMkLst>
            <pc:docMk/>
            <pc:sldMk cId="0" sldId="280"/>
            <ac:picMk id="5" creationId="{00000000-0000-0000-0000-000000000000}"/>
          </ac:picMkLst>
        </pc:picChg>
        <pc:picChg chg="add del mod">
          <ac:chgData name="Deepshikha pal" userId="8a07a6855a382c6a" providerId="LiveId" clId="{07FFFFBF-C3C8-4B7F-80C1-F7434BD4511C}" dt="2024-10-09T16:05:50.770" v="117" actId="478"/>
          <ac:picMkLst>
            <pc:docMk/>
            <pc:sldMk cId="0" sldId="280"/>
            <ac:picMk id="6" creationId="{19EE8240-B2B4-7F4A-9E0F-1206C5F36398}"/>
          </ac:picMkLst>
        </pc:picChg>
        <pc:picChg chg="add mod">
          <ac:chgData name="Deepshikha pal" userId="8a07a6855a382c6a" providerId="LiveId" clId="{07FFFFBF-C3C8-4B7F-80C1-F7434BD4511C}" dt="2024-10-09T16:06:48.271" v="125" actId="1076"/>
          <ac:picMkLst>
            <pc:docMk/>
            <pc:sldMk cId="0" sldId="280"/>
            <ac:picMk id="8" creationId="{1C3F5CD9-AE48-7FBC-2D6B-C242386876C4}"/>
          </ac:picMkLst>
        </pc:picChg>
      </pc:sldChg>
      <pc:sldChg chg="addSp delSp modSp mod">
        <pc:chgData name="Deepshikha pal" userId="8a07a6855a382c6a" providerId="LiveId" clId="{07FFFFBF-C3C8-4B7F-80C1-F7434BD4511C}" dt="2024-10-09T16:08:11.810" v="144" actId="1076"/>
        <pc:sldMkLst>
          <pc:docMk/>
          <pc:sldMk cId="0" sldId="281"/>
        </pc:sldMkLst>
        <pc:spChg chg="add del mod">
          <ac:chgData name="Deepshikha pal" userId="8a07a6855a382c6a" providerId="LiveId" clId="{07FFFFBF-C3C8-4B7F-80C1-F7434BD4511C}" dt="2024-10-09T16:02:20.470" v="101" actId="478"/>
          <ac:spMkLst>
            <pc:docMk/>
            <pc:sldMk cId="0" sldId="281"/>
            <ac:spMk id="3" creationId="{18E3BF38-7673-63C6-D30C-F88D28A0B63F}"/>
          </ac:spMkLst>
        </pc:spChg>
        <pc:picChg chg="del">
          <ac:chgData name="Deepshikha pal" userId="8a07a6855a382c6a" providerId="LiveId" clId="{07FFFFBF-C3C8-4B7F-80C1-F7434BD4511C}" dt="2024-10-09T16:01:27.681" v="94" actId="478"/>
          <ac:picMkLst>
            <pc:docMk/>
            <pc:sldMk cId="0" sldId="281"/>
            <ac:picMk id="5" creationId="{00000000-0000-0000-0000-000000000000}"/>
          </ac:picMkLst>
        </pc:picChg>
        <pc:picChg chg="add mod">
          <ac:chgData name="Deepshikha pal" userId="8a07a6855a382c6a" providerId="LiveId" clId="{07FFFFBF-C3C8-4B7F-80C1-F7434BD4511C}" dt="2024-10-09T16:08:11.810" v="144" actId="1076"/>
          <ac:picMkLst>
            <pc:docMk/>
            <pc:sldMk cId="0" sldId="281"/>
            <ac:picMk id="6" creationId="{3A39160C-56B7-7DFE-A16F-CD399AC2EA1A}"/>
          </ac:picMkLst>
        </pc:picChg>
      </pc:sldChg>
      <pc:sldChg chg="addSp delSp modSp mod">
        <pc:chgData name="Deepshikha pal" userId="8a07a6855a382c6a" providerId="LiveId" clId="{07FFFFBF-C3C8-4B7F-80C1-F7434BD4511C}" dt="2024-10-09T16:08:27.870" v="147" actId="14100"/>
        <pc:sldMkLst>
          <pc:docMk/>
          <pc:sldMk cId="0" sldId="282"/>
        </pc:sldMkLst>
        <pc:spChg chg="add del mod">
          <ac:chgData name="Deepshikha pal" userId="8a07a6855a382c6a" providerId="LiveId" clId="{07FFFFBF-C3C8-4B7F-80C1-F7434BD4511C}" dt="2024-10-09T16:03:08.412" v="109" actId="478"/>
          <ac:spMkLst>
            <pc:docMk/>
            <pc:sldMk cId="0" sldId="282"/>
            <ac:spMk id="3" creationId="{DFD4582A-1100-2836-CF41-16041A2AF78C}"/>
          </ac:spMkLst>
        </pc:spChg>
        <pc:picChg chg="del">
          <ac:chgData name="Deepshikha pal" userId="8a07a6855a382c6a" providerId="LiveId" clId="{07FFFFBF-C3C8-4B7F-80C1-F7434BD4511C}" dt="2024-10-09T16:02:44.807" v="102" actId="478"/>
          <ac:picMkLst>
            <pc:docMk/>
            <pc:sldMk cId="0" sldId="282"/>
            <ac:picMk id="5" creationId="{00000000-0000-0000-0000-000000000000}"/>
          </ac:picMkLst>
        </pc:picChg>
        <pc:picChg chg="add mod">
          <ac:chgData name="Deepshikha pal" userId="8a07a6855a382c6a" providerId="LiveId" clId="{07FFFFBF-C3C8-4B7F-80C1-F7434BD4511C}" dt="2024-10-09T16:08:27.870" v="147" actId="14100"/>
          <ac:picMkLst>
            <pc:docMk/>
            <pc:sldMk cId="0" sldId="282"/>
            <ac:picMk id="6" creationId="{2A4802D3-D50C-63EF-D902-3D432F473FA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10-Oct-24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10-Oct-24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10-Oct-24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10-Oct-24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10-Oct-24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10-Oct-24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10-Oct-24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10-Oct-24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10-Oct-24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10-Oct-24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10-Oct-24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10-Oct-24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51794" y="243349"/>
            <a:ext cx="9230032" cy="1177947"/>
          </a:xfrm>
        </p:spPr>
        <p:txBody>
          <a:bodyPr/>
          <a:lstStyle/>
          <a:p>
            <a:r>
              <a:rPr lang="en-IN" b="1" dirty="0">
                <a:latin typeface="Aptos Narrow" panose="020B0004020202020204" pitchFamily="34" charset="0"/>
              </a:rPr>
              <a:t>Data Structure and Algorithms</a:t>
            </a:r>
          </a:p>
        </p:txBody>
      </p:sp>
      <p:sp>
        <p:nvSpPr>
          <p:cNvPr id="3" name="Subtitle 2"/>
          <p:cNvSpPr>
            <a:spLocks noGrp="1"/>
          </p:cNvSpPr>
          <p:nvPr>
            <p:ph type="subTitle" idx="1"/>
          </p:nvPr>
        </p:nvSpPr>
        <p:spPr>
          <a:xfrm>
            <a:off x="1851794" y="1590262"/>
            <a:ext cx="8915399" cy="5571688"/>
          </a:xfrm>
        </p:spPr>
        <p:txBody>
          <a:bodyPr>
            <a:normAutofit/>
          </a:bodyPr>
          <a:lstStyle/>
          <a:p>
            <a:pPr algn="ctr"/>
            <a:r>
              <a:rPr lang="en-IN" sz="3600" dirty="0">
                <a:latin typeface="Algerian" panose="04020705040A02060702" pitchFamily="82" charset="0"/>
              </a:rPr>
              <a:t>Summer Training </a:t>
            </a:r>
          </a:p>
          <a:p>
            <a:pPr algn="ctr"/>
            <a:r>
              <a:rPr lang="en-IN" sz="3600" dirty="0">
                <a:latin typeface="Algerian" panose="04020705040A02060702" pitchFamily="82" charset="0"/>
              </a:rPr>
              <a:t>By</a:t>
            </a:r>
          </a:p>
          <a:p>
            <a:pPr algn="ctr"/>
            <a:r>
              <a:rPr lang="en-IN" sz="3600" dirty="0">
                <a:latin typeface="Algerian" panose="04020705040A02060702" pitchFamily="82" charset="0"/>
              </a:rPr>
              <a:t>Board Infinity</a:t>
            </a:r>
          </a:p>
          <a:p>
            <a:pPr algn="ctr"/>
            <a:r>
              <a:rPr lang="en-IN" sz="2800" dirty="0">
                <a:latin typeface="Algerian" panose="04020705040A02060702" pitchFamily="82" charset="0"/>
              </a:rPr>
              <a:t>Under the guidance of: Saurav roy</a:t>
            </a:r>
          </a:p>
          <a:p>
            <a:endParaRPr lang="en-IN" sz="2000" dirty="0">
              <a:latin typeface="Algerian" panose="04020705040A02060702" pitchFamily="82" charset="0"/>
            </a:endParaRPr>
          </a:p>
          <a:p>
            <a:r>
              <a:rPr lang="en-IN" sz="2000" dirty="0">
                <a:latin typeface="Algerian" panose="04020705040A02060702" pitchFamily="82" charset="0"/>
              </a:rPr>
              <a:t>Course Code : CSE 443</a:t>
            </a:r>
          </a:p>
          <a:p>
            <a:r>
              <a:rPr lang="en-IN" sz="2000" dirty="0">
                <a:latin typeface="Algerian" panose="04020705040A02060702" pitchFamily="82" charset="0"/>
              </a:rPr>
              <a:t>Submitted by</a:t>
            </a:r>
          </a:p>
          <a:p>
            <a:r>
              <a:rPr lang="en-IN" sz="2000" dirty="0">
                <a:latin typeface="Algerian" panose="04020705040A02060702" pitchFamily="82" charset="0"/>
              </a:rPr>
              <a:t>Nam</a:t>
            </a:r>
            <a:r>
              <a:rPr lang="en-US" altLang="en-IN" sz="2000" dirty="0">
                <a:latin typeface="Algerian" panose="04020705040A02060702" pitchFamily="82" charset="0"/>
              </a:rPr>
              <a:t>e : Deepshikha Pal</a:t>
            </a:r>
            <a:endParaRPr lang="en-IN" sz="2000" dirty="0">
              <a:latin typeface="Algerian" panose="04020705040A02060702" pitchFamily="82" charset="0"/>
            </a:endParaRPr>
          </a:p>
          <a:p>
            <a:r>
              <a:rPr lang="en-IN" sz="2000" dirty="0">
                <a:latin typeface="Algerian" panose="04020705040A02060702" pitchFamily="82" charset="0"/>
              </a:rPr>
              <a:t>Registration No : 1</a:t>
            </a:r>
            <a:r>
              <a:rPr lang="en-US" altLang="en-IN" sz="2000" dirty="0">
                <a:latin typeface="Algerian" panose="04020705040A02060702" pitchFamily="82" charset="0"/>
              </a:rPr>
              <a:t>2217173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492707"/>
            <a:ext cx="8915400" cy="4741183"/>
          </a:xfrm>
        </p:spPr>
        <p:txBody>
          <a:bodyPr/>
          <a:lstStyle/>
          <a:p>
            <a:r>
              <a:rPr lang="en-US" sz="2400" b="1" u="sng" dirty="0">
                <a:latin typeface="Algerian" panose="04020705040A02060702" pitchFamily="82" charset="0"/>
                <a:cs typeface="Times New Roman" panose="02020603050405020304" pitchFamily="18" charset="0"/>
              </a:rPr>
              <a:t>Stacks </a:t>
            </a:r>
          </a:p>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Understanding Stacks: </a:t>
            </a:r>
            <a:r>
              <a:rPr lang="en-US" dirty="0">
                <a:latin typeface="Times New Roman" panose="02020603050405020304" pitchFamily="18" charset="0"/>
                <a:cs typeface="Times New Roman" panose="02020603050405020304" pitchFamily="18" charset="0"/>
              </a:rPr>
              <a:t>An overview of the stack data structure and its applications. </a:t>
            </a:r>
          </a:p>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Stack Implementation</a:t>
            </a:r>
            <a:r>
              <a:rPr lang="en-US" dirty="0">
                <a:latin typeface="Times New Roman" panose="02020603050405020304" pitchFamily="18" charset="0"/>
                <a:cs typeface="Times New Roman" panose="02020603050405020304" pitchFamily="18" charset="0"/>
              </a:rPr>
              <a:t>: Implementation of stacks using arrays and linked lists in C++ .</a:t>
            </a:r>
          </a:p>
          <a:p>
            <a:pPr marL="0" indent="0">
              <a:buNone/>
            </a:pPr>
            <a:r>
              <a:rPr lang="en-US" dirty="0">
                <a:latin typeface="Times New Roman" panose="02020603050405020304" pitchFamily="18" charset="0"/>
                <a:cs typeface="Times New Roman" panose="02020603050405020304" pitchFamily="18" charset="0"/>
              </a:rPr>
              <a:t> </a:t>
            </a:r>
          </a:p>
          <a:p>
            <a:r>
              <a:rPr lang="en-US" sz="2400" b="1" u="sng" dirty="0">
                <a:latin typeface="Algerian" panose="04020705040A02060702" pitchFamily="82" charset="0"/>
                <a:cs typeface="Times New Roman" panose="02020603050405020304" pitchFamily="18" charset="0"/>
              </a:rPr>
              <a:t>Queues </a:t>
            </a:r>
          </a:p>
          <a:p>
            <a:r>
              <a:rPr lang="en-US" b="1" u="sng" dirty="0">
                <a:latin typeface="Times New Roman" panose="02020603050405020304" pitchFamily="18" charset="0"/>
                <a:cs typeface="Times New Roman" panose="02020603050405020304" pitchFamily="18" charset="0"/>
              </a:rPr>
              <a:t> Introduction to Queues</a:t>
            </a:r>
            <a:r>
              <a:rPr lang="en-US" dirty="0">
                <a:latin typeface="Times New Roman" panose="02020603050405020304" pitchFamily="18" charset="0"/>
                <a:cs typeface="Times New Roman" panose="02020603050405020304" pitchFamily="18" charset="0"/>
              </a:rPr>
              <a:t>: Basics and applications of queues. </a:t>
            </a:r>
          </a:p>
          <a:p>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Queue Implementation</a:t>
            </a:r>
            <a:r>
              <a:rPr lang="en-US" dirty="0">
                <a:latin typeface="Times New Roman" panose="02020603050405020304" pitchFamily="18" charset="0"/>
                <a:cs typeface="Times New Roman" panose="02020603050405020304" pitchFamily="18" charset="0"/>
              </a:rPr>
              <a:t>: Implemented queues using arrays and linked lists in C++ STL, including stack-based queue implementation.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89703"/>
            <a:ext cx="8915400" cy="4721519"/>
          </a:xfrm>
        </p:spPr>
        <p:txBody>
          <a:bodyPr>
            <a:normAutofit lnSpcReduction="10000"/>
          </a:bodyPr>
          <a:lstStyle/>
          <a:p>
            <a:r>
              <a:rPr lang="en-US" sz="2400" b="1" u="sng" dirty="0">
                <a:latin typeface="Algerian" panose="04020705040A02060702" pitchFamily="82" charset="0"/>
                <a:cs typeface="Times New Roman" panose="02020603050405020304" pitchFamily="18" charset="0"/>
              </a:rPr>
              <a:t>Trees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Introduction to Trees: </a:t>
            </a:r>
            <a:r>
              <a:rPr lang="en-US" sz="2400" dirty="0">
                <a:latin typeface="Times New Roman" panose="02020603050405020304" pitchFamily="18" charset="0"/>
                <a:cs typeface="Times New Roman" panose="02020603050405020304" pitchFamily="18" charset="0"/>
              </a:rPr>
              <a:t>Covered the basics of trees, including binary trees and their applications.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Tree Traversals: </a:t>
            </a:r>
            <a:r>
              <a:rPr lang="en-US" sz="2400" dirty="0">
                <a:latin typeface="Times New Roman" panose="02020603050405020304" pitchFamily="18" charset="0"/>
                <a:cs typeface="Times New Roman" panose="02020603050405020304" pitchFamily="18" charset="0"/>
              </a:rPr>
              <a:t>Implemented various tree traversal techniques like Inorder, Preorder, Postorder, Level Order (line by line). </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1" u="sng" dirty="0">
                <a:latin typeface="Algerian" panose="04020705040A02060702" pitchFamily="82" charset="0"/>
                <a:cs typeface="Times New Roman" panose="02020603050405020304" pitchFamily="18" charset="0"/>
              </a:rPr>
              <a:t>Binary Search Trees (BST)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Introduction to BST: </a:t>
            </a:r>
            <a:r>
              <a:rPr lang="en-US" sz="2400" dirty="0">
                <a:latin typeface="Times New Roman" panose="02020603050405020304" pitchFamily="18" charset="0"/>
                <a:cs typeface="Times New Roman" panose="02020603050405020304" pitchFamily="18" charset="0"/>
              </a:rPr>
              <a:t>An overview of Binary Search Trees, including background, introduction, and applications.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BST Operations: </a:t>
            </a:r>
            <a:r>
              <a:rPr lang="en-US" sz="2400" dirty="0">
                <a:latin typeface="Times New Roman" panose="02020603050405020304" pitchFamily="18" charset="0"/>
                <a:cs typeface="Times New Roman" panose="02020603050405020304" pitchFamily="18" charset="0"/>
              </a:rPr>
              <a:t>Implemented </a:t>
            </a:r>
            <a:r>
              <a:rPr lang="en-US" dirty="0"/>
              <a:t>search, insertion, deletion, and floor operations in BST, along with exploring self-balancing BSTs.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70039"/>
            <a:ext cx="8915400" cy="4741183"/>
          </a:xfrm>
        </p:spPr>
        <p:txBody>
          <a:bodyPr>
            <a:normAutofit fontScale="92500"/>
          </a:bodyPr>
          <a:lstStyle/>
          <a:p>
            <a:r>
              <a:rPr lang="en-US" sz="2400" b="1" u="sng" dirty="0">
                <a:latin typeface="Algerian" panose="04020705040A02060702" pitchFamily="82" charset="0"/>
                <a:cs typeface="Times New Roman" panose="02020603050405020304" pitchFamily="18" charset="0"/>
              </a:rPr>
              <a:t>Heaps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Introduction to Heaps: </a:t>
            </a:r>
            <a:r>
              <a:rPr lang="en-US" sz="2400" dirty="0">
                <a:latin typeface="Times New Roman" panose="02020603050405020304" pitchFamily="18" charset="0"/>
                <a:cs typeface="Times New Roman" panose="02020603050405020304" pitchFamily="18" charset="0"/>
              </a:rPr>
              <a:t>Basics and implementation of heaps.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Binary Heap Operations: </a:t>
            </a:r>
            <a:r>
              <a:rPr lang="en-US" sz="2400" dirty="0">
                <a:latin typeface="Times New Roman" panose="02020603050405020304" pitchFamily="18" charset="0"/>
                <a:cs typeface="Times New Roman" panose="02020603050405020304" pitchFamily="18" charset="0"/>
              </a:rPr>
              <a:t>Implemented binary heap operations like insertion, heapify, extract, decrease key, delete, and building a heap.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Heap Sort: </a:t>
            </a:r>
            <a:r>
              <a:rPr lang="en-US" sz="2400" dirty="0">
                <a:latin typeface="Times New Roman" panose="02020603050405020304" pitchFamily="18" charset="0"/>
                <a:cs typeface="Times New Roman" panose="02020603050405020304" pitchFamily="18" charset="0"/>
              </a:rPr>
              <a:t>Studied heap sort, and priority queues in C++. </a:t>
            </a:r>
          </a:p>
          <a:p>
            <a:r>
              <a:rPr lang="en-US" sz="2400" b="1" u="sng" dirty="0">
                <a:latin typeface="Algerian" panose="04020705040A02060702" pitchFamily="82" charset="0"/>
                <a:cs typeface="Times New Roman" panose="02020603050405020304" pitchFamily="18" charset="0"/>
              </a:rPr>
              <a:t>Graphs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Introduction to Graphs: </a:t>
            </a:r>
            <a:r>
              <a:rPr lang="en-US" sz="2400" dirty="0">
                <a:latin typeface="Times New Roman" panose="02020603050405020304" pitchFamily="18" charset="0"/>
                <a:cs typeface="Times New Roman" panose="02020603050405020304" pitchFamily="18" charset="0"/>
              </a:rPr>
              <a:t>Basics of graph data structures and their representation using adjacency matrix and adjacency list in C++ and Java.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Graph Traversal: </a:t>
            </a:r>
            <a:r>
              <a:rPr lang="en-US" sz="2400" dirty="0">
                <a:latin typeface="Times New Roman" panose="02020603050405020304" pitchFamily="18" charset="0"/>
                <a:cs typeface="Times New Roman" panose="02020603050405020304" pitchFamily="18" charset="0"/>
              </a:rPr>
              <a:t>Implemented Breadth-First Search (BFS) and Depth-First Search (DFS) along with their applications.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Algerian" panose="04020705040A02060702" pitchFamily="82" charset="0"/>
              </a:rPr>
              <a:t>Project Overview</a:t>
            </a:r>
          </a:p>
        </p:txBody>
      </p:sp>
      <p:sp>
        <p:nvSpPr>
          <p:cNvPr id="3" name="Content Placeholder 2"/>
          <p:cNvSpPr>
            <a:spLocks noGrp="1"/>
          </p:cNvSpPr>
          <p:nvPr>
            <p:ph idx="1"/>
          </p:nvPr>
        </p:nvSpPr>
        <p:spPr>
          <a:xfrm>
            <a:off x="2589212" y="1543665"/>
            <a:ext cx="8915400" cy="4367557"/>
          </a:xfrm>
        </p:spPr>
        <p:txBody>
          <a:bodyPr/>
          <a:lstStyle/>
          <a:p>
            <a:pPr marL="0" indent="0" algn="ctr">
              <a:buNone/>
            </a:pPr>
            <a:r>
              <a:rPr lang="en-US" sz="2400" b="1" u="sng" dirty="0">
                <a:latin typeface="Times New Roman" panose="02020603050405020304" pitchFamily="18" charset="0"/>
                <a:cs typeface="Times New Roman" panose="02020603050405020304" pitchFamily="18" charset="0"/>
              </a:rPr>
              <a:t>LIBRARY MANAGEMENT SYSTEM </a:t>
            </a:r>
          </a:p>
          <a:p>
            <a:pPr marL="0" indent="0">
              <a:buNone/>
            </a:pPr>
            <a:endParaRPr lang="en-US" sz="2400" b="1" u="sng"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C++ program implements a Library Management System that allows users to manage a collection of books. The program uses a Book structure to store details about each book, including its ID, title, author, and whether it is currently issued. The Library class manages a collection of Book objects and provides various functionalities such as adding new books, searching for books by ID or title, issuing and returning books, listing all books, and deleting books from the library.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Functionality</a:t>
            </a:r>
          </a:p>
        </p:txBody>
      </p:sp>
      <p:sp>
        <p:nvSpPr>
          <p:cNvPr id="3" name="Content Placeholder 2"/>
          <p:cNvSpPr>
            <a:spLocks noGrp="1"/>
          </p:cNvSpPr>
          <p:nvPr>
            <p:ph idx="1"/>
          </p:nvPr>
        </p:nvSpPr>
        <p:spPr>
          <a:xfrm>
            <a:off x="2589212" y="1455174"/>
            <a:ext cx="8915400" cy="4456048"/>
          </a:xfrm>
        </p:spPr>
        <p:txBody>
          <a:bodyPr>
            <a:normAutofit/>
          </a:bodyPr>
          <a:lstStyle/>
          <a:p>
            <a:r>
              <a:rPr lang="en-US" sz="2000" b="1" u="sng" dirty="0">
                <a:latin typeface="Times New Roman" panose="02020603050405020304" pitchFamily="18" charset="0"/>
                <a:cs typeface="Times New Roman" panose="02020603050405020304" pitchFamily="18" charset="0"/>
              </a:rPr>
              <a:t>Book Addition</a:t>
            </a:r>
            <a:r>
              <a:rPr lang="en-US" sz="2000" dirty="0">
                <a:latin typeface="Times New Roman" panose="02020603050405020304" pitchFamily="18" charset="0"/>
                <a:cs typeface="Times New Roman" panose="02020603050405020304" pitchFamily="18" charset="0"/>
              </a:rPr>
              <a:t>: The system allows the librarian to add new books to the library's collection by providing a unique ID, title, and author name. Each new book entry is stored in the system, and it is initially marked as available for issue. </a:t>
            </a:r>
          </a:p>
          <a:p>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Search by ID: </a:t>
            </a:r>
            <a:r>
              <a:rPr lang="en-US" sz="2000" dirty="0">
                <a:latin typeface="Times New Roman" panose="02020603050405020304" pitchFamily="18" charset="0"/>
                <a:cs typeface="Times New Roman" panose="02020603050405020304" pitchFamily="18" charset="0"/>
              </a:rPr>
              <a:t>Users can search for a specific book by its unique ID. The system retrieves and displays the book’s details, including its title, author, and current availability status (whether issued or available). </a:t>
            </a:r>
          </a:p>
          <a:p>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Search by Title</a:t>
            </a:r>
            <a:r>
              <a:rPr lang="en-US" sz="2000" dirty="0">
                <a:latin typeface="Times New Roman" panose="02020603050405020304" pitchFamily="18" charset="0"/>
                <a:cs typeface="Times New Roman" panose="02020603050405020304" pitchFamily="18" charset="0"/>
              </a:rPr>
              <a:t>: The system also enables searching for books by their title. It provides detailed information about the book, similar to the search by ID feature, and helps users locate the book within the library's collection. </a:t>
            </a:r>
          </a:p>
          <a:p>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Book Issuing</a:t>
            </a:r>
            <a:r>
              <a:rPr lang="en-US" sz="2000" dirty="0">
                <a:latin typeface="Times New Roman" panose="02020603050405020304" pitchFamily="18" charset="0"/>
                <a:cs typeface="Times New Roman" panose="02020603050405020304" pitchFamily="18" charset="0"/>
              </a:rPr>
              <a:t>: The librarian can issue a book to a user by entering the book's ID. The system checks the availability of the book and, if it is available, marks it as issued. If the book is already issued, the system informs the librarian to avoid double issuance.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98174"/>
            <a:ext cx="11350486" cy="685800"/>
          </a:xfrm>
        </p:spPr>
        <p:txBody>
          <a:bodyPr/>
          <a:lstStyle/>
          <a:p>
            <a:pPr algn="ctr"/>
            <a:r>
              <a:rPr lang="en-IN" b="1" u="sng" dirty="0">
                <a:latin typeface="Algerian" panose="04020705040A02060702" pitchFamily="82" charset="0"/>
              </a:rPr>
              <a:t>Code Implementations</a:t>
            </a:r>
          </a:p>
        </p:txBody>
      </p:sp>
      <p:pic>
        <p:nvPicPr>
          <p:cNvPr id="6" name="Content Placeholder 5">
            <a:extLst>
              <a:ext uri="{FF2B5EF4-FFF2-40B4-BE49-F238E27FC236}">
                <a16:creationId xmlns:a16="http://schemas.microsoft.com/office/drawing/2014/main" id="{22C38B01-98CB-45C7-5C5F-9E48BA860BE7}"/>
              </a:ext>
            </a:extLst>
          </p:cNvPr>
          <p:cNvPicPr>
            <a:picLocks noGrp="1" noChangeAspect="1"/>
          </p:cNvPicPr>
          <p:nvPr>
            <p:ph idx="1"/>
          </p:nvPr>
        </p:nvPicPr>
        <p:blipFill>
          <a:blip r:embed="rId2"/>
          <a:stretch>
            <a:fillRect/>
          </a:stretch>
        </p:blipFill>
        <p:spPr>
          <a:xfrm>
            <a:off x="1711119" y="1179534"/>
            <a:ext cx="8993324" cy="4863457"/>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1BFC175-7164-8A3F-0775-B55C0332E42C}"/>
              </a:ext>
            </a:extLst>
          </p:cNvPr>
          <p:cNvPicPr>
            <a:picLocks noChangeAspect="1"/>
          </p:cNvPicPr>
          <p:nvPr/>
        </p:nvPicPr>
        <p:blipFill>
          <a:blip r:embed="rId2"/>
          <a:stretch>
            <a:fillRect/>
          </a:stretch>
        </p:blipFill>
        <p:spPr>
          <a:xfrm>
            <a:off x="2025363" y="1060955"/>
            <a:ext cx="8361028" cy="55485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29FAC4-31A4-9CCD-A92D-0435AE3A1590}"/>
              </a:ext>
            </a:extLst>
          </p:cNvPr>
          <p:cNvPicPr>
            <a:picLocks noChangeAspect="1"/>
          </p:cNvPicPr>
          <p:nvPr/>
        </p:nvPicPr>
        <p:blipFill>
          <a:blip r:embed="rId2"/>
          <a:stretch>
            <a:fillRect/>
          </a:stretch>
        </p:blipFill>
        <p:spPr>
          <a:xfrm>
            <a:off x="1838738" y="1043631"/>
            <a:ext cx="8716619" cy="537704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6D8076-A06A-8D0A-683B-DBA74AEB2289}"/>
              </a:ext>
            </a:extLst>
          </p:cNvPr>
          <p:cNvPicPr>
            <a:picLocks noChangeAspect="1"/>
          </p:cNvPicPr>
          <p:nvPr/>
        </p:nvPicPr>
        <p:blipFill>
          <a:blip r:embed="rId2"/>
          <a:stretch>
            <a:fillRect/>
          </a:stretch>
        </p:blipFill>
        <p:spPr>
          <a:xfrm>
            <a:off x="1886801" y="946778"/>
            <a:ext cx="9066121" cy="556680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10E6EE-22FD-1255-F659-28BEA3483AE9}"/>
              </a:ext>
            </a:extLst>
          </p:cNvPr>
          <p:cNvPicPr>
            <a:picLocks noChangeAspect="1"/>
          </p:cNvPicPr>
          <p:nvPr/>
        </p:nvPicPr>
        <p:blipFill>
          <a:blip r:embed="rId2"/>
          <a:stretch>
            <a:fillRect/>
          </a:stretch>
        </p:blipFill>
        <p:spPr>
          <a:xfrm>
            <a:off x="1818862" y="1015154"/>
            <a:ext cx="8915399" cy="55347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2086" y="228600"/>
            <a:ext cx="7064828" cy="718178"/>
          </a:xfrm>
        </p:spPr>
        <p:txBody>
          <a:bodyPr/>
          <a:lstStyle/>
          <a:p>
            <a:r>
              <a:rPr lang="en-IN" b="1" dirty="0">
                <a:latin typeface="Algerian" panose="04020705040A02060702" pitchFamily="82" charset="0"/>
              </a:rPr>
              <a:t>       </a:t>
            </a:r>
            <a:r>
              <a:rPr lang="en-IN" b="1" u="sng" dirty="0">
                <a:latin typeface="Algerian" panose="04020705040A02060702" pitchFamily="82" charset="0"/>
              </a:rPr>
              <a:t>Certificate Completion</a:t>
            </a:r>
          </a:p>
        </p:txBody>
      </p:sp>
      <p:sp>
        <p:nvSpPr>
          <p:cNvPr id="3" name="Content Placeholder 2"/>
          <p:cNvSpPr>
            <a:spLocks noGrp="1"/>
          </p:cNvSpPr>
          <p:nvPr>
            <p:ph idx="1"/>
          </p:nvPr>
        </p:nvSpPr>
        <p:spPr/>
        <p:txBody>
          <a:bodyPr/>
          <a:lstStyle/>
          <a:p>
            <a:r>
              <a:rPr lang="en-IN" dirty="0"/>
              <a:t> </a:t>
            </a:r>
          </a:p>
        </p:txBody>
      </p:sp>
      <p:pic>
        <p:nvPicPr>
          <p:cNvPr id="6" name="Picture 5">
            <a:extLst>
              <a:ext uri="{FF2B5EF4-FFF2-40B4-BE49-F238E27FC236}">
                <a16:creationId xmlns:a16="http://schemas.microsoft.com/office/drawing/2014/main" id="{E7DC9313-EBF1-ABCE-5DB3-8177BA16D7B5}"/>
              </a:ext>
            </a:extLst>
          </p:cNvPr>
          <p:cNvPicPr>
            <a:picLocks noChangeAspect="1"/>
          </p:cNvPicPr>
          <p:nvPr/>
        </p:nvPicPr>
        <p:blipFill>
          <a:blip r:embed="rId2"/>
          <a:stretch>
            <a:fillRect/>
          </a:stretch>
        </p:blipFill>
        <p:spPr>
          <a:xfrm>
            <a:off x="2432544" y="1320226"/>
            <a:ext cx="7166531" cy="516766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latin typeface="Algerian" panose="04020705040A02060702" pitchFamily="82" charset="0"/>
              </a:rPr>
              <a:t>Output</a:t>
            </a:r>
          </a:p>
        </p:txBody>
      </p:sp>
      <p:pic>
        <p:nvPicPr>
          <p:cNvPr id="9" name="Content Placeholder 8">
            <a:extLst>
              <a:ext uri="{FF2B5EF4-FFF2-40B4-BE49-F238E27FC236}">
                <a16:creationId xmlns:a16="http://schemas.microsoft.com/office/drawing/2014/main" id="{0F80EB4E-2930-FB66-7DA7-F7DB1D04E80A}"/>
              </a:ext>
            </a:extLst>
          </p:cNvPr>
          <p:cNvPicPr>
            <a:picLocks noGrp="1" noChangeAspect="1"/>
          </p:cNvPicPr>
          <p:nvPr>
            <p:ph idx="1"/>
          </p:nvPr>
        </p:nvPicPr>
        <p:blipFill>
          <a:blip r:embed="rId2"/>
          <a:stretch>
            <a:fillRect/>
          </a:stretch>
        </p:blipFill>
        <p:spPr>
          <a:xfrm>
            <a:off x="1600200" y="1659835"/>
            <a:ext cx="8994913" cy="445273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3E9E52-14F8-6D02-4FF5-CACC911ACE13}"/>
              </a:ext>
            </a:extLst>
          </p:cNvPr>
          <p:cNvPicPr>
            <a:picLocks noChangeAspect="1"/>
          </p:cNvPicPr>
          <p:nvPr/>
        </p:nvPicPr>
        <p:blipFill>
          <a:blip r:embed="rId2"/>
          <a:stretch>
            <a:fillRect/>
          </a:stretch>
        </p:blipFill>
        <p:spPr>
          <a:xfrm>
            <a:off x="1977888" y="1093304"/>
            <a:ext cx="8338929" cy="496956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40BC90E-A564-3F7C-D2F4-DC6CA69CEAD2}"/>
              </a:ext>
            </a:extLst>
          </p:cNvPr>
          <p:cNvPicPr>
            <a:picLocks noChangeAspect="1"/>
          </p:cNvPicPr>
          <p:nvPr/>
        </p:nvPicPr>
        <p:blipFill>
          <a:blip r:embed="rId2"/>
          <a:stretch>
            <a:fillRect/>
          </a:stretch>
        </p:blipFill>
        <p:spPr>
          <a:xfrm>
            <a:off x="2135923" y="775253"/>
            <a:ext cx="8210712" cy="482047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9AF0E7-D9CD-255F-C0C3-C584B1644A69}"/>
              </a:ext>
            </a:extLst>
          </p:cNvPr>
          <p:cNvPicPr>
            <a:picLocks noChangeAspect="1"/>
          </p:cNvPicPr>
          <p:nvPr/>
        </p:nvPicPr>
        <p:blipFill>
          <a:blip r:embed="rId2"/>
          <a:stretch>
            <a:fillRect/>
          </a:stretch>
        </p:blipFill>
        <p:spPr>
          <a:xfrm>
            <a:off x="1808484" y="844826"/>
            <a:ext cx="8061073" cy="533731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A0206E-DAEA-C409-41C1-0382AA71FA72}"/>
              </a:ext>
            </a:extLst>
          </p:cNvPr>
          <p:cNvPicPr>
            <a:picLocks noChangeAspect="1"/>
          </p:cNvPicPr>
          <p:nvPr/>
        </p:nvPicPr>
        <p:blipFill>
          <a:blip r:embed="rId2"/>
          <a:stretch>
            <a:fillRect/>
          </a:stretch>
        </p:blipFill>
        <p:spPr>
          <a:xfrm>
            <a:off x="1661021" y="1070979"/>
            <a:ext cx="8278110" cy="498195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CD9175-3AFB-1F5D-03C3-DE642D9EA2F8}"/>
              </a:ext>
            </a:extLst>
          </p:cNvPr>
          <p:cNvSpPr>
            <a:spLocks noGrp="1"/>
          </p:cNvSpPr>
          <p:nvPr>
            <p:ph idx="1"/>
          </p:nvPr>
        </p:nvSpPr>
        <p:spPr>
          <a:xfrm>
            <a:off x="11458892" y="5764696"/>
            <a:ext cx="45719" cy="146526"/>
          </a:xfrm>
        </p:spPr>
        <p:txBody>
          <a:bodyPr>
            <a:normAutofit fontScale="25000" lnSpcReduction="20000"/>
          </a:bodyPr>
          <a:lstStyle/>
          <a:p>
            <a:endParaRPr lang="en-US" dirty="0"/>
          </a:p>
        </p:txBody>
      </p:sp>
      <p:pic>
        <p:nvPicPr>
          <p:cNvPr id="8" name="Picture 7">
            <a:extLst>
              <a:ext uri="{FF2B5EF4-FFF2-40B4-BE49-F238E27FC236}">
                <a16:creationId xmlns:a16="http://schemas.microsoft.com/office/drawing/2014/main" id="{1C3F5CD9-AE48-7FBC-2D6B-C242386876C4}"/>
              </a:ext>
            </a:extLst>
          </p:cNvPr>
          <p:cNvPicPr>
            <a:picLocks noChangeAspect="1"/>
          </p:cNvPicPr>
          <p:nvPr/>
        </p:nvPicPr>
        <p:blipFill>
          <a:blip r:embed="rId2"/>
          <a:stretch>
            <a:fillRect/>
          </a:stretch>
        </p:blipFill>
        <p:spPr>
          <a:xfrm>
            <a:off x="2004660" y="1013791"/>
            <a:ext cx="7922766" cy="507889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39160C-56B7-7DFE-A16F-CD399AC2EA1A}"/>
              </a:ext>
            </a:extLst>
          </p:cNvPr>
          <p:cNvPicPr>
            <a:picLocks noChangeAspect="1"/>
          </p:cNvPicPr>
          <p:nvPr/>
        </p:nvPicPr>
        <p:blipFill>
          <a:blip r:embed="rId2"/>
          <a:stretch>
            <a:fillRect/>
          </a:stretch>
        </p:blipFill>
        <p:spPr>
          <a:xfrm>
            <a:off x="1996292" y="1103243"/>
            <a:ext cx="8199416" cy="514846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4802D3-D50C-63EF-D902-3D432F473FA6}"/>
              </a:ext>
            </a:extLst>
          </p:cNvPr>
          <p:cNvPicPr>
            <a:picLocks noChangeAspect="1"/>
          </p:cNvPicPr>
          <p:nvPr/>
        </p:nvPicPr>
        <p:blipFill>
          <a:blip r:embed="rId2"/>
          <a:stretch>
            <a:fillRect/>
          </a:stretch>
        </p:blipFill>
        <p:spPr>
          <a:xfrm>
            <a:off x="1812844" y="993912"/>
            <a:ext cx="8275373" cy="527767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lgerian" panose="04020705040A02060702" pitchFamily="82" charset="0"/>
              </a:rPr>
              <a:t>Learning Outcomes </a:t>
            </a:r>
          </a:p>
        </p:txBody>
      </p:sp>
      <p:sp>
        <p:nvSpPr>
          <p:cNvPr id="3" name="Content Placeholder 2"/>
          <p:cNvSpPr>
            <a:spLocks noGrp="1"/>
          </p:cNvSpPr>
          <p:nvPr>
            <p:ph idx="1"/>
          </p:nvPr>
        </p:nvSpPr>
        <p:spPr>
          <a:xfrm>
            <a:off x="2589212" y="1209368"/>
            <a:ext cx="8915400" cy="4701854"/>
          </a:xfrm>
        </p:spPr>
        <p:txBody>
          <a:bodyPr>
            <a:normAutofit/>
          </a:bodyPr>
          <a:lstStyle/>
          <a:p>
            <a:r>
              <a:rPr lang="en-US" sz="2400" dirty="0">
                <a:latin typeface="Times New Roman" panose="02020603050405020304" pitchFamily="18" charset="0"/>
                <a:cs typeface="Times New Roman" panose="02020603050405020304" pitchFamily="18" charset="0"/>
              </a:rPr>
              <a:t>Programming fundamentally revolves around the use of data structures and algorithms. Data structures manage and store data, while algorithms solve problems by processing that data. Data Structures and Algorithms (DSA) explore solutions to common problems in depth, providing insights into the efficiency of different approaches. </a:t>
            </a:r>
          </a:p>
          <a:p>
            <a:r>
              <a:rPr lang="en-US" sz="2400" dirty="0">
                <a:latin typeface="Times New Roman" panose="02020603050405020304" pitchFamily="18" charset="0"/>
                <a:cs typeface="Times New Roman" panose="02020603050405020304" pitchFamily="18" charset="0"/>
              </a:rPr>
              <a:t>Understanding DSA empowers you to select the most effective methods for any given task. For example, if you need to search for a specific record in a database of 30,000 entries, you could choose between methods like Linear Search and Binary Search.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79871"/>
            <a:ext cx="8915400" cy="4731351"/>
          </a:xfrm>
        </p:spPr>
        <p:txBody>
          <a:bodyPr>
            <a:normAutofit/>
          </a:bodyPr>
          <a:lstStyle/>
          <a:p>
            <a:r>
              <a:rPr lang="en-US" sz="2400" b="1" u="sng" dirty="0">
                <a:latin typeface="Times New Roman" panose="02020603050405020304" pitchFamily="18" charset="0"/>
                <a:cs typeface="Times New Roman" panose="02020603050405020304" pitchFamily="18" charset="0"/>
              </a:rPr>
              <a:t>List All Books: </a:t>
            </a:r>
            <a:r>
              <a:rPr lang="en-US" sz="2400" dirty="0">
                <a:latin typeface="Times New Roman" panose="02020603050405020304" pitchFamily="18" charset="0"/>
                <a:cs typeface="Times New Roman" panose="02020603050405020304" pitchFamily="18" charset="0"/>
              </a:rPr>
              <a:t>The system provides an organized list of all books currently in the library, sorted by their unique IDs. The list includes each book's ID, title, author, and availability status, giving the librarian a quick overview of the library’s inventory.  </a:t>
            </a:r>
          </a:p>
          <a:p>
            <a:r>
              <a:rPr lang="en-US" sz="2400" b="1" u="sng" dirty="0">
                <a:latin typeface="Times New Roman" panose="02020603050405020304" pitchFamily="18" charset="0"/>
                <a:cs typeface="Times New Roman" panose="02020603050405020304" pitchFamily="18" charset="0"/>
              </a:rPr>
              <a:t>Book Deletion: </a:t>
            </a:r>
            <a:r>
              <a:rPr lang="en-US" sz="2400" dirty="0">
                <a:latin typeface="Times New Roman" panose="02020603050405020304" pitchFamily="18" charset="0"/>
                <a:cs typeface="Times New Roman" panose="02020603050405020304" pitchFamily="18" charset="0"/>
              </a:rPr>
              <a:t>If a book is no longer part of the library's collection, the librarian can delete its record by entering the book's ID. The system ensures that the book is removed from the list, keeping the library's inventory up to date.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Algerian" panose="04020705040A02060702" pitchFamily="82" charset="0"/>
              </a:rPr>
              <a:t>Summer Training </a:t>
            </a:r>
          </a:p>
        </p:txBody>
      </p:sp>
      <p:sp>
        <p:nvSpPr>
          <p:cNvPr id="4" name="Rectangle 1"/>
          <p:cNvSpPr>
            <a:spLocks noGrp="1" noChangeArrowheads="1"/>
          </p:cNvSpPr>
          <p:nvPr>
            <p:ph idx="1"/>
          </p:nvPr>
        </p:nvSpPr>
        <p:spPr bwMode="auto">
          <a:xfrm>
            <a:off x="3113314" y="-257059"/>
            <a:ext cx="7206343" cy="6647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lang="en-IN" sz="3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IN" sz="3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lang="en-IN" sz="3600" u="sng" dirty="0">
                <a:latin typeface="Times New Roman" panose="02020603050405020304" pitchFamily="18" charset="0"/>
                <a:cs typeface="Times New Roman" panose="02020603050405020304" pitchFamily="18" charset="0"/>
              </a:rPr>
              <a:t>Benefits of this Summer Training</a:t>
            </a:r>
            <a:endParaRPr kumimoji="0" lang="en-US" altLang="en-US" sz="36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Skill Enhancement: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proficiency in data structures and algorithms, which are crucial for software development.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Hands-On Experience: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Gain practical experience through coding exercises and projects.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Career Opportunities: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job prospects and increase competitiveness in the job market.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Problem-Solving Abilities: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problem-solving skills and logical thinking.</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Networking: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 with industry experts and like-minded individuals.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248697"/>
            <a:ext cx="8915400" cy="4662525"/>
          </a:xfrm>
        </p:spPr>
        <p:txBody>
          <a:bodyPr>
            <a:normAutofit/>
          </a:bodyPr>
          <a:lstStyle/>
          <a:p>
            <a:r>
              <a:rPr lang="en-US" sz="2400" dirty="0">
                <a:latin typeface="Times New Roman" panose="02020603050405020304" pitchFamily="18" charset="0"/>
                <a:cs typeface="Times New Roman" panose="02020603050405020304" pitchFamily="18" charset="0"/>
              </a:rPr>
              <a:t>Knowing DSA allows you to tackle problems with greater efficiency, making your code more scalable, which is crucial because: </a:t>
            </a:r>
          </a:p>
          <a:p>
            <a:r>
              <a:rPr lang="en-US" sz="2400" dirty="0">
                <a:latin typeface="Times New Roman" panose="02020603050405020304" pitchFamily="18" charset="0"/>
                <a:cs typeface="Times New Roman" panose="02020603050405020304" pitchFamily="18" charset="0"/>
              </a:rPr>
              <a:t> Time is valuable. </a:t>
            </a:r>
          </a:p>
          <a:p>
            <a:r>
              <a:rPr lang="en-US" sz="2400" dirty="0">
                <a:latin typeface="Times New Roman" panose="02020603050405020304" pitchFamily="18" charset="0"/>
                <a:cs typeface="Times New Roman" panose="02020603050405020304" pitchFamily="18" charset="0"/>
              </a:rPr>
              <a:t> Memory is costly. </a:t>
            </a:r>
          </a:p>
          <a:p>
            <a:r>
              <a:rPr lang="en-US" sz="2400" dirty="0">
                <a:latin typeface="Times New Roman" panose="02020603050405020304" pitchFamily="18" charset="0"/>
                <a:cs typeface="Times New Roman" panose="02020603050405020304" pitchFamily="18" charset="0"/>
              </a:rPr>
              <a:t>DSA is also essential for excelling in technical interviews at product-based companies. Just as we prefer someone who can complete a task quickly and efficiently in our daily lives, companies look for developers who can solve complex problems effectively and with minimal resources.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anose="04020705040A02060702" pitchFamily="82" charset="0"/>
              </a:rPr>
              <a:t>BIBLIOGRAPHY </a:t>
            </a:r>
            <a:br>
              <a:rPr lang="en-US" dirty="0"/>
            </a:br>
            <a:endParaRPr lang="en-IN" dirty="0"/>
          </a:p>
        </p:txBody>
      </p:sp>
      <p:sp>
        <p:nvSpPr>
          <p:cNvPr id="3" name="Content Placeholder 2"/>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 Board Infinity course.</a:t>
            </a:r>
          </a:p>
          <a:p>
            <a:r>
              <a:rPr lang="en-US" sz="2800" dirty="0">
                <a:latin typeface="Times New Roman" panose="02020603050405020304" pitchFamily="18" charset="0"/>
                <a:cs typeface="Times New Roman" panose="02020603050405020304" pitchFamily="18" charset="0"/>
              </a:rPr>
              <a:t> Board Infinity Website. </a:t>
            </a:r>
          </a:p>
          <a:p>
            <a:r>
              <a:rPr lang="en-US" sz="2800" dirty="0">
                <a:latin typeface="Times New Roman" panose="02020603050405020304" pitchFamily="18" charset="0"/>
                <a:cs typeface="Times New Roman" panose="02020603050405020304" pitchFamily="18" charset="0"/>
              </a:rPr>
              <a:t> Google.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3717981" y="2094271"/>
            <a:ext cx="4482533" cy="3173029"/>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latin typeface="Algerian" panose="04020705040A02060702" pitchFamily="82" charset="0"/>
              </a:rPr>
              <a:t>About The Board Infinity</a:t>
            </a: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Board Infinity</a:t>
            </a:r>
            <a:r>
              <a:rPr lang="en-US" sz="2000" dirty="0">
                <a:latin typeface="Times New Roman" panose="02020603050405020304" pitchFamily="18" charset="0"/>
                <a:cs typeface="Times New Roman" panose="02020603050405020304" pitchFamily="18" charset="0"/>
              </a:rPr>
              <a:t> is an online educational platform that offers a variety of courses and programs designed to help individuals upskill and advance their careers. Here are some key points about the platform:</a:t>
            </a:r>
          </a:p>
          <a:p>
            <a:r>
              <a:rPr lang="en-US" sz="2000" b="1" dirty="0">
                <a:latin typeface="Times New Roman" panose="02020603050405020304" pitchFamily="18" charset="0"/>
                <a:cs typeface="Times New Roman" panose="02020603050405020304" pitchFamily="18" charset="0"/>
              </a:rPr>
              <a:t>Core Offerings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Bootcamps:</a:t>
            </a:r>
            <a:r>
              <a:rPr lang="en-US" sz="2000" dirty="0">
                <a:latin typeface="Times New Roman" panose="02020603050405020304" pitchFamily="18" charset="0"/>
                <a:cs typeface="Times New Roman" panose="02020603050405020304" pitchFamily="18" charset="0"/>
              </a:rPr>
              <a:t> Intensive, short-term programs focused on specific skills or industries, such as data science, software development, and digital marketing.</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Courses:</a:t>
            </a:r>
            <a:r>
              <a:rPr lang="en-US" sz="2000" dirty="0">
                <a:latin typeface="Times New Roman" panose="02020603050405020304" pitchFamily="18" charset="0"/>
                <a:cs typeface="Times New Roman" panose="02020603050405020304" pitchFamily="18" charset="0"/>
              </a:rPr>
              <a:t> Individual modules or courses on various topics, including programming languages, business skills, and technical certifications.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Career Services:</a:t>
            </a:r>
            <a:r>
              <a:rPr lang="en-US" sz="2000" dirty="0">
                <a:latin typeface="Times New Roman" panose="02020603050405020304" pitchFamily="18" charset="0"/>
                <a:cs typeface="Times New Roman" panose="02020603050405020304" pitchFamily="18" charset="0"/>
              </a:rPr>
              <a:t> Support for job seekers, including resume building, interview preparation, and networking opportunities</a:t>
            </a:r>
            <a:r>
              <a:rPr lang="en-US" dirty="0"/>
              <a: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latin typeface="Algerian" panose="04020705040A02060702" pitchFamily="82" charset="0"/>
              </a:rPr>
              <a:t>About the Data Structure and Algorithms Outline</a:t>
            </a:r>
          </a:p>
        </p:txBody>
      </p:sp>
      <p:sp>
        <p:nvSpPr>
          <p:cNvPr id="4" name="Rectangle 1"/>
          <p:cNvSpPr>
            <a:spLocks noGrp="1" noChangeArrowheads="1"/>
          </p:cNvSpPr>
          <p:nvPr>
            <p:ph idx="1"/>
          </p:nvPr>
        </p:nvSpPr>
        <p:spPr bwMode="auto">
          <a:xfrm>
            <a:off x="2589212" y="2010736"/>
            <a:ext cx="8245936"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Hands-on Learning: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course emphasizes practical application with real-world coding exercises and projects.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Industry-Relevant Content: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curriculum is aligned with industry standards and expectations.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Experienced Instructors: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Learn from seasoned professionals with deep expertise in data structures and algorithms.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Comprehensive Coverage: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course covers a wide range of topics, including:</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Fundamental data structures (arrays, linked lists, stacks, queues, trees, graphs)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design and analysis (divide and conquer, greedy algorithms, dynamic programming, backtracking)</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complexity analysis and optimization</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u="sng" dirty="0">
                <a:latin typeface="Algerian" panose="04020705040A02060702" pitchFamily="82" charset="0"/>
              </a:rPr>
              <a:t>Technology learnt in this Course and Outcomes </a:t>
            </a:r>
          </a:p>
        </p:txBody>
      </p:sp>
      <p:sp>
        <p:nvSpPr>
          <p:cNvPr id="3" name="Content Placeholder 2"/>
          <p:cNvSpPr>
            <a:spLocks noGrp="1"/>
          </p:cNvSpPr>
          <p:nvPr>
            <p:ph idx="1"/>
          </p:nvPr>
        </p:nvSpPr>
        <p:spPr>
          <a:xfrm>
            <a:off x="2589212" y="2133600"/>
            <a:ext cx="8915400" cy="4581832"/>
          </a:xfrm>
        </p:spPr>
        <p:txBody>
          <a:bodyPr>
            <a:normAutofit/>
          </a:bodyPr>
          <a:lstStyle/>
          <a:p>
            <a:r>
              <a:rPr lang="en-US" sz="2400" b="1" u="sng" dirty="0">
                <a:latin typeface="Times New Roman" panose="02020603050405020304" pitchFamily="18" charset="0"/>
                <a:cs typeface="Times New Roman" panose="02020603050405020304" pitchFamily="18" charset="0"/>
              </a:rPr>
              <a:t>Analysis of Algorithms </a:t>
            </a:r>
          </a:p>
          <a:p>
            <a:r>
              <a:rPr lang="en-US" dirty="0"/>
              <a:t> </a:t>
            </a:r>
            <a:r>
              <a:rPr lang="en-US" sz="2000" b="1" u="sng" dirty="0">
                <a:latin typeface="Times New Roman" panose="02020603050405020304" pitchFamily="18" charset="0"/>
                <a:cs typeface="Times New Roman" panose="02020603050405020304" pitchFamily="18" charset="0"/>
              </a:rPr>
              <a:t>Analysis of Algorithm: </a:t>
            </a:r>
            <a:r>
              <a:rPr lang="en-US" sz="2000" dirty="0">
                <a:latin typeface="Times New Roman" panose="02020603050405020304" pitchFamily="18" charset="0"/>
                <a:cs typeface="Times New Roman" panose="02020603050405020304" pitchFamily="18" charset="0"/>
              </a:rPr>
              <a:t>This section focused on understanding background analysis through programs and their functions. </a:t>
            </a:r>
          </a:p>
          <a:p>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Order of Growth: </a:t>
            </a:r>
            <a:r>
              <a:rPr lang="en-US" sz="2000" dirty="0">
                <a:latin typeface="Times New Roman" panose="02020603050405020304" pitchFamily="18" charset="0"/>
                <a:cs typeface="Times New Roman" panose="02020603050405020304" pitchFamily="18" charset="0"/>
              </a:rPr>
              <a:t>I learned about the mathematical representation of growth analysis using limits and functions, including a straightforward approach to determining the order of growth. </a:t>
            </a:r>
          </a:p>
          <a:p>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Asymptotic Notations: </a:t>
            </a:r>
            <a:r>
              <a:rPr lang="en-US" sz="2000" dirty="0">
                <a:latin typeface="Times New Roman" panose="02020603050405020304" pitchFamily="18" charset="0"/>
                <a:cs typeface="Times New Roman" panose="02020603050405020304" pitchFamily="18" charset="0"/>
              </a:rPr>
              <a:t>This covered the best, average, and worst-case scenarios, explained through example programs. </a:t>
            </a:r>
          </a:p>
          <a:p>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Big O Notation: </a:t>
            </a:r>
            <a:r>
              <a:rPr lang="en-US" sz="2000" dirty="0">
                <a:latin typeface="Times New Roman" panose="02020603050405020304" pitchFamily="18" charset="0"/>
                <a:cs typeface="Times New Roman" panose="02020603050405020304" pitchFamily="18" charset="0"/>
              </a:rPr>
              <a:t>The concept was explained both graphically and mathematically, with calculations and applications demonstrated using Linear Search.</a:t>
            </a:r>
          </a:p>
          <a:p>
            <a:pPr marL="0" indent="0">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anose="04020705040A02060702" pitchFamily="82" charset="0"/>
              </a:rPr>
              <a:t>Mathematics </a:t>
            </a:r>
            <a:br>
              <a:rPr lang="en-US" dirty="0"/>
            </a:br>
            <a:endParaRPr lang="en-IN" dirty="0"/>
          </a:p>
        </p:txBody>
      </p:sp>
      <p:sp>
        <p:nvSpPr>
          <p:cNvPr id="3" name="Content Placeholder 2"/>
          <p:cNvSpPr>
            <a:spLocks noGrp="1"/>
          </p:cNvSpPr>
          <p:nvPr>
            <p:ph idx="1"/>
          </p:nvPr>
        </p:nvSpPr>
        <p:spPr/>
        <p:txBody>
          <a:bodyPr/>
          <a:lstStyle/>
          <a:p>
            <a:pPr marL="0" indent="0">
              <a:buNone/>
            </a:pPr>
            <a:endParaRPr lang="en-US" dirty="0"/>
          </a:p>
          <a:p>
            <a:r>
              <a:rPr lang="en-US" sz="2000" b="1" u="sng" dirty="0">
                <a:latin typeface="Times New Roman" panose="02020603050405020304" pitchFamily="18" charset="0"/>
                <a:cs typeface="Times New Roman" panose="02020603050405020304" pitchFamily="18" charset="0"/>
              </a:rPr>
              <a:t>Digit Counting</a:t>
            </a:r>
            <a:r>
              <a:rPr lang="en-US" sz="2000" dirty="0">
                <a:latin typeface="Times New Roman" panose="02020603050405020304" pitchFamily="18" charset="0"/>
                <a:cs typeface="Times New Roman" panose="02020603050405020304" pitchFamily="18" charset="0"/>
              </a:rPr>
              <a:t>: Techniques for finding the number of digits in a number. </a:t>
            </a:r>
          </a:p>
          <a:p>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Progressions: </a:t>
            </a:r>
            <a:r>
              <a:rPr lang="en-US" sz="2000" dirty="0">
                <a:latin typeface="Times New Roman" panose="02020603050405020304" pitchFamily="18" charset="0"/>
                <a:cs typeface="Times New Roman" panose="02020603050405020304" pitchFamily="18" charset="0"/>
              </a:rPr>
              <a:t>Arithmetic and geometric progressions were covered. </a:t>
            </a:r>
          </a:p>
          <a:p>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Statistical Measures</a:t>
            </a:r>
            <a:r>
              <a:rPr lang="en-US" sz="2000" dirty="0">
                <a:latin typeface="Times New Roman" panose="02020603050405020304" pitchFamily="18" charset="0"/>
                <a:cs typeface="Times New Roman" panose="02020603050405020304" pitchFamily="18" charset="0"/>
              </a:rPr>
              <a:t>: Concepts of mean and median. </a:t>
            </a:r>
          </a:p>
          <a:p>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Prime Numbers: </a:t>
            </a:r>
            <a:r>
              <a:rPr lang="en-US" sz="2000" dirty="0">
                <a:latin typeface="Times New Roman" panose="02020603050405020304" pitchFamily="18" charset="0"/>
                <a:cs typeface="Times New Roman" panose="02020603050405020304" pitchFamily="18" charset="0"/>
              </a:rPr>
              <a:t>Understanding prime numbers. </a:t>
            </a:r>
          </a:p>
          <a:p>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LCM and HCF: </a:t>
            </a:r>
            <a:r>
              <a:rPr lang="en-US" sz="2000" dirty="0">
                <a:latin typeface="Times New Roman" panose="02020603050405020304" pitchFamily="18" charset="0"/>
                <a:cs typeface="Times New Roman" panose="02020603050405020304" pitchFamily="18" charset="0"/>
              </a:rPr>
              <a:t>Learning about Least Common Multiple (LCM) and Highest Common Factor (HCF). </a:t>
            </a:r>
          </a:p>
          <a:p>
            <a:r>
              <a:rPr lang="en-US" dirty="0"/>
              <a:t> </a:t>
            </a:r>
            <a:r>
              <a:rPr lang="en-US" sz="2000" b="1" u="sng" dirty="0">
                <a:latin typeface="Times New Roman" panose="02020603050405020304" pitchFamily="18" charset="0"/>
                <a:cs typeface="Times New Roman" panose="02020603050405020304" pitchFamily="18" charset="0"/>
              </a:rPr>
              <a:t>Factorials: </a:t>
            </a:r>
            <a:r>
              <a:rPr lang="en-US" sz="2000" dirty="0">
                <a:latin typeface="Times New Roman" panose="02020603050405020304" pitchFamily="18" charset="0"/>
                <a:cs typeface="Times New Roman" panose="02020603050405020304" pitchFamily="18" charset="0"/>
              </a:rPr>
              <a:t>Calculating factorials.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189703"/>
            <a:ext cx="8915400" cy="4721519"/>
          </a:xfrm>
        </p:spPr>
        <p:txBody>
          <a:bodyPr>
            <a:normAutofit/>
          </a:bodyPr>
          <a:lstStyle/>
          <a:p>
            <a:r>
              <a:rPr lang="en-US" sz="3200" b="1" dirty="0">
                <a:latin typeface="Times New Roman" panose="02020603050405020304" pitchFamily="18" charset="0"/>
                <a:cs typeface="Times New Roman" panose="02020603050405020304" pitchFamily="18" charset="0"/>
              </a:rPr>
              <a:t>Hashing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Introduction to Hashing: </a:t>
            </a:r>
            <a:r>
              <a:rPr lang="en-US" sz="2400" dirty="0">
                <a:latin typeface="Times New Roman" panose="02020603050405020304" pitchFamily="18" charset="0"/>
                <a:cs typeface="Times New Roman" panose="02020603050405020304" pitchFamily="18" charset="0"/>
              </a:rPr>
              <a:t>Time complexity analysis and applications of hashing were introduced.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Hash Functions: </a:t>
            </a:r>
            <a:r>
              <a:rPr lang="en-US" sz="2400" dirty="0">
                <a:latin typeface="Times New Roman" panose="02020603050405020304" pitchFamily="18" charset="0"/>
                <a:cs typeface="Times New Roman" panose="02020603050405020304" pitchFamily="18" charset="0"/>
              </a:rPr>
              <a:t>I learned about Direct Address Tables and various hashing functions. </a:t>
            </a:r>
          </a:p>
          <a:p>
            <a:r>
              <a:rPr lang="en-US" sz="2400"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Collision Handling: </a:t>
            </a:r>
            <a:r>
              <a:rPr lang="en-US" sz="2400" dirty="0">
                <a:latin typeface="Times New Roman" panose="02020603050405020304" pitchFamily="18" charset="0"/>
                <a:cs typeface="Times New Roman" panose="02020603050405020304" pitchFamily="18" charset="0"/>
              </a:rPr>
              <a:t>Discussed different collision handling techniques, including chaining and open addressing, with implementations.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905000"/>
            <a:ext cx="8915400" cy="4760848"/>
          </a:xfrm>
        </p:spPr>
        <p:txBody>
          <a:bodyPr/>
          <a:lstStyle/>
          <a:p>
            <a:r>
              <a:rPr lang="en-IN" sz="2400" b="1" u="sng" dirty="0">
                <a:latin typeface="Algerian" panose="04020705040A02060702" pitchFamily="82" charset="0"/>
                <a:cs typeface="Times New Roman" panose="02020603050405020304" pitchFamily="18" charset="0"/>
              </a:rPr>
              <a:t>Strings </a:t>
            </a:r>
          </a:p>
          <a:p>
            <a:r>
              <a:rPr lang="en-IN" dirty="0">
                <a:latin typeface="Times New Roman" panose="02020603050405020304" pitchFamily="18" charset="0"/>
                <a:cs typeface="Times New Roman" panose="02020603050405020304" pitchFamily="18" charset="0"/>
              </a:rPr>
              <a:t> String Data Structure: Studied string data structures in C++ . </a:t>
            </a:r>
          </a:p>
          <a:p>
            <a:r>
              <a:rPr lang="en-IN" dirty="0">
                <a:latin typeface="Times New Roman" panose="02020603050405020304" pitchFamily="18" charset="0"/>
                <a:cs typeface="Times New Roman" panose="02020603050405020304" pitchFamily="18" charset="0"/>
              </a:rPr>
              <a:t> String Algorithms: Implemented string algorithms like Rabin Karp and KMP. </a:t>
            </a:r>
          </a:p>
          <a:p>
            <a:r>
              <a:rPr lang="en-IN" sz="2400" b="1" u="sng" dirty="0">
                <a:latin typeface="Times New Roman" panose="02020603050405020304" pitchFamily="18" charset="0"/>
                <a:cs typeface="Times New Roman" panose="02020603050405020304" pitchFamily="18" charset="0"/>
              </a:rPr>
              <a:t>Linked Lists </a:t>
            </a:r>
          </a:p>
          <a:p>
            <a:r>
              <a:rPr lang="en-IN" dirty="0">
                <a:latin typeface="Times New Roman" panose="02020603050405020304" pitchFamily="18" charset="0"/>
                <a:cs typeface="Times New Roman" panose="02020603050405020304" pitchFamily="18" charset="0"/>
              </a:rPr>
              <a:t> Introduction: An introduction to linked lists with implementations in C++ and Java. </a:t>
            </a:r>
          </a:p>
          <a:p>
            <a:r>
              <a:rPr lang="en-IN" dirty="0">
                <a:latin typeface="Times New Roman" panose="02020603050405020304" pitchFamily="18" charset="0"/>
                <a:cs typeface="Times New Roman" panose="02020603050405020304" pitchFamily="18" charset="0"/>
              </a:rPr>
              <a:t>Types of Linked Lists: Explored doubly linked lists and circular linked lists. </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64</TotalTime>
  <Words>1432</Words>
  <Application>Microsoft Office PowerPoint</Application>
  <PresentationFormat>Widescreen</PresentationFormat>
  <Paragraphs>107</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Algerian</vt:lpstr>
      <vt:lpstr>Aptos Narrow</vt:lpstr>
      <vt:lpstr>Arial</vt:lpstr>
      <vt:lpstr>Century Gothic</vt:lpstr>
      <vt:lpstr>Times New Roman</vt:lpstr>
      <vt:lpstr>Wingdings 3</vt:lpstr>
      <vt:lpstr>Wisp</vt:lpstr>
      <vt:lpstr>Data Structure and Algorithms</vt:lpstr>
      <vt:lpstr>       Certificate Completion</vt:lpstr>
      <vt:lpstr>Summer Training </vt:lpstr>
      <vt:lpstr>About The Board Infinity</vt:lpstr>
      <vt:lpstr>About the Data Structure and Algorithms Outline</vt:lpstr>
      <vt:lpstr>Technology learnt in this Course and Outcomes </vt:lpstr>
      <vt:lpstr>Mathematics  </vt:lpstr>
      <vt:lpstr>PowerPoint Presentation</vt:lpstr>
      <vt:lpstr>PowerPoint Presentation</vt:lpstr>
      <vt:lpstr>PowerPoint Presentation</vt:lpstr>
      <vt:lpstr>PowerPoint Presentation</vt:lpstr>
      <vt:lpstr>PowerPoint Presentation</vt:lpstr>
      <vt:lpstr>Project Overview</vt:lpstr>
      <vt:lpstr>Functionality</vt:lpstr>
      <vt:lpstr>Code Implementations</vt:lpstr>
      <vt:lpstr>PowerPoint Presentation</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Outcomes </vt:lpstr>
      <vt:lpstr>PowerPoint Presentation</vt:lpstr>
      <vt:lpstr>PowerPoint Presentation</vt:lpstr>
      <vt:lpstr>BIBLIOGRAPHY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bala krishnaiah</dc:creator>
  <cp:lastModifiedBy>Deepshikha pal</cp:lastModifiedBy>
  <cp:revision>5</cp:revision>
  <dcterms:created xsi:type="dcterms:W3CDTF">2024-09-13T18:23:00Z</dcterms:created>
  <dcterms:modified xsi:type="dcterms:W3CDTF">2024-10-10T06:16:30Z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4DAF73D7DA374EFAB2D3160E5CA165FD_12</vt:lpwstr>
  </property>
  <property fmtid="{D5CDD505-2E9C-101B-9397-08002B2CF9AE}" pid="3" name="KSOProductBuildVer">
    <vt:lpwstr>1033-12.2.0.17562</vt:lpwstr>
  </property>
</Properties>
</file>