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65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 varScale="1">
        <p:scale>
          <a:sx n="78" d="100"/>
          <a:sy n="78" d="100"/>
        </p:scale>
        <p:origin x="108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ddamangari-Manoj/KEYLOGGER-AND-SECURITY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400" y="79470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362200" y="2203366"/>
            <a:ext cx="8371523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P. </a:t>
            </a:r>
            <a:r>
              <a:rPr lang="en-IN" spc="15">
                <a:solidFill>
                  <a:srgbClr val="FF0000"/>
                </a:solidFill>
                <a:latin typeface="Algerian" panose="04020705040A02060702" pitchFamily="82" charset="0"/>
              </a:rPr>
              <a:t>H .DEEPIKA</a:t>
            </a:r>
            <a:endParaRPr spc="15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0" y="3191755"/>
            <a:ext cx="27736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Final</a:t>
            </a:r>
            <a:r>
              <a:rPr sz="30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000" b="1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Project</a:t>
            </a:r>
            <a:endParaRPr sz="30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DADCE03-A2C4-D5B8-7D63-F04838481D1D}"/>
              </a:ext>
            </a:extLst>
          </p:cNvPr>
          <p:cNvSpPr/>
          <p:nvPr/>
        </p:nvSpPr>
        <p:spPr>
          <a:xfrm>
            <a:off x="1875196" y="267220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8264B1F-8B6F-E902-107D-C1A51D8A2E7E}"/>
              </a:ext>
            </a:extLst>
          </p:cNvPr>
          <p:cNvSpPr/>
          <p:nvPr/>
        </p:nvSpPr>
        <p:spPr>
          <a:xfrm>
            <a:off x="710278" y="34862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574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sz="4250" u="sng" spc="10" dirty="0"/>
              <a:t>WOW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YOUR</a:t>
            </a:r>
            <a:r>
              <a:rPr sz="4250" u="sng" spc="-10" dirty="0"/>
              <a:t> </a:t>
            </a:r>
            <a:r>
              <a:rPr sz="4250" u="sng" spc="20" dirty="0"/>
              <a:t>SOLUTION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C419E-B88E-E54D-BBCC-7311E9C5C1DA}"/>
              </a:ext>
            </a:extLst>
          </p:cNvPr>
          <p:cNvSpPr txBox="1"/>
          <p:nvPr/>
        </p:nvSpPr>
        <p:spPr>
          <a:xfrm>
            <a:off x="152400" y="2453898"/>
            <a:ext cx="9963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Significant reduction in the likelihood of keylogging attacks through proactive measures.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2EFB-13AF-06C0-FF1E-02CFC25BE252}"/>
              </a:ext>
            </a:extLst>
          </p:cNvPr>
          <p:cNvSpPr txBox="1"/>
          <p:nvPr/>
        </p:nvSpPr>
        <p:spPr>
          <a:xfrm>
            <a:off x="2466975" y="3364151"/>
            <a:ext cx="72199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Innovative Approach: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Combining technical measures with user education for comprehensive protection.</a:t>
            </a:r>
            <a:endParaRPr lang="en-US" altLang="en-US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Demonstration: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67982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M</a:t>
            </a:r>
            <a:r>
              <a:rPr sz="4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O</a:t>
            </a:r>
            <a:r>
              <a:rPr sz="4800" spc="-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D</a:t>
            </a:r>
            <a:r>
              <a:rPr sz="4800" spc="-3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E</a:t>
            </a:r>
            <a:r>
              <a:rPr sz="4800" spc="-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LL</a:t>
            </a:r>
            <a:r>
              <a:rPr sz="4800" spc="-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I</a:t>
            </a:r>
            <a:r>
              <a:rPr sz="4800" spc="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N</a:t>
            </a:r>
            <a:r>
              <a:rPr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G</a:t>
            </a:r>
            <a:r>
              <a:rPr lang="en-US"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 : 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56515-740A-04D9-C200-C4AC770A75D9}"/>
              </a:ext>
            </a:extLst>
          </p:cNvPr>
          <p:cNvSpPr txBox="1"/>
          <p:nvPr/>
        </p:nvSpPr>
        <p:spPr>
          <a:xfrm>
            <a:off x="685800" y="1216219"/>
            <a:ext cx="88963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Before we begin ,we need to install python  and some particular libraries of python in the system  which can installed by the commands in command prompt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</a:t>
            </a:r>
            <a:r>
              <a:rPr lang="en-IN" b="1" dirty="0" err="1"/>
              <a:t>pynput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 err="1"/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agent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Initialization  of keylogger </a:t>
            </a:r>
            <a:r>
              <a:rPr lang="en-US" i="1" dirty="0">
                <a:latin typeface="+mj-lt"/>
                <a:sym typeface="+mn-ea"/>
              </a:rPr>
              <a:t>:</a:t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latin typeface="+mj-lt"/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Stop Logging  </a:t>
            </a:r>
            <a:r>
              <a:rPr lang="en-US" i="1" dirty="0">
                <a:latin typeface="+mj-lt"/>
                <a:sym typeface="+mn-ea"/>
              </a:rPr>
              <a:t>:</a:t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b="0" dirty="0">
                <a:latin typeface="+mj-lt"/>
                <a:cs typeface="Courier New" panose="02070309020205020404" charset="0"/>
              </a:rPr>
            </a:b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18E14-B759-C545-E831-CCC7D047F777}"/>
              </a:ext>
            </a:extLst>
          </p:cNvPr>
          <p:cNvSpPr txBox="1"/>
          <p:nvPr/>
        </p:nvSpPr>
        <p:spPr>
          <a:xfrm>
            <a:off x="230343" y="12361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rial Black" panose="020B0A04020102020204" pitchFamily="34" charset="0"/>
              </a:rPr>
              <a:t>Wire Frames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CE9B3D-5E8D-4823-0FAE-A20CDB4D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3" y="1515843"/>
            <a:ext cx="2970057" cy="2922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B73A83-5CD1-B189-E2FE-F03C954EE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07" y="1495523"/>
            <a:ext cx="2970057" cy="2922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CA727A-8D29-9F33-C53C-57539E3D4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20" y="1536163"/>
            <a:ext cx="2970057" cy="29227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D45F6E-7DDC-9161-1B24-86EC5BDCC301}"/>
              </a:ext>
            </a:extLst>
          </p:cNvPr>
          <p:cNvSpPr txBox="1"/>
          <p:nvPr/>
        </p:nvSpPr>
        <p:spPr>
          <a:xfrm>
            <a:off x="990600" y="99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CC85C7-6BED-9107-8681-E18C13A4E30D}"/>
              </a:ext>
            </a:extLst>
          </p:cNvPr>
          <p:cNvSpPr txBox="1"/>
          <p:nvPr/>
        </p:nvSpPr>
        <p:spPr>
          <a:xfrm>
            <a:off x="8001000" y="98586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57BEE-BD00-6B83-5623-E448E618872D}"/>
              </a:ext>
            </a:extLst>
          </p:cNvPr>
          <p:cNvSpPr txBox="1"/>
          <p:nvPr/>
        </p:nvSpPr>
        <p:spPr>
          <a:xfrm>
            <a:off x="4495800" y="98586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C05E8-3CC9-F6CA-F997-54251AE7200C}"/>
              </a:ext>
            </a:extLst>
          </p:cNvPr>
          <p:cNvSpPr txBox="1"/>
          <p:nvPr/>
        </p:nvSpPr>
        <p:spPr>
          <a:xfrm>
            <a:off x="992343" y="4800600"/>
            <a:ext cx="838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1 : </a:t>
            </a:r>
            <a:r>
              <a:rPr lang="en-IN" dirty="0"/>
              <a:t>The start button initialize to start  keylogging in the machine</a:t>
            </a:r>
          </a:p>
          <a:p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2 : </a:t>
            </a:r>
            <a:r>
              <a:rPr lang="en-IN" dirty="0"/>
              <a:t>As the  keylogger running it saves the keys in keylogger.txt file</a:t>
            </a:r>
          </a:p>
          <a:p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3 </a:t>
            </a:r>
            <a:r>
              <a:rPr lang="en-IN" dirty="0"/>
              <a:t>: The keylogger stops and keys has been saved in the text document file</a:t>
            </a:r>
          </a:p>
        </p:txBody>
      </p:sp>
    </p:spTree>
    <p:extLst>
      <p:ext uri="{BB962C8B-B14F-4D97-AF65-F5344CB8AC3E}">
        <p14:creationId xmlns:p14="http://schemas.microsoft.com/office/powerpoint/2010/main" val="217709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CA2A7B-A96A-47DC-3564-D8CC64D6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9098"/>
            <a:ext cx="5165211" cy="3334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DDC9C8-2692-8521-02F5-BA25E4B9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519098"/>
            <a:ext cx="5165211" cy="3334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C952B-CCD9-ED2B-5262-FD339E6E5651}"/>
              </a:ext>
            </a:extLst>
          </p:cNvPr>
          <p:cNvSpPr txBox="1"/>
          <p:nvPr/>
        </p:nvSpPr>
        <p:spPr>
          <a:xfrm>
            <a:off x="533400" y="304800"/>
            <a:ext cx="293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u="sng" dirty="0"/>
              <a:t>Outputs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E3240-D2D7-9906-21E2-654D746D02B1}"/>
              </a:ext>
            </a:extLst>
          </p:cNvPr>
          <p:cNvSpPr txBox="1"/>
          <p:nvPr/>
        </p:nvSpPr>
        <p:spPr>
          <a:xfrm>
            <a:off x="1905000" y="4969570"/>
            <a:ext cx="15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Keylogger 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D0FFB-FBA7-868F-96FC-DCB79B7099D3}"/>
              </a:ext>
            </a:extLst>
          </p:cNvPr>
          <p:cNvSpPr txBox="1"/>
          <p:nvPr/>
        </p:nvSpPr>
        <p:spPr>
          <a:xfrm>
            <a:off x="7620000" y="496957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Keylogger.jsons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79899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38125"/>
            <a:ext cx="3124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  <a:r>
              <a:rPr lang="en-IN" u="sng" dirty="0"/>
              <a:t> :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A24F3-7F08-0013-3CA4-A691E49FA8A5}"/>
              </a:ext>
            </a:extLst>
          </p:cNvPr>
          <p:cNvSpPr txBox="1"/>
          <p:nvPr/>
        </p:nvSpPr>
        <p:spPr>
          <a:xfrm>
            <a:off x="838200" y="1447800"/>
            <a:ext cx="83057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implementation of keylogger that captures keystrokes and records them into both text and JSON files is successful.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GUI provided a user-friendly way to control the keylogger, making it accessible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keylogger project demonstrated the capability to effectively capture and log keystrokes in real-time.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 Emphasized the ethical use of keyloggers and the importance of implementing security measures to protect against malicious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Real-time keylogging with start and stop functionality controlled via a simple GUI.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9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8A151-C353-A713-9A6D-CB8BB53B3CA0}"/>
              </a:ext>
            </a:extLst>
          </p:cNvPr>
          <p:cNvSpPr txBox="1"/>
          <p:nvPr/>
        </p:nvSpPr>
        <p:spPr>
          <a:xfrm>
            <a:off x="914400" y="59399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Project link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51C88-1BF4-377C-1A4A-7B9847BDD5DE}"/>
              </a:ext>
            </a:extLst>
          </p:cNvPr>
          <p:cNvSpPr txBox="1"/>
          <p:nvPr/>
        </p:nvSpPr>
        <p:spPr>
          <a:xfrm>
            <a:off x="2590800" y="2799875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https://github.com/Peddamangari-Manoj/KEYLOGGER-AND-SECURITY.git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ADED4-BCB4-1266-BF23-34F299BC5576}"/>
              </a:ext>
            </a:extLst>
          </p:cNvPr>
          <p:cNvSpPr txBox="1"/>
          <p:nvPr/>
        </p:nvSpPr>
        <p:spPr>
          <a:xfrm>
            <a:off x="16002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GITHUB LINK OF PROJECT :</a:t>
            </a:r>
          </a:p>
        </p:txBody>
      </p:sp>
    </p:spTree>
    <p:extLst>
      <p:ext uri="{BB962C8B-B14F-4D97-AF65-F5344CB8AC3E}">
        <p14:creationId xmlns:p14="http://schemas.microsoft.com/office/powerpoint/2010/main" val="22521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348" y="995944"/>
            <a:ext cx="7642225" cy="134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KEYLOGGER  AND  SECURITY</a:t>
            </a:r>
            <a:b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377EFF0-3FC4-40D7-5B94-538B133A30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6009" y="2343750"/>
            <a:ext cx="6595522" cy="39024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206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endParaRPr lang="en-IN"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 flipH="1">
            <a:off x="4038599" y="1371604"/>
            <a:ext cx="5045837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24942-75F5-5759-A948-5C5626639FA6}"/>
              </a:ext>
            </a:extLst>
          </p:cNvPr>
          <p:cNvSpPr txBox="1"/>
          <p:nvPr/>
        </p:nvSpPr>
        <p:spPr>
          <a:xfrm>
            <a:off x="1338263" y="1648966"/>
            <a:ext cx="4743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Introduction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Problem Statement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Project Overview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Who Are The </a:t>
            </a: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End Users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Solution and Value Proposition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The "Wow" in Our Solution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Modelling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latin typeface="+mj-lt"/>
                <a:sym typeface="+mn-ea"/>
              </a:rPr>
              <a:t>Project Link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DD918-F09A-D42B-9D04-444A48513034}"/>
              </a:ext>
            </a:extLst>
          </p:cNvPr>
          <p:cNvSpPr txBox="1"/>
          <p:nvPr/>
        </p:nvSpPr>
        <p:spPr>
          <a:xfrm>
            <a:off x="685797" y="547684"/>
            <a:ext cx="281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INTRODUCTION</a:t>
            </a:r>
            <a:endParaRPr lang="en-IN" sz="30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846E6-07C1-92D7-0AF6-A9780566FC88}"/>
              </a:ext>
            </a:extLst>
          </p:cNvPr>
          <p:cNvSpPr txBox="1"/>
          <p:nvPr/>
        </p:nvSpPr>
        <p:spPr>
          <a:xfrm>
            <a:off x="1066800" y="1447800"/>
            <a:ext cx="610076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3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is a keylogger?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ECB27-6671-D8B2-FDB5-B4C3EC8F82B2}"/>
              </a:ext>
            </a:extLst>
          </p:cNvPr>
          <p:cNvSpPr txBox="1"/>
          <p:nvPr/>
        </p:nvSpPr>
        <p:spPr>
          <a:xfrm>
            <a:off x="1676400" y="2163250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Keyloggers are a type of  spyware malware designed to spy on victims. Because they can capture everything you type, keyloggers are one of the most invasive forms of malware.</a:t>
            </a:r>
            <a:endParaRPr lang="en-IN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37B74-3764-A088-BB99-60A5026F69B4}"/>
              </a:ext>
            </a:extLst>
          </p:cNvPr>
          <p:cNvSpPr txBox="1"/>
          <p:nvPr/>
        </p:nvSpPr>
        <p:spPr>
          <a:xfrm>
            <a:off x="1676400" y="3901391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There are two main types of keyloggers: software and hardware. Keylogger software is more common than keylogger hardware, because the latter requires actual physical access to a device.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81244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982DC65-34A9-2343-7FB4-E5C88B2FB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1" t="25584" r="38888" b="14269"/>
          <a:stretch/>
        </p:blipFill>
        <p:spPr>
          <a:xfrm>
            <a:off x="6934200" y="3094692"/>
            <a:ext cx="3035897" cy="2331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9997F5-8C44-A194-64A7-D4FBEDDA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5963"/>
            <a:ext cx="3148961" cy="2666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0D1506-07FC-6431-78C2-E0D2D455A567}"/>
              </a:ext>
            </a:extLst>
          </p:cNvPr>
          <p:cNvSpPr txBox="1"/>
          <p:nvPr/>
        </p:nvSpPr>
        <p:spPr>
          <a:xfrm>
            <a:off x="385915" y="243344"/>
            <a:ext cx="2895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/>
              <a:t>Hardware keylogger :</a:t>
            </a:r>
            <a:endParaRPr lang="en-IN" sz="23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7E1BE-002B-0901-6EDD-517006CF1512}"/>
              </a:ext>
            </a:extLst>
          </p:cNvPr>
          <p:cNvSpPr txBox="1"/>
          <p:nvPr/>
        </p:nvSpPr>
        <p:spPr>
          <a:xfrm>
            <a:off x="685800" y="9144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Hardware-based keyloggers take the form of a physical device, like a USB stick or another item that may look similar to a charger.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They record keystrokes and other data, to be retrieved later by a hacker.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They cannot be detected by any  anti –virus software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7CA8E-DF89-DD8A-2382-66EB86C820DE}"/>
              </a:ext>
            </a:extLst>
          </p:cNvPr>
          <p:cNvSpPr txBox="1"/>
          <p:nvPr/>
        </p:nvSpPr>
        <p:spPr>
          <a:xfrm>
            <a:off x="533400" y="2893506"/>
            <a:ext cx="610091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u="sng" dirty="0"/>
              <a:t>Software keylogger :</a:t>
            </a:r>
            <a:endParaRPr lang="en-IN" sz="23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2FD83-21E8-997F-F316-42BF16A243C6}"/>
              </a:ext>
            </a:extLst>
          </p:cNvPr>
          <p:cNvSpPr txBox="1"/>
          <p:nvPr/>
        </p:nvSpPr>
        <p:spPr>
          <a:xfrm>
            <a:off x="990600" y="3672283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 software is usually malicious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But some companies and parents use it to keep tabs on employees and kids.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Depending on their application, time-tracking software and parental monitoring apps can easily verge into spying territory.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5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rgbClr val="FF0000"/>
                </a:solidFill>
              </a:rPr>
              <a:t>P</a:t>
            </a:r>
            <a:r>
              <a:rPr sz="4250" u="sng" spc="15" dirty="0">
                <a:solidFill>
                  <a:srgbClr val="FF0000"/>
                </a:solidFill>
              </a:rPr>
              <a:t>ROB</a:t>
            </a:r>
            <a:r>
              <a:rPr sz="4250" u="sng" spc="55" dirty="0">
                <a:solidFill>
                  <a:srgbClr val="FF0000"/>
                </a:solidFill>
              </a:rPr>
              <a:t>L</a:t>
            </a:r>
            <a:r>
              <a:rPr sz="4250" u="sng" spc="-20" dirty="0">
                <a:solidFill>
                  <a:srgbClr val="FF0000"/>
                </a:solidFill>
              </a:rPr>
              <a:t>E</a:t>
            </a:r>
            <a:r>
              <a:rPr sz="4250" u="sng" spc="20" dirty="0">
                <a:solidFill>
                  <a:srgbClr val="FF0000"/>
                </a:solidFill>
              </a:rPr>
              <a:t>M</a:t>
            </a:r>
            <a:r>
              <a:rPr sz="4250" u="sng" dirty="0">
                <a:solidFill>
                  <a:srgbClr val="FF0000"/>
                </a:solidFill>
              </a:rPr>
              <a:t>	</a:t>
            </a:r>
            <a:r>
              <a:rPr sz="4250" u="sng" spc="10" dirty="0">
                <a:solidFill>
                  <a:srgbClr val="FF0000"/>
                </a:solidFill>
              </a:rPr>
              <a:t>S</a:t>
            </a:r>
            <a:r>
              <a:rPr sz="4250" u="sng" spc="-370" dirty="0">
                <a:solidFill>
                  <a:srgbClr val="FF0000"/>
                </a:solidFill>
              </a:rPr>
              <a:t>T</a:t>
            </a:r>
            <a:r>
              <a:rPr sz="4250" u="sng" spc="-375" dirty="0">
                <a:solidFill>
                  <a:srgbClr val="FF0000"/>
                </a:solidFill>
              </a:rPr>
              <a:t>A</a:t>
            </a:r>
            <a:r>
              <a:rPr sz="4250" u="sng" spc="15" dirty="0">
                <a:solidFill>
                  <a:srgbClr val="FF0000"/>
                </a:solidFill>
              </a:rPr>
              <a:t>T</a:t>
            </a:r>
            <a:r>
              <a:rPr sz="4250" u="sng" spc="-10" dirty="0">
                <a:solidFill>
                  <a:srgbClr val="FF0000"/>
                </a:solidFill>
              </a:rPr>
              <a:t>E</a:t>
            </a:r>
            <a:r>
              <a:rPr sz="4250" u="sng" spc="-20" dirty="0">
                <a:solidFill>
                  <a:srgbClr val="FF0000"/>
                </a:solidFill>
              </a:rPr>
              <a:t>ME</a:t>
            </a:r>
            <a:r>
              <a:rPr sz="4250" u="sng" spc="10" dirty="0">
                <a:solidFill>
                  <a:srgbClr val="FF0000"/>
                </a:solidFill>
              </a:rPr>
              <a:t>NT</a:t>
            </a:r>
            <a:endParaRPr sz="4250" u="sng" dirty="0">
              <a:solidFill>
                <a:srgbClr val="FF00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8C96A-D642-F6C2-55DD-BF2B781BFA63}"/>
              </a:ext>
            </a:extLst>
          </p:cNvPr>
          <p:cNvSpPr txBox="1"/>
          <p:nvPr/>
        </p:nvSpPr>
        <p:spPr>
          <a:xfrm>
            <a:off x="866775" y="1620857"/>
            <a:ext cx="610076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5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 keylogger  do?</a:t>
            </a:r>
          </a:p>
          <a:p>
            <a:pPr algn="l" fontAlgn="base"/>
            <a:endParaRPr lang="en-US" sz="2500" b="1" i="0" dirty="0">
              <a:solidFill>
                <a:srgbClr val="071D2B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all your keystrokes, including your passwords and banking details.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both sides of conversations in messaging apps        and emails.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your browsing history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screenshots when certain keywords are typed.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remote control over your device.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Remotely log in or out of your device.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how long you use specific apps.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Print or email logs back to the hacker.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Hide in the background.</a:t>
            </a:r>
          </a:p>
          <a:p>
            <a:pPr algn="just"/>
            <a:br>
              <a:rPr lang="en-US" sz="2000" dirty="0"/>
            </a:b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6200" y="116871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>
                <a:solidFill>
                  <a:schemeClr val="accent1">
                    <a:lumMod val="75000"/>
                  </a:schemeClr>
                </a:solidFill>
              </a:rPr>
              <a:t>PROJECT	</a:t>
            </a:r>
            <a:r>
              <a:rPr sz="4250" u="sng" spc="-20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1D274-25E4-00FE-F554-4ED90481BD16}"/>
              </a:ext>
            </a:extLst>
          </p:cNvPr>
          <p:cNvSpPr txBox="1"/>
          <p:nvPr/>
        </p:nvSpPr>
        <p:spPr>
          <a:xfrm>
            <a:off x="676275" y="2151727"/>
            <a:ext cx="7134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Comprehensive Understanding  the  keyloggers and their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 working of keylogger  in real time and types of keylogger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Loss caused by the keylogger attacks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Effective safety measures to prevent keylogging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C40FE-3A69-7B19-D883-4AD00236841E}"/>
              </a:ext>
            </a:extLst>
          </p:cNvPr>
          <p:cNvSpPr txBox="1"/>
          <p:nvPr/>
        </p:nvSpPr>
        <p:spPr>
          <a:xfrm>
            <a:off x="1071562" y="1874055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Keyloggers  are even used for legitimate purposes etc.</a:t>
            </a:r>
          </a:p>
          <a:p>
            <a:r>
              <a:rPr lang="en-US" dirty="0"/>
              <a:t>The users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Companies: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companies use keyloggers to track which apps employees use, and how they are using their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Hackers: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When most people think of keyloggers, they think of </a:t>
            </a: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hackers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Parents: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parental monitoring software is essentially spyware or even a keylogger. While it’s legal for parents to monitor their under-age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“““ </a:t>
            </a:r>
            <a:r>
              <a:rPr lang="en-US" dirty="0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”””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25" y="43910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>
                <a:solidFill>
                  <a:srgbClr val="00B0F0"/>
                </a:solidFill>
              </a:rPr>
              <a:t>Y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U</a:t>
            </a:r>
            <a:r>
              <a:rPr sz="3600" u="sng" dirty="0">
                <a:solidFill>
                  <a:srgbClr val="00B0F0"/>
                </a:solidFill>
              </a:rPr>
              <a:t>R</a:t>
            </a:r>
            <a:r>
              <a:rPr sz="3600" u="sng" spc="5" dirty="0">
                <a:solidFill>
                  <a:srgbClr val="00B0F0"/>
                </a:solidFill>
              </a:rPr>
              <a:t> </a:t>
            </a:r>
            <a:r>
              <a:rPr sz="3600" u="sng" spc="25" dirty="0">
                <a:solidFill>
                  <a:srgbClr val="00B0F0"/>
                </a:solidFill>
              </a:rPr>
              <a:t>S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dirty="0">
                <a:solidFill>
                  <a:srgbClr val="00B0F0"/>
                </a:solidFill>
              </a:rPr>
              <a:t>N</a:t>
            </a:r>
            <a:r>
              <a:rPr sz="3600" u="sng" spc="-345" dirty="0">
                <a:solidFill>
                  <a:srgbClr val="00B0F0"/>
                </a:solidFill>
              </a:rPr>
              <a:t> 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-5" dirty="0">
                <a:solidFill>
                  <a:srgbClr val="00B0F0"/>
                </a:solidFill>
              </a:rPr>
              <a:t>N</a:t>
            </a:r>
            <a:r>
              <a:rPr sz="3600" u="sng" dirty="0">
                <a:solidFill>
                  <a:srgbClr val="00B0F0"/>
                </a:solidFill>
              </a:rPr>
              <a:t>D</a:t>
            </a:r>
            <a:r>
              <a:rPr sz="3600" u="sng" spc="35" dirty="0">
                <a:solidFill>
                  <a:srgbClr val="00B0F0"/>
                </a:solidFill>
              </a:rPr>
              <a:t> 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dirty="0">
                <a:solidFill>
                  <a:srgbClr val="00B0F0"/>
                </a:solidFill>
              </a:rPr>
              <a:t>S</a:t>
            </a:r>
            <a:r>
              <a:rPr sz="3600" u="sng" spc="60" dirty="0">
                <a:solidFill>
                  <a:srgbClr val="00B0F0"/>
                </a:solidFill>
              </a:rPr>
              <a:t> </a:t>
            </a:r>
            <a:r>
              <a:rPr sz="3600" u="sng" spc="-295" dirty="0">
                <a:solidFill>
                  <a:srgbClr val="00B0F0"/>
                </a:solidFill>
              </a:rPr>
              <a:t>V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dirty="0">
                <a:solidFill>
                  <a:srgbClr val="00B0F0"/>
                </a:solidFill>
              </a:rPr>
              <a:t>E</a:t>
            </a:r>
            <a:r>
              <a:rPr sz="3600" u="sng" spc="-65" dirty="0">
                <a:solidFill>
                  <a:srgbClr val="00B0F0"/>
                </a:solidFill>
              </a:rPr>
              <a:t> 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-30" dirty="0">
                <a:solidFill>
                  <a:srgbClr val="00B0F0"/>
                </a:solidFill>
              </a:rPr>
              <a:t>R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25" dirty="0">
                <a:solidFill>
                  <a:srgbClr val="00B0F0"/>
                </a:solidFill>
              </a:rPr>
              <a:t>S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-35" dirty="0">
                <a:solidFill>
                  <a:srgbClr val="00B0F0"/>
                </a:solidFill>
              </a:rPr>
              <a:t>T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dirty="0">
                <a:solidFill>
                  <a:srgbClr val="00B0F0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42C2D-1D27-BE8C-A9CD-6B644BF24A90}"/>
              </a:ext>
            </a:extLst>
          </p:cNvPr>
          <p:cNvSpPr txBox="1"/>
          <p:nvPr/>
        </p:nvSpPr>
        <p:spPr>
          <a:xfrm>
            <a:off x="533400" y="1397365"/>
            <a:ext cx="84748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Anti-virus :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The best way to protect your devices from keylogging is to use a high-quality antivirus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can also take other precautions to make an infection less likely.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Password manager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may use a password manager to generate highly complex passwords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In many cases, these programs are able to auto-fill your passwords, which allows you to bypass using the keyboard altogether.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Asterisks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If you are not typing, a keylogger cannot record any strokes, and since password characters are usually replaced by asterisks, even a video surveillance system would not be able to figure out what was entered.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Two step </a:t>
            </a:r>
            <a:r>
              <a:rPr lang="en-US" sz="2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authetntication</a:t>
            </a: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In addition, use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two step verification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when you have the option. A keylogger may deduce your password, but  the second phase of the authentication process may deter them.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 virtual keyboard can also help prevent keyloggers from accessing your keystrokes.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997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</vt:lpstr>
      <vt:lpstr>Arial Black</vt:lpstr>
      <vt:lpstr>Calibri</vt:lpstr>
      <vt:lpstr>Candara Light</vt:lpstr>
      <vt:lpstr>Courier New</vt:lpstr>
      <vt:lpstr>Inter</vt:lpstr>
      <vt:lpstr>Mier B</vt:lpstr>
      <vt:lpstr>Trebuchet MS</vt:lpstr>
      <vt:lpstr>Wingdings</vt:lpstr>
      <vt:lpstr>Office Theme</vt:lpstr>
      <vt:lpstr>               P. H .DEEPIKA</vt:lpstr>
      <vt:lpstr>KEYLOGGER  AND  SECURITY </vt:lpstr>
      <vt:lpstr>AGENDA</vt:lpstr>
      <vt:lpstr>PowerPoint Presentation</vt:lpstr>
      <vt:lpstr>PowerPoint Presentation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PEDDAMANGARI MANOJ</dc:title>
  <dc:creator>poojitha peddamangari</dc:creator>
  <cp:lastModifiedBy>P H Deepika</cp:lastModifiedBy>
  <cp:revision>16</cp:revision>
  <dcterms:created xsi:type="dcterms:W3CDTF">2024-06-03T05:48:59Z</dcterms:created>
  <dcterms:modified xsi:type="dcterms:W3CDTF">2024-06-14T15:14:30Z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