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31975"/>
          </a:xfrm>
        </p:spPr>
        <p:txBody>
          <a:bodyPr>
            <a:normAutofit fontScale="90000"/>
          </a:bodyPr>
          <a:lstStyle/>
          <a:p>
            <a:r>
              <a:rPr dirty="0"/>
              <a:t>Morphological Chart for Digital Nomad Community App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Optimized Feature Combinations for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5233"/>
          </a:xfrm>
        </p:spPr>
        <p:txBody>
          <a:bodyPr>
            <a:noAutofit/>
          </a:bodyPr>
          <a:lstStyle/>
          <a:p>
            <a:r>
              <a:rPr sz="3600" b="1" dirty="0">
                <a:latin typeface="Cambria" panose="02040503050406030204" pitchFamily="18" charset="0"/>
                <a:ea typeface="Cambria" panose="02040503050406030204" pitchFamily="18" charset="0"/>
              </a:rPr>
              <a:t>Feature Combinations for Digital Nomad App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38590"/>
              </p:ext>
            </p:extLst>
          </p:nvPr>
        </p:nvGraphicFramePr>
        <p:xfrm>
          <a:off x="457200" y="1371600"/>
          <a:ext cx="7457770" cy="841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189">
                <a:tc>
                  <a:txBody>
                    <a:bodyPr/>
                    <a:lstStyle/>
                    <a:p>
                      <a:r>
                        <a:rPr dirty="0"/>
                        <a:t>Feature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636">
                <a:tc>
                  <a:txBody>
                    <a:bodyPr/>
                    <a:lstStyle/>
                    <a:p>
                      <a:r>
                        <a:t>Coworking &amp; Workspaces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Location-based coworking finder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Virtual coworking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Remote work-friendly café finder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AI-recommended workspaces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36">
                <a:tc>
                  <a:txBody>
                    <a:bodyPr/>
                    <a:lstStyle/>
                    <a:p>
                      <a:r>
                        <a:t>Networking &amp; 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networking event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AI-matching for digital nomads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Travel buddy &amp; collaboration finder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Peer-to-peer mentoring &amp; coaching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12">
                <a:tc>
                  <a:txBody>
                    <a:bodyPr/>
                    <a:lstStyle/>
                    <a:p>
                      <a:r>
                        <a:t>City Exploration &amp;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City guides &amp; nomad hotspots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Live safety &amp; cost-of-living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Exclusive local deals &amp; discounts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Personalized AI-generated itineraries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36">
                <a:tc>
                  <a:txBody>
                    <a:bodyPr/>
                    <a:lstStyle/>
                    <a:p>
                      <a:r>
                        <a:t>Productivity &amp; Work-Life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Pomodoro timer &amp; focus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Task management &amp; goal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AI-generated productivity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Work-break wellness reminders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36">
                <a:tc>
                  <a:txBody>
                    <a:bodyPr/>
                    <a:lstStyle/>
                    <a:p>
                      <a:r>
                        <a:t>Health &amp; Wellness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Nearby gyms &amp; yoga studios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Meditation &amp; stress-relief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Telehealth &amp; virtual therapy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AI-based fitness &amp; nutrition 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12">
                <a:tc>
                  <a:txBody>
                    <a:bodyPr/>
                    <a:lstStyle/>
                    <a:p>
                      <a:r>
                        <a:t>Financial &amp; Budgeting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Expense tracking for nomads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Currency exchange rate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AI-powered budgeting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Nomad-friendly bank partnerships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636">
                <a:tc>
                  <a:txBody>
                    <a:bodyPr/>
                    <a:lstStyle/>
                    <a:p>
                      <a:r>
                        <a:t>Safety &amp;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Travel insurance &amp; emergency contacts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cloud document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Cybersecurity tips &amp; VPN discounts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Local emergency alerts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164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</vt:lpstr>
      <vt:lpstr>Office Theme</vt:lpstr>
      <vt:lpstr>Morphological Chart for Digital Nomad Community App Prototype</vt:lpstr>
      <vt:lpstr>Feature Combinations for Digital Nomad App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Himanshu Sekhar Biswsl</dc:creator>
  <cp:keywords/>
  <dc:description>generated using python-pptx</dc:description>
  <cp:lastModifiedBy>Himanshu Sekhar Biswsl</cp:lastModifiedBy>
  <cp:revision>3</cp:revision>
  <dcterms:created xsi:type="dcterms:W3CDTF">2013-01-27T09:14:16Z</dcterms:created>
  <dcterms:modified xsi:type="dcterms:W3CDTF">2025-01-31T17:26:21Z</dcterms:modified>
  <cp:category/>
</cp:coreProperties>
</file>