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3"/>
  </p:notesMasterIdLst>
  <p:sldIdLst>
    <p:sldId id="256" r:id="rId2"/>
    <p:sldId id="257" r:id="rId3"/>
    <p:sldId id="258" r:id="rId4"/>
    <p:sldId id="259" r:id="rId5"/>
    <p:sldId id="261" r:id="rId6"/>
    <p:sldId id="260" r:id="rId7"/>
    <p:sldId id="262" r:id="rId8"/>
    <p:sldId id="264" r:id="rId9"/>
    <p:sldId id="263" r:id="rId10"/>
    <p:sldId id="266" r:id="rId11"/>
    <p:sldId id="265" r:id="rId12"/>
    <p:sldId id="267" r:id="rId13"/>
    <p:sldId id="268" r:id="rId14"/>
    <p:sldId id="269" r:id="rId15"/>
    <p:sldId id="270" r:id="rId16"/>
    <p:sldId id="272" r:id="rId17"/>
    <p:sldId id="271" r:id="rId18"/>
    <p:sldId id="273" r:id="rId19"/>
    <p:sldId id="274" r:id="rId20"/>
    <p:sldId id="275" r:id="rId21"/>
    <p:sldId id="276" r:id="rId22"/>
    <p:sldId id="278" r:id="rId23"/>
    <p:sldId id="277" r:id="rId24"/>
    <p:sldId id="279" r:id="rId25"/>
    <p:sldId id="280" r:id="rId26"/>
    <p:sldId id="282" r:id="rId27"/>
    <p:sldId id="283" r:id="rId28"/>
    <p:sldId id="284" r:id="rId29"/>
    <p:sldId id="285" r:id="rId30"/>
    <p:sldId id="286" r:id="rId31"/>
    <p:sldId id="288" r:id="rId32"/>
    <p:sldId id="287" r:id="rId33"/>
    <p:sldId id="289" r:id="rId34"/>
    <p:sldId id="290" r:id="rId35"/>
    <p:sldId id="291" r:id="rId36"/>
    <p:sldId id="293" r:id="rId37"/>
    <p:sldId id="292" r:id="rId38"/>
    <p:sldId id="295" r:id="rId39"/>
    <p:sldId id="294" r:id="rId40"/>
    <p:sldId id="297" r:id="rId41"/>
    <p:sldId id="296" r:id="rId42"/>
    <p:sldId id="298" r:id="rId43"/>
    <p:sldId id="299" r:id="rId44"/>
    <p:sldId id="301" r:id="rId45"/>
    <p:sldId id="302" r:id="rId46"/>
    <p:sldId id="303" r:id="rId47"/>
    <p:sldId id="304" r:id="rId48"/>
    <p:sldId id="305" r:id="rId49"/>
    <p:sldId id="306" r:id="rId50"/>
    <p:sldId id="308"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2" autoAdjust="0"/>
    <p:restoredTop sz="94684" autoAdjust="0"/>
  </p:normalViewPr>
  <p:slideViewPr>
    <p:cSldViewPr>
      <p:cViewPr>
        <p:scale>
          <a:sx n="40" d="100"/>
          <a:sy n="40" d="100"/>
        </p:scale>
        <p:origin x="-1206" y="-186"/>
      </p:cViewPr>
      <p:guideLst>
        <p:guide orient="horz" pos="2160"/>
        <p:guide pos="2880"/>
      </p:guideLst>
    </p:cSldViewPr>
  </p:slideViewPr>
  <p:outlineViewPr>
    <p:cViewPr>
      <p:scale>
        <a:sx n="33" d="100"/>
        <a:sy n="33" d="100"/>
      </p:scale>
      <p:origin x="0" y="232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CE337F-17A8-4BD1-BD0D-C30C74D70758}" type="doc">
      <dgm:prSet loTypeId="urn:microsoft.com/office/officeart/2005/8/layout/vProcess5" loCatId="process" qsTypeId="urn:microsoft.com/office/officeart/2005/8/quickstyle/3d3" qsCatId="3D" csTypeId="urn:microsoft.com/office/officeart/2005/8/colors/colorful2" csCatId="colorful" phldr="1"/>
      <dgm:spPr/>
      <dgm:t>
        <a:bodyPr/>
        <a:lstStyle/>
        <a:p>
          <a:endParaRPr lang="en-US"/>
        </a:p>
      </dgm:t>
    </dgm:pt>
    <dgm:pt modelId="{BF2560A2-9EDC-4ACA-B480-9858216829B1}">
      <dgm:prSet phldrT="[Text]" custT="1"/>
      <dgm:spPr/>
      <dgm:t>
        <a:bodyPr/>
        <a:lstStyle/>
        <a:p>
          <a:r>
            <a:rPr lang="en-US" sz="3600" b="1" dirty="0" smtClean="0">
              <a:latin typeface="Times New Roman" panose="02020603050405020304" pitchFamily="18" charset="0"/>
              <a:cs typeface="Times New Roman" panose="02020603050405020304" pitchFamily="18" charset="0"/>
            </a:rPr>
            <a:t>Communication</a:t>
          </a:r>
          <a:endParaRPr lang="en-US" sz="3600" b="1" dirty="0">
            <a:latin typeface="Times New Roman" panose="02020603050405020304" pitchFamily="18" charset="0"/>
            <a:cs typeface="Times New Roman" panose="02020603050405020304" pitchFamily="18" charset="0"/>
          </a:endParaRPr>
        </a:p>
      </dgm:t>
    </dgm:pt>
    <dgm:pt modelId="{8ECB6821-972E-4995-8E2D-8F8975882B2E}" type="parTrans" cxnId="{E25DF091-F69D-4811-884C-F2581B4E7874}">
      <dgm:prSet/>
      <dgm:spPr/>
      <dgm:t>
        <a:bodyPr/>
        <a:lstStyle/>
        <a:p>
          <a:endParaRPr lang="en-US" sz="2000" b="1">
            <a:latin typeface="Times New Roman" panose="02020603050405020304" pitchFamily="18" charset="0"/>
            <a:cs typeface="Times New Roman" panose="02020603050405020304" pitchFamily="18" charset="0"/>
          </a:endParaRPr>
        </a:p>
      </dgm:t>
    </dgm:pt>
    <dgm:pt modelId="{4C205C67-9CF3-42E0-82AF-484DED14D2F6}" type="sibTrans" cxnId="{E25DF091-F69D-4811-884C-F2581B4E7874}">
      <dgm:prSet custT="1"/>
      <dgm:spPr/>
      <dgm:t>
        <a:bodyPr/>
        <a:lstStyle/>
        <a:p>
          <a:endParaRPr lang="en-US" sz="4000" b="1">
            <a:latin typeface="Times New Roman" panose="02020603050405020304" pitchFamily="18" charset="0"/>
            <a:cs typeface="Times New Roman" panose="02020603050405020304" pitchFamily="18" charset="0"/>
          </a:endParaRPr>
        </a:p>
      </dgm:t>
    </dgm:pt>
    <dgm:pt modelId="{0B85E272-8399-4EDA-985B-DA7F015230CD}">
      <dgm:prSet phldrT="[Text]" custT="1"/>
      <dgm:spPr/>
      <dgm:t>
        <a:bodyPr/>
        <a:lstStyle/>
        <a:p>
          <a:r>
            <a:rPr lang="en-US" sz="2800" b="1" dirty="0" smtClean="0">
              <a:latin typeface="Times New Roman" panose="02020603050405020304" pitchFamily="18" charset="0"/>
              <a:cs typeface="Times New Roman" panose="02020603050405020304" pitchFamily="18" charset="0"/>
            </a:rPr>
            <a:t>Requirements gathered</a:t>
          </a:r>
          <a:endParaRPr lang="en-US" sz="2800" b="1" dirty="0">
            <a:latin typeface="Times New Roman" panose="02020603050405020304" pitchFamily="18" charset="0"/>
            <a:cs typeface="Times New Roman" panose="02020603050405020304" pitchFamily="18" charset="0"/>
          </a:endParaRPr>
        </a:p>
      </dgm:t>
    </dgm:pt>
    <dgm:pt modelId="{949F4D92-EFF6-4B0F-A98A-DF88EE8A8859}" type="parTrans" cxnId="{592D910B-57A2-4317-A6CA-DE3275F4A5A8}">
      <dgm:prSet/>
      <dgm:spPr/>
      <dgm:t>
        <a:bodyPr/>
        <a:lstStyle/>
        <a:p>
          <a:endParaRPr lang="en-US" sz="2000" b="1">
            <a:latin typeface="Times New Roman" panose="02020603050405020304" pitchFamily="18" charset="0"/>
            <a:cs typeface="Times New Roman" panose="02020603050405020304" pitchFamily="18" charset="0"/>
          </a:endParaRPr>
        </a:p>
      </dgm:t>
    </dgm:pt>
    <dgm:pt modelId="{19F7E143-AFA4-45B2-94DF-692F28FCD2C1}" type="sibTrans" cxnId="{592D910B-57A2-4317-A6CA-DE3275F4A5A8}">
      <dgm:prSet/>
      <dgm:spPr/>
      <dgm:t>
        <a:bodyPr/>
        <a:lstStyle/>
        <a:p>
          <a:endParaRPr lang="en-US" sz="2000" b="1">
            <a:latin typeface="Times New Roman" panose="02020603050405020304" pitchFamily="18" charset="0"/>
            <a:cs typeface="Times New Roman" panose="02020603050405020304" pitchFamily="18" charset="0"/>
          </a:endParaRPr>
        </a:p>
      </dgm:t>
    </dgm:pt>
    <dgm:pt modelId="{1C194B69-05C1-43B0-88F6-176E67CBB110}">
      <dgm:prSet phldrT="[Text]" custT="1"/>
      <dgm:spPr/>
      <dgm:t>
        <a:bodyPr/>
        <a:lstStyle/>
        <a:p>
          <a:r>
            <a:rPr lang="en-US" sz="3600" b="1" dirty="0" smtClean="0">
              <a:latin typeface="Times New Roman" panose="02020603050405020304" pitchFamily="18" charset="0"/>
              <a:cs typeface="Times New Roman" panose="02020603050405020304" pitchFamily="18" charset="0"/>
            </a:rPr>
            <a:t>Planning</a:t>
          </a:r>
          <a:endParaRPr lang="en-US" sz="3600" b="1" dirty="0">
            <a:latin typeface="Times New Roman" panose="02020603050405020304" pitchFamily="18" charset="0"/>
            <a:cs typeface="Times New Roman" panose="02020603050405020304" pitchFamily="18" charset="0"/>
          </a:endParaRPr>
        </a:p>
      </dgm:t>
    </dgm:pt>
    <dgm:pt modelId="{EF4CC44B-E496-43D5-AAB2-C4C815B3A7FB}" type="parTrans" cxnId="{D46EB14A-9692-44FD-8611-1AF72860FBC9}">
      <dgm:prSet/>
      <dgm:spPr/>
      <dgm:t>
        <a:bodyPr/>
        <a:lstStyle/>
        <a:p>
          <a:endParaRPr lang="en-US" sz="2000" b="1">
            <a:latin typeface="Times New Roman" panose="02020603050405020304" pitchFamily="18" charset="0"/>
            <a:cs typeface="Times New Roman" panose="02020603050405020304" pitchFamily="18" charset="0"/>
          </a:endParaRPr>
        </a:p>
      </dgm:t>
    </dgm:pt>
    <dgm:pt modelId="{29B64BB1-D931-4D17-B606-0BDFB5D0F935}" type="sibTrans" cxnId="{D46EB14A-9692-44FD-8611-1AF72860FBC9}">
      <dgm:prSet custT="1"/>
      <dgm:spPr/>
      <dgm:t>
        <a:bodyPr/>
        <a:lstStyle/>
        <a:p>
          <a:endParaRPr lang="en-US" sz="4000" b="1">
            <a:latin typeface="Times New Roman" panose="02020603050405020304" pitchFamily="18" charset="0"/>
            <a:cs typeface="Times New Roman" panose="02020603050405020304" pitchFamily="18" charset="0"/>
          </a:endParaRPr>
        </a:p>
      </dgm:t>
    </dgm:pt>
    <dgm:pt modelId="{D04FDADD-9A45-4BAA-8B5C-BD4371A0C8C3}">
      <dgm:prSet phldrT="[Text]" custT="1"/>
      <dgm:spPr/>
      <dgm:t>
        <a:bodyPr/>
        <a:lstStyle/>
        <a:p>
          <a:r>
            <a:rPr lang="en-US" sz="2800" b="1" dirty="0" smtClean="0">
              <a:latin typeface="Times New Roman" panose="02020603050405020304" pitchFamily="18" charset="0"/>
              <a:cs typeface="Times New Roman" panose="02020603050405020304" pitchFamily="18" charset="0"/>
            </a:rPr>
            <a:t>Project planning and  SRS</a:t>
          </a:r>
          <a:endParaRPr lang="en-US" sz="2800" b="1" dirty="0">
            <a:latin typeface="Times New Roman" panose="02020603050405020304" pitchFamily="18" charset="0"/>
            <a:cs typeface="Times New Roman" panose="02020603050405020304" pitchFamily="18" charset="0"/>
          </a:endParaRPr>
        </a:p>
      </dgm:t>
    </dgm:pt>
    <dgm:pt modelId="{877CA032-D9B4-4834-8777-009ADA02D813}" type="parTrans" cxnId="{E221701A-68C2-4598-A0EC-FB8559BEA59B}">
      <dgm:prSet/>
      <dgm:spPr/>
      <dgm:t>
        <a:bodyPr/>
        <a:lstStyle/>
        <a:p>
          <a:endParaRPr lang="en-US" sz="2000" b="1">
            <a:latin typeface="Times New Roman" panose="02020603050405020304" pitchFamily="18" charset="0"/>
            <a:cs typeface="Times New Roman" panose="02020603050405020304" pitchFamily="18" charset="0"/>
          </a:endParaRPr>
        </a:p>
      </dgm:t>
    </dgm:pt>
    <dgm:pt modelId="{8E9076CC-3CAC-4EE3-9A46-FA6B51087181}" type="sibTrans" cxnId="{E221701A-68C2-4598-A0EC-FB8559BEA59B}">
      <dgm:prSet/>
      <dgm:spPr/>
      <dgm:t>
        <a:bodyPr/>
        <a:lstStyle/>
        <a:p>
          <a:endParaRPr lang="en-US" sz="2000" b="1">
            <a:latin typeface="Times New Roman" panose="02020603050405020304" pitchFamily="18" charset="0"/>
            <a:cs typeface="Times New Roman" panose="02020603050405020304" pitchFamily="18" charset="0"/>
          </a:endParaRPr>
        </a:p>
      </dgm:t>
    </dgm:pt>
    <dgm:pt modelId="{12448DA3-19FB-44E7-9CC6-87B77E3402AF}">
      <dgm:prSet phldrT="[Text]" custT="1"/>
      <dgm:spPr/>
      <dgm:t>
        <a:bodyPr/>
        <a:lstStyle/>
        <a:p>
          <a:r>
            <a:rPr lang="en-US" sz="3600" b="1" dirty="0" smtClean="0">
              <a:latin typeface="Times New Roman" panose="02020603050405020304" pitchFamily="18" charset="0"/>
              <a:cs typeface="Times New Roman" panose="02020603050405020304" pitchFamily="18" charset="0"/>
            </a:rPr>
            <a:t>Modelling</a:t>
          </a:r>
          <a:endParaRPr lang="en-US" sz="3600" b="1" dirty="0">
            <a:latin typeface="Times New Roman" panose="02020603050405020304" pitchFamily="18" charset="0"/>
            <a:cs typeface="Times New Roman" panose="02020603050405020304" pitchFamily="18" charset="0"/>
          </a:endParaRPr>
        </a:p>
      </dgm:t>
    </dgm:pt>
    <dgm:pt modelId="{EA01F1F3-ADDA-4A75-808F-94AB9EC4388C}" type="parTrans" cxnId="{899A9610-5A19-4D0E-90E5-2F969EE585E9}">
      <dgm:prSet/>
      <dgm:spPr/>
      <dgm:t>
        <a:bodyPr/>
        <a:lstStyle/>
        <a:p>
          <a:endParaRPr lang="en-US" sz="2000" b="1">
            <a:latin typeface="Times New Roman" panose="02020603050405020304" pitchFamily="18" charset="0"/>
            <a:cs typeface="Times New Roman" panose="02020603050405020304" pitchFamily="18" charset="0"/>
          </a:endParaRPr>
        </a:p>
      </dgm:t>
    </dgm:pt>
    <dgm:pt modelId="{F9952A14-4345-456D-9EC2-91F7B119601D}" type="sibTrans" cxnId="{899A9610-5A19-4D0E-90E5-2F969EE585E9}">
      <dgm:prSet custT="1"/>
      <dgm:spPr/>
      <dgm:t>
        <a:bodyPr/>
        <a:lstStyle/>
        <a:p>
          <a:endParaRPr lang="en-US" sz="4000" b="1">
            <a:latin typeface="Times New Roman" panose="02020603050405020304" pitchFamily="18" charset="0"/>
            <a:cs typeface="Times New Roman" panose="02020603050405020304" pitchFamily="18" charset="0"/>
          </a:endParaRPr>
        </a:p>
      </dgm:t>
    </dgm:pt>
    <dgm:pt modelId="{FCFEFB30-15BA-4EE8-AB45-C470BC8714D9}">
      <dgm:prSet phldrT="[Text]" custT="1"/>
      <dgm:spPr/>
      <dgm:t>
        <a:bodyPr/>
        <a:lstStyle/>
        <a:p>
          <a:r>
            <a:rPr lang="en-US" sz="2800" b="1" dirty="0" smtClean="0">
              <a:latin typeface="Times New Roman" panose="02020603050405020304" pitchFamily="18" charset="0"/>
              <a:cs typeface="Times New Roman" panose="02020603050405020304" pitchFamily="18" charset="0"/>
            </a:rPr>
            <a:t>Architectural Design</a:t>
          </a:r>
          <a:endParaRPr lang="en-US" sz="2800" b="1" dirty="0">
            <a:latin typeface="Times New Roman" panose="02020603050405020304" pitchFamily="18" charset="0"/>
            <a:cs typeface="Times New Roman" panose="02020603050405020304" pitchFamily="18" charset="0"/>
          </a:endParaRPr>
        </a:p>
      </dgm:t>
    </dgm:pt>
    <dgm:pt modelId="{CC0D6809-C7D0-4526-AD3D-5A0F5653AF4C}" type="parTrans" cxnId="{F9759F93-03D8-46DF-99BF-5A3F48CC192E}">
      <dgm:prSet/>
      <dgm:spPr/>
      <dgm:t>
        <a:bodyPr/>
        <a:lstStyle/>
        <a:p>
          <a:endParaRPr lang="en-US" sz="2000" b="1">
            <a:latin typeface="Times New Roman" panose="02020603050405020304" pitchFamily="18" charset="0"/>
            <a:cs typeface="Times New Roman" panose="02020603050405020304" pitchFamily="18" charset="0"/>
          </a:endParaRPr>
        </a:p>
      </dgm:t>
    </dgm:pt>
    <dgm:pt modelId="{F551E3D1-953E-4431-B429-967F7EB16B68}" type="sibTrans" cxnId="{F9759F93-03D8-46DF-99BF-5A3F48CC192E}">
      <dgm:prSet/>
      <dgm:spPr/>
      <dgm:t>
        <a:bodyPr/>
        <a:lstStyle/>
        <a:p>
          <a:endParaRPr lang="en-US" sz="2000" b="1">
            <a:latin typeface="Times New Roman" panose="02020603050405020304" pitchFamily="18" charset="0"/>
            <a:cs typeface="Times New Roman" panose="02020603050405020304" pitchFamily="18" charset="0"/>
          </a:endParaRPr>
        </a:p>
      </dgm:t>
    </dgm:pt>
    <dgm:pt modelId="{87FB2C7A-2C69-43D4-8A30-765216964C88}">
      <dgm:prSet custT="1"/>
      <dgm:spPr/>
      <dgm:t>
        <a:bodyPr/>
        <a:lstStyle/>
        <a:p>
          <a:r>
            <a:rPr lang="en-US" sz="3600" b="1" dirty="0" smtClean="0">
              <a:latin typeface="Times New Roman" panose="02020603050405020304" pitchFamily="18" charset="0"/>
              <a:cs typeface="Times New Roman" panose="02020603050405020304" pitchFamily="18" charset="0"/>
            </a:rPr>
            <a:t>Construction</a:t>
          </a:r>
          <a:endParaRPr lang="en-US" sz="3600" b="1" dirty="0">
            <a:latin typeface="Times New Roman" panose="02020603050405020304" pitchFamily="18" charset="0"/>
            <a:cs typeface="Times New Roman" panose="02020603050405020304" pitchFamily="18" charset="0"/>
          </a:endParaRPr>
        </a:p>
      </dgm:t>
    </dgm:pt>
    <dgm:pt modelId="{6C49B0DB-A9F5-410A-94E0-19440AA178B3}" type="parTrans" cxnId="{6E79471E-8F93-47F3-97F9-EA4088FFD54A}">
      <dgm:prSet/>
      <dgm:spPr/>
      <dgm:t>
        <a:bodyPr/>
        <a:lstStyle/>
        <a:p>
          <a:endParaRPr lang="en-US" sz="2000" b="1">
            <a:latin typeface="Times New Roman" panose="02020603050405020304" pitchFamily="18" charset="0"/>
            <a:cs typeface="Times New Roman" panose="02020603050405020304" pitchFamily="18" charset="0"/>
          </a:endParaRPr>
        </a:p>
      </dgm:t>
    </dgm:pt>
    <dgm:pt modelId="{2CA462DA-FDEE-4266-A4A1-9A73D0EE1F64}" type="sibTrans" cxnId="{6E79471E-8F93-47F3-97F9-EA4088FFD54A}">
      <dgm:prSet custT="1"/>
      <dgm:spPr/>
      <dgm:t>
        <a:bodyPr/>
        <a:lstStyle/>
        <a:p>
          <a:endParaRPr lang="en-US" sz="4000" b="1">
            <a:latin typeface="Times New Roman" panose="02020603050405020304" pitchFamily="18" charset="0"/>
            <a:cs typeface="Times New Roman" panose="02020603050405020304" pitchFamily="18" charset="0"/>
          </a:endParaRPr>
        </a:p>
      </dgm:t>
    </dgm:pt>
    <dgm:pt modelId="{6222C63E-A360-4990-AA35-D4159F10555B}">
      <dgm:prSet custT="1"/>
      <dgm:spPr/>
      <dgm:t>
        <a:bodyPr/>
        <a:lstStyle/>
        <a:p>
          <a:r>
            <a:rPr lang="en-US" sz="3600" b="1" dirty="0" smtClean="0">
              <a:latin typeface="Times New Roman" panose="02020603050405020304" pitchFamily="18" charset="0"/>
              <a:cs typeface="Times New Roman" panose="02020603050405020304" pitchFamily="18" charset="0"/>
            </a:rPr>
            <a:t>Deployment</a:t>
          </a:r>
          <a:endParaRPr lang="en-US" sz="3600" b="1" dirty="0">
            <a:latin typeface="Times New Roman" panose="02020603050405020304" pitchFamily="18" charset="0"/>
            <a:cs typeface="Times New Roman" panose="02020603050405020304" pitchFamily="18" charset="0"/>
          </a:endParaRPr>
        </a:p>
      </dgm:t>
    </dgm:pt>
    <dgm:pt modelId="{7693514A-6876-448F-BAD4-7114AAA45AE8}" type="parTrans" cxnId="{BFE38ADA-522A-4F90-9D4C-DCF6CB6B08D6}">
      <dgm:prSet/>
      <dgm:spPr/>
      <dgm:t>
        <a:bodyPr/>
        <a:lstStyle/>
        <a:p>
          <a:endParaRPr lang="en-US"/>
        </a:p>
      </dgm:t>
    </dgm:pt>
    <dgm:pt modelId="{2A749F80-30E2-4233-AF4A-EA047E5924F2}" type="sibTrans" cxnId="{BFE38ADA-522A-4F90-9D4C-DCF6CB6B08D6}">
      <dgm:prSet/>
      <dgm:spPr/>
      <dgm:t>
        <a:bodyPr/>
        <a:lstStyle/>
        <a:p>
          <a:endParaRPr lang="en-US"/>
        </a:p>
      </dgm:t>
    </dgm:pt>
    <dgm:pt modelId="{FC9C48B8-D1EE-4A8A-BEE5-4259C7D57367}">
      <dgm:prSet custT="1"/>
      <dgm:spPr/>
      <dgm:t>
        <a:bodyPr/>
        <a:lstStyle/>
        <a:p>
          <a:r>
            <a:rPr lang="en-US" sz="2800" b="1" dirty="0" smtClean="0">
              <a:latin typeface="Times New Roman" panose="02020603050405020304" pitchFamily="18" charset="0"/>
              <a:cs typeface="Times New Roman" panose="02020603050405020304" pitchFamily="18" charset="0"/>
            </a:rPr>
            <a:t>Detailed Design and Coding</a:t>
          </a:r>
          <a:endParaRPr lang="en-US" sz="2800" b="1" dirty="0">
            <a:latin typeface="Times New Roman" panose="02020603050405020304" pitchFamily="18" charset="0"/>
            <a:cs typeface="Times New Roman" panose="02020603050405020304" pitchFamily="18" charset="0"/>
          </a:endParaRPr>
        </a:p>
      </dgm:t>
    </dgm:pt>
    <dgm:pt modelId="{D0BA189C-1BF3-4A12-9DF9-9D15EA30B68C}" type="parTrans" cxnId="{26283D9C-61BA-4025-B43B-31FE29E343FC}">
      <dgm:prSet/>
      <dgm:spPr/>
      <dgm:t>
        <a:bodyPr/>
        <a:lstStyle/>
        <a:p>
          <a:endParaRPr lang="en-US"/>
        </a:p>
      </dgm:t>
    </dgm:pt>
    <dgm:pt modelId="{7811B207-5995-40CA-9904-F05EDB255DEA}" type="sibTrans" cxnId="{26283D9C-61BA-4025-B43B-31FE29E343FC}">
      <dgm:prSet/>
      <dgm:spPr/>
      <dgm:t>
        <a:bodyPr/>
        <a:lstStyle/>
        <a:p>
          <a:endParaRPr lang="en-US"/>
        </a:p>
      </dgm:t>
    </dgm:pt>
    <dgm:pt modelId="{16BC05CA-0D0C-43AA-BA1F-5215769E20BA}">
      <dgm:prSet custT="1"/>
      <dgm:spPr/>
      <dgm:t>
        <a:bodyPr/>
        <a:lstStyle/>
        <a:p>
          <a:r>
            <a:rPr lang="en-US" sz="2400" b="1" dirty="0" smtClean="0"/>
            <a:t>Testing ,delivery, Maintenance</a:t>
          </a:r>
          <a:endParaRPr lang="en-US" sz="2400" b="1" dirty="0"/>
        </a:p>
      </dgm:t>
    </dgm:pt>
    <dgm:pt modelId="{53684A4F-2DB4-4C59-8420-1FDF817F2B19}" type="parTrans" cxnId="{774EA3F2-E7EB-4DE3-B25E-0A77438FAEDC}">
      <dgm:prSet/>
      <dgm:spPr/>
      <dgm:t>
        <a:bodyPr/>
        <a:lstStyle/>
        <a:p>
          <a:endParaRPr lang="en-US"/>
        </a:p>
      </dgm:t>
    </dgm:pt>
    <dgm:pt modelId="{7CA636DC-F964-49F0-B6A5-63584E359CCA}" type="sibTrans" cxnId="{774EA3F2-E7EB-4DE3-B25E-0A77438FAEDC}">
      <dgm:prSet/>
      <dgm:spPr/>
      <dgm:t>
        <a:bodyPr/>
        <a:lstStyle/>
        <a:p>
          <a:endParaRPr lang="en-US"/>
        </a:p>
      </dgm:t>
    </dgm:pt>
    <dgm:pt modelId="{AB9ADAA0-393F-46FC-BC37-9E1F1A2A64E2}" type="pres">
      <dgm:prSet presAssocID="{B0CE337F-17A8-4BD1-BD0D-C30C74D70758}" presName="outerComposite" presStyleCnt="0">
        <dgm:presLayoutVars>
          <dgm:chMax val="5"/>
          <dgm:dir/>
          <dgm:resizeHandles val="exact"/>
        </dgm:presLayoutVars>
      </dgm:prSet>
      <dgm:spPr/>
    </dgm:pt>
    <dgm:pt modelId="{82498EDF-6167-41CB-B9A9-1D5C3842E8EF}" type="pres">
      <dgm:prSet presAssocID="{B0CE337F-17A8-4BD1-BD0D-C30C74D70758}" presName="dummyMaxCanvas" presStyleCnt="0">
        <dgm:presLayoutVars/>
      </dgm:prSet>
      <dgm:spPr/>
    </dgm:pt>
    <dgm:pt modelId="{BED28711-3933-48FC-9308-518FC1AFA96C}" type="pres">
      <dgm:prSet presAssocID="{B0CE337F-17A8-4BD1-BD0D-C30C74D70758}" presName="FiveNodes_1" presStyleLbl="node1" presStyleIdx="0" presStyleCnt="5">
        <dgm:presLayoutVars>
          <dgm:bulletEnabled val="1"/>
        </dgm:presLayoutVars>
      </dgm:prSet>
      <dgm:spPr/>
      <dgm:t>
        <a:bodyPr/>
        <a:lstStyle/>
        <a:p>
          <a:endParaRPr lang="en-US"/>
        </a:p>
      </dgm:t>
    </dgm:pt>
    <dgm:pt modelId="{E1B5D008-CA8B-4DEF-AED7-FE486B1548E5}" type="pres">
      <dgm:prSet presAssocID="{B0CE337F-17A8-4BD1-BD0D-C30C74D70758}" presName="FiveNodes_2" presStyleLbl="node1" presStyleIdx="1" presStyleCnt="5">
        <dgm:presLayoutVars>
          <dgm:bulletEnabled val="1"/>
        </dgm:presLayoutVars>
      </dgm:prSet>
      <dgm:spPr/>
      <dgm:t>
        <a:bodyPr/>
        <a:lstStyle/>
        <a:p>
          <a:endParaRPr lang="en-US"/>
        </a:p>
      </dgm:t>
    </dgm:pt>
    <dgm:pt modelId="{56BED5AA-4585-4290-9138-1126297A8282}" type="pres">
      <dgm:prSet presAssocID="{B0CE337F-17A8-4BD1-BD0D-C30C74D70758}" presName="FiveNodes_3" presStyleLbl="node1" presStyleIdx="2" presStyleCnt="5">
        <dgm:presLayoutVars>
          <dgm:bulletEnabled val="1"/>
        </dgm:presLayoutVars>
      </dgm:prSet>
      <dgm:spPr/>
      <dgm:t>
        <a:bodyPr/>
        <a:lstStyle/>
        <a:p>
          <a:endParaRPr lang="en-US"/>
        </a:p>
      </dgm:t>
    </dgm:pt>
    <dgm:pt modelId="{5A38F52F-4DC5-46A8-89AE-077BD14328D9}" type="pres">
      <dgm:prSet presAssocID="{B0CE337F-17A8-4BD1-BD0D-C30C74D70758}" presName="FiveNodes_4" presStyleLbl="node1" presStyleIdx="3" presStyleCnt="5">
        <dgm:presLayoutVars>
          <dgm:bulletEnabled val="1"/>
        </dgm:presLayoutVars>
      </dgm:prSet>
      <dgm:spPr/>
      <dgm:t>
        <a:bodyPr/>
        <a:lstStyle/>
        <a:p>
          <a:endParaRPr lang="en-US"/>
        </a:p>
      </dgm:t>
    </dgm:pt>
    <dgm:pt modelId="{FD1BC8BA-C478-4614-B3B7-1DC76C9B4BB6}" type="pres">
      <dgm:prSet presAssocID="{B0CE337F-17A8-4BD1-BD0D-C30C74D70758}" presName="FiveNodes_5" presStyleLbl="node1" presStyleIdx="4" presStyleCnt="5">
        <dgm:presLayoutVars>
          <dgm:bulletEnabled val="1"/>
        </dgm:presLayoutVars>
      </dgm:prSet>
      <dgm:spPr/>
      <dgm:t>
        <a:bodyPr/>
        <a:lstStyle/>
        <a:p>
          <a:endParaRPr lang="en-US"/>
        </a:p>
      </dgm:t>
    </dgm:pt>
    <dgm:pt modelId="{1029C89A-3B14-415E-8FC8-F927ABECE991}" type="pres">
      <dgm:prSet presAssocID="{B0CE337F-17A8-4BD1-BD0D-C30C74D70758}" presName="FiveConn_1-2" presStyleLbl="fgAccFollowNode1" presStyleIdx="0" presStyleCnt="4">
        <dgm:presLayoutVars>
          <dgm:bulletEnabled val="1"/>
        </dgm:presLayoutVars>
      </dgm:prSet>
      <dgm:spPr/>
    </dgm:pt>
    <dgm:pt modelId="{59708732-7EFF-4233-9DB9-B78BCDDC8076}" type="pres">
      <dgm:prSet presAssocID="{B0CE337F-17A8-4BD1-BD0D-C30C74D70758}" presName="FiveConn_2-3" presStyleLbl="fgAccFollowNode1" presStyleIdx="1" presStyleCnt="4">
        <dgm:presLayoutVars>
          <dgm:bulletEnabled val="1"/>
        </dgm:presLayoutVars>
      </dgm:prSet>
      <dgm:spPr/>
    </dgm:pt>
    <dgm:pt modelId="{E6BA850C-7396-4DFB-B97A-BD4B55C0D565}" type="pres">
      <dgm:prSet presAssocID="{B0CE337F-17A8-4BD1-BD0D-C30C74D70758}" presName="FiveConn_3-4" presStyleLbl="fgAccFollowNode1" presStyleIdx="2" presStyleCnt="4">
        <dgm:presLayoutVars>
          <dgm:bulletEnabled val="1"/>
        </dgm:presLayoutVars>
      </dgm:prSet>
      <dgm:spPr/>
    </dgm:pt>
    <dgm:pt modelId="{648808D1-B1A0-4C83-8CD5-5C943C17C341}" type="pres">
      <dgm:prSet presAssocID="{B0CE337F-17A8-4BD1-BD0D-C30C74D70758}" presName="FiveConn_4-5" presStyleLbl="fgAccFollowNode1" presStyleIdx="3" presStyleCnt="4">
        <dgm:presLayoutVars>
          <dgm:bulletEnabled val="1"/>
        </dgm:presLayoutVars>
      </dgm:prSet>
      <dgm:spPr/>
    </dgm:pt>
    <dgm:pt modelId="{AC2893F4-3443-449A-ABFE-6BB809D57DBE}" type="pres">
      <dgm:prSet presAssocID="{B0CE337F-17A8-4BD1-BD0D-C30C74D70758}" presName="FiveNodes_1_text" presStyleLbl="node1" presStyleIdx="4" presStyleCnt="5">
        <dgm:presLayoutVars>
          <dgm:bulletEnabled val="1"/>
        </dgm:presLayoutVars>
      </dgm:prSet>
      <dgm:spPr/>
      <dgm:t>
        <a:bodyPr/>
        <a:lstStyle/>
        <a:p>
          <a:endParaRPr lang="en-US"/>
        </a:p>
      </dgm:t>
    </dgm:pt>
    <dgm:pt modelId="{D8251BBD-D1CA-40D0-9240-7716D77F6A24}" type="pres">
      <dgm:prSet presAssocID="{B0CE337F-17A8-4BD1-BD0D-C30C74D70758}" presName="FiveNodes_2_text" presStyleLbl="node1" presStyleIdx="4" presStyleCnt="5">
        <dgm:presLayoutVars>
          <dgm:bulletEnabled val="1"/>
        </dgm:presLayoutVars>
      </dgm:prSet>
      <dgm:spPr/>
      <dgm:t>
        <a:bodyPr/>
        <a:lstStyle/>
        <a:p>
          <a:endParaRPr lang="en-US"/>
        </a:p>
      </dgm:t>
    </dgm:pt>
    <dgm:pt modelId="{FE827683-E00E-4114-A127-3E7CCB4B5B18}" type="pres">
      <dgm:prSet presAssocID="{B0CE337F-17A8-4BD1-BD0D-C30C74D70758}" presName="FiveNodes_3_text" presStyleLbl="node1" presStyleIdx="4" presStyleCnt="5">
        <dgm:presLayoutVars>
          <dgm:bulletEnabled val="1"/>
        </dgm:presLayoutVars>
      </dgm:prSet>
      <dgm:spPr/>
      <dgm:t>
        <a:bodyPr/>
        <a:lstStyle/>
        <a:p>
          <a:endParaRPr lang="en-US"/>
        </a:p>
      </dgm:t>
    </dgm:pt>
    <dgm:pt modelId="{F93E5CC7-8460-4FBB-BC29-CDD712D70526}" type="pres">
      <dgm:prSet presAssocID="{B0CE337F-17A8-4BD1-BD0D-C30C74D70758}" presName="FiveNodes_4_text" presStyleLbl="node1" presStyleIdx="4" presStyleCnt="5">
        <dgm:presLayoutVars>
          <dgm:bulletEnabled val="1"/>
        </dgm:presLayoutVars>
      </dgm:prSet>
      <dgm:spPr/>
      <dgm:t>
        <a:bodyPr/>
        <a:lstStyle/>
        <a:p>
          <a:endParaRPr lang="en-US"/>
        </a:p>
      </dgm:t>
    </dgm:pt>
    <dgm:pt modelId="{2F8C8085-71DA-4C24-9954-BCF0F58430EE}" type="pres">
      <dgm:prSet presAssocID="{B0CE337F-17A8-4BD1-BD0D-C30C74D70758}" presName="FiveNodes_5_text" presStyleLbl="node1" presStyleIdx="4" presStyleCnt="5">
        <dgm:presLayoutVars>
          <dgm:bulletEnabled val="1"/>
        </dgm:presLayoutVars>
      </dgm:prSet>
      <dgm:spPr/>
      <dgm:t>
        <a:bodyPr/>
        <a:lstStyle/>
        <a:p>
          <a:endParaRPr lang="en-US"/>
        </a:p>
      </dgm:t>
    </dgm:pt>
  </dgm:ptLst>
  <dgm:cxnLst>
    <dgm:cxn modelId="{BA00BAFF-4A8B-460E-AB00-D97237193B99}" type="presOf" srcId="{FC9C48B8-D1EE-4A8A-BEE5-4259C7D57367}" destId="{F93E5CC7-8460-4FBB-BC29-CDD712D70526}" srcOrd="1" destOrd="1" presId="urn:microsoft.com/office/officeart/2005/8/layout/vProcess5"/>
    <dgm:cxn modelId="{E221701A-68C2-4598-A0EC-FB8559BEA59B}" srcId="{1C194B69-05C1-43B0-88F6-176E67CBB110}" destId="{D04FDADD-9A45-4BAA-8B5C-BD4371A0C8C3}" srcOrd="0" destOrd="0" parTransId="{877CA032-D9B4-4834-8777-009ADA02D813}" sibTransId="{8E9076CC-3CAC-4EE3-9A46-FA6B51087181}"/>
    <dgm:cxn modelId="{C248A89E-32B4-4958-B901-EDDF4809784E}" type="presOf" srcId="{87FB2C7A-2C69-43D4-8A30-765216964C88}" destId="{F93E5CC7-8460-4FBB-BC29-CDD712D70526}" srcOrd="1" destOrd="0" presId="urn:microsoft.com/office/officeart/2005/8/layout/vProcess5"/>
    <dgm:cxn modelId="{D8E3A7E3-BEA6-4758-9DA0-B0F1A4DDEF2D}" type="presOf" srcId="{D04FDADD-9A45-4BAA-8B5C-BD4371A0C8C3}" destId="{E1B5D008-CA8B-4DEF-AED7-FE486B1548E5}" srcOrd="0" destOrd="1" presId="urn:microsoft.com/office/officeart/2005/8/layout/vProcess5"/>
    <dgm:cxn modelId="{00FF7A75-A5DE-42AF-87F8-5922B0563DD2}" type="presOf" srcId="{1C194B69-05C1-43B0-88F6-176E67CBB110}" destId="{D8251BBD-D1CA-40D0-9240-7716D77F6A24}" srcOrd="1" destOrd="0" presId="urn:microsoft.com/office/officeart/2005/8/layout/vProcess5"/>
    <dgm:cxn modelId="{9F6B1B91-6387-4D8B-A11C-74084A61204B}" type="presOf" srcId="{D04FDADD-9A45-4BAA-8B5C-BD4371A0C8C3}" destId="{D8251BBD-D1CA-40D0-9240-7716D77F6A24}" srcOrd="1" destOrd="1" presId="urn:microsoft.com/office/officeart/2005/8/layout/vProcess5"/>
    <dgm:cxn modelId="{248D2F48-378E-46C2-ABF6-483E458629A1}" type="presOf" srcId="{29B64BB1-D931-4D17-B606-0BDFB5D0F935}" destId="{59708732-7EFF-4233-9DB9-B78BCDDC8076}" srcOrd="0" destOrd="0" presId="urn:microsoft.com/office/officeart/2005/8/layout/vProcess5"/>
    <dgm:cxn modelId="{C78C1583-5EE0-48C2-B007-308FE0EB1321}" type="presOf" srcId="{6222C63E-A360-4990-AA35-D4159F10555B}" destId="{FD1BC8BA-C478-4614-B3B7-1DC76C9B4BB6}" srcOrd="0" destOrd="0" presId="urn:microsoft.com/office/officeart/2005/8/layout/vProcess5"/>
    <dgm:cxn modelId="{17F68A04-7B7E-4E81-B0D0-A53EA70131F1}" type="presOf" srcId="{12448DA3-19FB-44E7-9CC6-87B77E3402AF}" destId="{FE827683-E00E-4114-A127-3E7CCB4B5B18}" srcOrd="1" destOrd="0" presId="urn:microsoft.com/office/officeart/2005/8/layout/vProcess5"/>
    <dgm:cxn modelId="{0D661B52-4370-4F81-8BAB-3A85563814C5}" type="presOf" srcId="{6222C63E-A360-4990-AA35-D4159F10555B}" destId="{2F8C8085-71DA-4C24-9954-BCF0F58430EE}" srcOrd="1" destOrd="0" presId="urn:microsoft.com/office/officeart/2005/8/layout/vProcess5"/>
    <dgm:cxn modelId="{113A49DA-53AB-4C41-A10E-4201BEB9DCE0}" type="presOf" srcId="{FCFEFB30-15BA-4EE8-AB45-C470BC8714D9}" destId="{56BED5AA-4585-4290-9138-1126297A8282}" srcOrd="0" destOrd="1" presId="urn:microsoft.com/office/officeart/2005/8/layout/vProcess5"/>
    <dgm:cxn modelId="{124A0824-3BE5-4766-A948-56041026B36E}" type="presOf" srcId="{FC9C48B8-D1EE-4A8A-BEE5-4259C7D57367}" destId="{5A38F52F-4DC5-46A8-89AE-077BD14328D9}" srcOrd="0" destOrd="1" presId="urn:microsoft.com/office/officeart/2005/8/layout/vProcess5"/>
    <dgm:cxn modelId="{9025A155-47CE-41EE-B2D5-8175C6109088}" type="presOf" srcId="{0B85E272-8399-4EDA-985B-DA7F015230CD}" destId="{BED28711-3933-48FC-9308-518FC1AFA96C}" srcOrd="0" destOrd="1" presId="urn:microsoft.com/office/officeart/2005/8/layout/vProcess5"/>
    <dgm:cxn modelId="{7C9481EF-9496-407D-A24A-D7DDA0D14428}" type="presOf" srcId="{2CA462DA-FDEE-4266-A4A1-9A73D0EE1F64}" destId="{648808D1-B1A0-4C83-8CD5-5C943C17C341}" srcOrd="0" destOrd="0" presId="urn:microsoft.com/office/officeart/2005/8/layout/vProcess5"/>
    <dgm:cxn modelId="{BFE38ADA-522A-4F90-9D4C-DCF6CB6B08D6}" srcId="{B0CE337F-17A8-4BD1-BD0D-C30C74D70758}" destId="{6222C63E-A360-4990-AA35-D4159F10555B}" srcOrd="4" destOrd="0" parTransId="{7693514A-6876-448F-BAD4-7114AAA45AE8}" sibTransId="{2A749F80-30E2-4233-AF4A-EA047E5924F2}"/>
    <dgm:cxn modelId="{73CE5062-21CF-4F1C-B3D3-E43FA04FA573}" type="presOf" srcId="{B0CE337F-17A8-4BD1-BD0D-C30C74D70758}" destId="{AB9ADAA0-393F-46FC-BC37-9E1F1A2A64E2}" srcOrd="0" destOrd="0" presId="urn:microsoft.com/office/officeart/2005/8/layout/vProcess5"/>
    <dgm:cxn modelId="{945C0DF8-7F19-4FDE-B4D6-70AF3C68436F}" type="presOf" srcId="{16BC05CA-0D0C-43AA-BA1F-5215769E20BA}" destId="{FD1BC8BA-C478-4614-B3B7-1DC76C9B4BB6}" srcOrd="0" destOrd="1" presId="urn:microsoft.com/office/officeart/2005/8/layout/vProcess5"/>
    <dgm:cxn modelId="{E25DF091-F69D-4811-884C-F2581B4E7874}" srcId="{B0CE337F-17A8-4BD1-BD0D-C30C74D70758}" destId="{BF2560A2-9EDC-4ACA-B480-9858216829B1}" srcOrd="0" destOrd="0" parTransId="{8ECB6821-972E-4995-8E2D-8F8975882B2E}" sibTransId="{4C205C67-9CF3-42E0-82AF-484DED14D2F6}"/>
    <dgm:cxn modelId="{739653C3-3C94-422A-B009-9797CC390DB2}" type="presOf" srcId="{4C205C67-9CF3-42E0-82AF-484DED14D2F6}" destId="{1029C89A-3B14-415E-8FC8-F927ABECE991}" srcOrd="0" destOrd="0" presId="urn:microsoft.com/office/officeart/2005/8/layout/vProcess5"/>
    <dgm:cxn modelId="{D46EB14A-9692-44FD-8611-1AF72860FBC9}" srcId="{B0CE337F-17A8-4BD1-BD0D-C30C74D70758}" destId="{1C194B69-05C1-43B0-88F6-176E67CBB110}" srcOrd="1" destOrd="0" parTransId="{EF4CC44B-E496-43D5-AAB2-C4C815B3A7FB}" sibTransId="{29B64BB1-D931-4D17-B606-0BDFB5D0F935}"/>
    <dgm:cxn modelId="{EBA036A8-D029-45FF-AF76-DF424CCEE911}" type="presOf" srcId="{F9952A14-4345-456D-9EC2-91F7B119601D}" destId="{E6BA850C-7396-4DFB-B97A-BD4B55C0D565}" srcOrd="0" destOrd="0" presId="urn:microsoft.com/office/officeart/2005/8/layout/vProcess5"/>
    <dgm:cxn modelId="{774EA3F2-E7EB-4DE3-B25E-0A77438FAEDC}" srcId="{6222C63E-A360-4990-AA35-D4159F10555B}" destId="{16BC05CA-0D0C-43AA-BA1F-5215769E20BA}" srcOrd="0" destOrd="0" parTransId="{53684A4F-2DB4-4C59-8420-1FDF817F2B19}" sibTransId="{7CA636DC-F964-49F0-B6A5-63584E359CCA}"/>
    <dgm:cxn modelId="{A229228D-8055-4E9C-815D-58CF84AD8CD9}" type="presOf" srcId="{FCFEFB30-15BA-4EE8-AB45-C470BC8714D9}" destId="{FE827683-E00E-4114-A127-3E7CCB4B5B18}" srcOrd="1" destOrd="1" presId="urn:microsoft.com/office/officeart/2005/8/layout/vProcess5"/>
    <dgm:cxn modelId="{F9759F93-03D8-46DF-99BF-5A3F48CC192E}" srcId="{12448DA3-19FB-44E7-9CC6-87B77E3402AF}" destId="{FCFEFB30-15BA-4EE8-AB45-C470BC8714D9}" srcOrd="0" destOrd="0" parTransId="{CC0D6809-C7D0-4526-AD3D-5A0F5653AF4C}" sibTransId="{F551E3D1-953E-4431-B429-967F7EB16B68}"/>
    <dgm:cxn modelId="{1F17E7C3-BCFB-4BFF-95F6-90DFCC88D5DE}" type="presOf" srcId="{BF2560A2-9EDC-4ACA-B480-9858216829B1}" destId="{AC2893F4-3443-449A-ABFE-6BB809D57DBE}" srcOrd="1" destOrd="0" presId="urn:microsoft.com/office/officeart/2005/8/layout/vProcess5"/>
    <dgm:cxn modelId="{2B63268A-9D14-4C10-9F7A-94B975135794}" type="presOf" srcId="{16BC05CA-0D0C-43AA-BA1F-5215769E20BA}" destId="{2F8C8085-71DA-4C24-9954-BCF0F58430EE}" srcOrd="1" destOrd="1" presId="urn:microsoft.com/office/officeart/2005/8/layout/vProcess5"/>
    <dgm:cxn modelId="{26283D9C-61BA-4025-B43B-31FE29E343FC}" srcId="{87FB2C7A-2C69-43D4-8A30-765216964C88}" destId="{FC9C48B8-D1EE-4A8A-BEE5-4259C7D57367}" srcOrd="0" destOrd="0" parTransId="{D0BA189C-1BF3-4A12-9DF9-9D15EA30B68C}" sibTransId="{7811B207-5995-40CA-9904-F05EDB255DEA}"/>
    <dgm:cxn modelId="{899A9610-5A19-4D0E-90E5-2F969EE585E9}" srcId="{B0CE337F-17A8-4BD1-BD0D-C30C74D70758}" destId="{12448DA3-19FB-44E7-9CC6-87B77E3402AF}" srcOrd="2" destOrd="0" parTransId="{EA01F1F3-ADDA-4A75-808F-94AB9EC4388C}" sibTransId="{F9952A14-4345-456D-9EC2-91F7B119601D}"/>
    <dgm:cxn modelId="{A41919CA-7162-4CB4-A8D6-45DB9C0F826B}" type="presOf" srcId="{87FB2C7A-2C69-43D4-8A30-765216964C88}" destId="{5A38F52F-4DC5-46A8-89AE-077BD14328D9}" srcOrd="0" destOrd="0" presId="urn:microsoft.com/office/officeart/2005/8/layout/vProcess5"/>
    <dgm:cxn modelId="{BD649127-21EE-4218-8DC6-F7C8250AC481}" type="presOf" srcId="{0B85E272-8399-4EDA-985B-DA7F015230CD}" destId="{AC2893F4-3443-449A-ABFE-6BB809D57DBE}" srcOrd="1" destOrd="1" presId="urn:microsoft.com/office/officeart/2005/8/layout/vProcess5"/>
    <dgm:cxn modelId="{12FF5B47-E36D-4C92-9214-02A8FE74455E}" type="presOf" srcId="{12448DA3-19FB-44E7-9CC6-87B77E3402AF}" destId="{56BED5AA-4585-4290-9138-1126297A8282}" srcOrd="0" destOrd="0" presId="urn:microsoft.com/office/officeart/2005/8/layout/vProcess5"/>
    <dgm:cxn modelId="{592D910B-57A2-4317-A6CA-DE3275F4A5A8}" srcId="{BF2560A2-9EDC-4ACA-B480-9858216829B1}" destId="{0B85E272-8399-4EDA-985B-DA7F015230CD}" srcOrd="0" destOrd="0" parTransId="{949F4D92-EFF6-4B0F-A98A-DF88EE8A8859}" sibTransId="{19F7E143-AFA4-45B2-94DF-692F28FCD2C1}"/>
    <dgm:cxn modelId="{14DBC91A-8C25-4DA9-B06C-F068AFDD8438}" type="presOf" srcId="{1C194B69-05C1-43B0-88F6-176E67CBB110}" destId="{E1B5D008-CA8B-4DEF-AED7-FE486B1548E5}" srcOrd="0" destOrd="0" presId="urn:microsoft.com/office/officeart/2005/8/layout/vProcess5"/>
    <dgm:cxn modelId="{6E79471E-8F93-47F3-97F9-EA4088FFD54A}" srcId="{B0CE337F-17A8-4BD1-BD0D-C30C74D70758}" destId="{87FB2C7A-2C69-43D4-8A30-765216964C88}" srcOrd="3" destOrd="0" parTransId="{6C49B0DB-A9F5-410A-94E0-19440AA178B3}" sibTransId="{2CA462DA-FDEE-4266-A4A1-9A73D0EE1F64}"/>
    <dgm:cxn modelId="{513ACA88-E1C4-4B99-B7E4-B43813AFE261}" type="presOf" srcId="{BF2560A2-9EDC-4ACA-B480-9858216829B1}" destId="{BED28711-3933-48FC-9308-518FC1AFA96C}" srcOrd="0" destOrd="0" presId="urn:microsoft.com/office/officeart/2005/8/layout/vProcess5"/>
    <dgm:cxn modelId="{C1F2E0A7-810D-4D90-AEBD-3818BC73E7D6}" type="presParOf" srcId="{AB9ADAA0-393F-46FC-BC37-9E1F1A2A64E2}" destId="{82498EDF-6167-41CB-B9A9-1D5C3842E8EF}" srcOrd="0" destOrd="0" presId="urn:microsoft.com/office/officeart/2005/8/layout/vProcess5"/>
    <dgm:cxn modelId="{E5844931-3E99-4CF4-AD59-DFC97B80462F}" type="presParOf" srcId="{AB9ADAA0-393F-46FC-BC37-9E1F1A2A64E2}" destId="{BED28711-3933-48FC-9308-518FC1AFA96C}" srcOrd="1" destOrd="0" presId="urn:microsoft.com/office/officeart/2005/8/layout/vProcess5"/>
    <dgm:cxn modelId="{B515C0B0-B66A-40BF-97EE-F76EA888D8A0}" type="presParOf" srcId="{AB9ADAA0-393F-46FC-BC37-9E1F1A2A64E2}" destId="{E1B5D008-CA8B-4DEF-AED7-FE486B1548E5}" srcOrd="2" destOrd="0" presId="urn:microsoft.com/office/officeart/2005/8/layout/vProcess5"/>
    <dgm:cxn modelId="{CE24D5B7-D0A8-4266-9026-4EEF4490E087}" type="presParOf" srcId="{AB9ADAA0-393F-46FC-BC37-9E1F1A2A64E2}" destId="{56BED5AA-4585-4290-9138-1126297A8282}" srcOrd="3" destOrd="0" presId="urn:microsoft.com/office/officeart/2005/8/layout/vProcess5"/>
    <dgm:cxn modelId="{DF7019C2-D0C1-435F-875D-080DC0B319D8}" type="presParOf" srcId="{AB9ADAA0-393F-46FC-BC37-9E1F1A2A64E2}" destId="{5A38F52F-4DC5-46A8-89AE-077BD14328D9}" srcOrd="4" destOrd="0" presId="urn:microsoft.com/office/officeart/2005/8/layout/vProcess5"/>
    <dgm:cxn modelId="{65F104DD-57EC-4121-97A4-3920C58E88FA}" type="presParOf" srcId="{AB9ADAA0-393F-46FC-BC37-9E1F1A2A64E2}" destId="{FD1BC8BA-C478-4614-B3B7-1DC76C9B4BB6}" srcOrd="5" destOrd="0" presId="urn:microsoft.com/office/officeart/2005/8/layout/vProcess5"/>
    <dgm:cxn modelId="{6432200A-B5F8-4B27-8A8F-43FC9103BC07}" type="presParOf" srcId="{AB9ADAA0-393F-46FC-BC37-9E1F1A2A64E2}" destId="{1029C89A-3B14-415E-8FC8-F927ABECE991}" srcOrd="6" destOrd="0" presId="urn:microsoft.com/office/officeart/2005/8/layout/vProcess5"/>
    <dgm:cxn modelId="{628A53C1-8529-4C6A-B9D6-9ACCC78F23EB}" type="presParOf" srcId="{AB9ADAA0-393F-46FC-BC37-9E1F1A2A64E2}" destId="{59708732-7EFF-4233-9DB9-B78BCDDC8076}" srcOrd="7" destOrd="0" presId="urn:microsoft.com/office/officeart/2005/8/layout/vProcess5"/>
    <dgm:cxn modelId="{A15AF846-C893-420A-8B92-192232E2435A}" type="presParOf" srcId="{AB9ADAA0-393F-46FC-BC37-9E1F1A2A64E2}" destId="{E6BA850C-7396-4DFB-B97A-BD4B55C0D565}" srcOrd="8" destOrd="0" presId="urn:microsoft.com/office/officeart/2005/8/layout/vProcess5"/>
    <dgm:cxn modelId="{92C4FE56-A992-46E4-AE65-1C3721BC0394}" type="presParOf" srcId="{AB9ADAA0-393F-46FC-BC37-9E1F1A2A64E2}" destId="{648808D1-B1A0-4C83-8CD5-5C943C17C341}" srcOrd="9" destOrd="0" presId="urn:microsoft.com/office/officeart/2005/8/layout/vProcess5"/>
    <dgm:cxn modelId="{C40DB959-798A-4650-BE1B-CC664D912153}" type="presParOf" srcId="{AB9ADAA0-393F-46FC-BC37-9E1F1A2A64E2}" destId="{AC2893F4-3443-449A-ABFE-6BB809D57DBE}" srcOrd="10" destOrd="0" presId="urn:microsoft.com/office/officeart/2005/8/layout/vProcess5"/>
    <dgm:cxn modelId="{7451DB85-709D-44F1-99DC-C1B8E360485E}" type="presParOf" srcId="{AB9ADAA0-393F-46FC-BC37-9E1F1A2A64E2}" destId="{D8251BBD-D1CA-40D0-9240-7716D77F6A24}" srcOrd="11" destOrd="0" presId="urn:microsoft.com/office/officeart/2005/8/layout/vProcess5"/>
    <dgm:cxn modelId="{637E6DC0-368E-47A8-97E5-53294D2180BD}" type="presParOf" srcId="{AB9ADAA0-393F-46FC-BC37-9E1F1A2A64E2}" destId="{FE827683-E00E-4114-A127-3E7CCB4B5B18}" srcOrd="12" destOrd="0" presId="urn:microsoft.com/office/officeart/2005/8/layout/vProcess5"/>
    <dgm:cxn modelId="{5103C28B-A270-4568-823B-9EA28ACB60D3}" type="presParOf" srcId="{AB9ADAA0-393F-46FC-BC37-9E1F1A2A64E2}" destId="{F93E5CC7-8460-4FBB-BC29-CDD712D70526}" srcOrd="13" destOrd="0" presId="urn:microsoft.com/office/officeart/2005/8/layout/vProcess5"/>
    <dgm:cxn modelId="{424ED0DC-DDCF-49D4-9D7A-7E4165073DED}" type="presParOf" srcId="{AB9ADAA0-393F-46FC-BC37-9E1F1A2A64E2}" destId="{2F8C8085-71DA-4C24-9954-BCF0F58430E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288B5C-C323-47EC-8825-715ADD9ABC11}" type="doc">
      <dgm:prSet loTypeId="urn:microsoft.com/office/officeart/2008/layout/HorizontalMultiLevelHierarchy" loCatId="hierarchy" qsTypeId="urn:microsoft.com/office/officeart/2005/8/quickstyle/simple5" qsCatId="simple" csTypeId="urn:microsoft.com/office/officeart/2005/8/colors/colorful1" csCatId="colorful" phldr="1"/>
      <dgm:spPr/>
      <dgm:t>
        <a:bodyPr/>
        <a:lstStyle/>
        <a:p>
          <a:endParaRPr lang="en-US"/>
        </a:p>
      </dgm:t>
    </dgm:pt>
    <dgm:pt modelId="{2EF42CC3-5641-4020-9C50-414DEBB153A3}">
      <dgm:prSet phldrT="[Text]"/>
      <dgm:spPr>
        <a:xfrm rot="16200000">
          <a:off x="1251607" y="1875767"/>
          <a:ext cx="1577540" cy="299732"/>
        </a:xfrm>
        <a:prstGeom prst="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err="1" smtClean="0">
              <a:solidFill>
                <a:sysClr val="window" lastClr="FFFFFF"/>
              </a:solidFill>
              <a:latin typeface="Calibri"/>
              <a:ea typeface="+mn-ea"/>
              <a:cs typeface="+mn-cs"/>
            </a:rPr>
            <a:t>OnlineMetro</a:t>
          </a:r>
          <a:r>
            <a:rPr lang="en-US" dirty="0" smtClean="0">
              <a:solidFill>
                <a:sysClr val="window" lastClr="FFFFFF"/>
              </a:solidFill>
              <a:latin typeface="Calibri"/>
              <a:ea typeface="+mn-ea"/>
              <a:cs typeface="+mn-cs"/>
            </a:rPr>
            <a:t> </a:t>
          </a:r>
          <a:r>
            <a:rPr lang="en-US" dirty="0">
              <a:solidFill>
                <a:sysClr val="window" lastClr="FFFFFF"/>
              </a:solidFill>
              <a:latin typeface="Calibri"/>
              <a:ea typeface="+mn-ea"/>
              <a:cs typeface="+mn-cs"/>
            </a:rPr>
            <a:t>Card recharge</a:t>
          </a:r>
        </a:p>
      </dgm:t>
    </dgm:pt>
    <dgm:pt modelId="{04A34927-A138-4843-A1E5-9AE1F7C61377}" type="parTrans" cxnId="{125428A9-DA8E-4FC4-B0AD-7231217FE78A}">
      <dgm:prSet/>
      <dgm:spPr/>
      <dgm:t>
        <a:bodyPr/>
        <a:lstStyle/>
        <a:p>
          <a:endParaRPr lang="en-US"/>
        </a:p>
      </dgm:t>
    </dgm:pt>
    <dgm:pt modelId="{0168B889-44DB-4370-9F88-3870D2D60647}" type="sibTrans" cxnId="{125428A9-DA8E-4FC4-B0AD-7231217FE78A}">
      <dgm:prSet/>
      <dgm:spPr/>
      <dgm:t>
        <a:bodyPr/>
        <a:lstStyle/>
        <a:p>
          <a:endParaRPr lang="en-US"/>
        </a:p>
      </dgm:t>
    </dgm:pt>
    <dgm:pt modelId="{C08A91C3-5BE1-46E3-AB0C-6EC1A9765773}">
      <dgm:prSet phldrT="[Text]"/>
      <dgm:spPr>
        <a:xfrm>
          <a:off x="2386868" y="189770"/>
          <a:ext cx="983123" cy="299732"/>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a:solidFill>
                <a:sysClr val="window" lastClr="FFFFFF"/>
              </a:solidFill>
              <a:latin typeface="Calibri"/>
              <a:ea typeface="+mn-ea"/>
              <a:cs typeface="+mn-cs"/>
            </a:rPr>
            <a:t>signup</a:t>
          </a:r>
        </a:p>
      </dgm:t>
    </dgm:pt>
    <dgm:pt modelId="{9DDF8743-750D-44E8-84A8-3C8B7A7588F7}" type="parTrans" cxnId="{FE6DC3AF-B070-4F4B-9DB3-8FFA22A8EC50}">
      <dgm:prSet/>
      <dgm:spPr>
        <a:xfrm>
          <a:off x="2190244" y="339637"/>
          <a:ext cx="196624" cy="1685996"/>
        </a:xfrm>
        <a:custGeom>
          <a:avLst/>
          <a:gdLst/>
          <a:ahLst/>
          <a:cxnLst/>
          <a:rect l="0" t="0" r="0" b="0"/>
          <a:pathLst>
            <a:path>
              <a:moveTo>
                <a:pt x="0" y="1685996"/>
              </a:moveTo>
              <a:lnTo>
                <a:pt x="98312" y="1685996"/>
              </a:lnTo>
              <a:lnTo>
                <a:pt x="98312" y="0"/>
              </a:lnTo>
              <a:lnTo>
                <a:pt x="196624" y="0"/>
              </a:lnTo>
            </a:path>
          </a:pathLst>
        </a:custGeom>
        <a:noFill/>
        <a:ln w="25400" cap="flat" cmpd="sng" algn="ctr">
          <a:solidFill>
            <a:srgbClr val="C0504D">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621A3FFD-3E6E-4339-B8EB-56FFF615C26C}" type="sibTrans" cxnId="{FE6DC3AF-B070-4F4B-9DB3-8FFA22A8EC50}">
      <dgm:prSet/>
      <dgm:spPr/>
      <dgm:t>
        <a:bodyPr/>
        <a:lstStyle/>
        <a:p>
          <a:endParaRPr lang="en-US"/>
        </a:p>
      </dgm:t>
    </dgm:pt>
    <dgm:pt modelId="{459337C7-D183-4D19-88F2-6D8FE9EDC96C}">
      <dgm:prSet phldrT="[Text]"/>
      <dgm:spPr>
        <a:xfrm>
          <a:off x="3566616" y="2437"/>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acquire</a:t>
          </a:r>
        </a:p>
      </dgm:t>
    </dgm:pt>
    <dgm:pt modelId="{F5864556-6D2F-4FCA-A0B0-847C8743E6D2}" type="parTrans" cxnId="{DEE0AA96-F507-4A14-82F9-1CB44EBE2D10}">
      <dgm:prSet/>
      <dgm:spPr>
        <a:xfrm>
          <a:off x="3369992" y="152304"/>
          <a:ext cx="196624" cy="187332"/>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A5362229-E6A3-43F9-A015-C89B7FCCCC09}" type="sibTrans" cxnId="{DEE0AA96-F507-4A14-82F9-1CB44EBE2D10}">
      <dgm:prSet/>
      <dgm:spPr/>
      <dgm:t>
        <a:bodyPr/>
        <a:lstStyle/>
        <a:p>
          <a:endParaRPr lang="en-US"/>
        </a:p>
      </dgm:t>
    </dgm:pt>
    <dgm:pt modelId="{19A2DAB4-5566-4ADE-A412-D2A1CB594035}">
      <dgm:prSet phldrT="[Text]"/>
      <dgm:spPr>
        <a:xfrm>
          <a:off x="3566616" y="377103"/>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validate</a:t>
          </a:r>
        </a:p>
      </dgm:t>
    </dgm:pt>
    <dgm:pt modelId="{CEB80AF6-0560-4DE0-9F4A-54572DD69669}" type="parTrans" cxnId="{69B68066-0DE6-4A13-A5BC-5CB199850270}">
      <dgm:prSet/>
      <dgm:spPr>
        <a:xfrm>
          <a:off x="3369992" y="339637"/>
          <a:ext cx="196624" cy="187332"/>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5B2F4C45-CDEC-4308-94E6-8CA8A433CA20}" type="sibTrans" cxnId="{69B68066-0DE6-4A13-A5BC-5CB199850270}">
      <dgm:prSet/>
      <dgm:spPr/>
      <dgm:t>
        <a:bodyPr/>
        <a:lstStyle/>
        <a:p>
          <a:endParaRPr lang="en-US"/>
        </a:p>
      </dgm:t>
    </dgm:pt>
    <dgm:pt modelId="{43BEAA4B-9A51-4F56-BAFE-EE14FB6F774B}">
      <dgm:prSet phldrT="[Text]"/>
      <dgm:spPr>
        <a:xfrm>
          <a:off x="2386868" y="751769"/>
          <a:ext cx="983123" cy="299732"/>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mtClean="0">
              <a:solidFill>
                <a:sysClr val="window" lastClr="FFFFFF"/>
              </a:solidFill>
              <a:latin typeface="Calibri"/>
              <a:ea typeface="+mn-ea"/>
              <a:cs typeface="+mn-cs"/>
            </a:rPr>
            <a:t>login</a:t>
          </a:r>
          <a:endParaRPr lang="en-US">
            <a:solidFill>
              <a:sysClr val="window" lastClr="FFFFFF"/>
            </a:solidFill>
            <a:latin typeface="Calibri"/>
            <a:ea typeface="+mn-ea"/>
            <a:cs typeface="+mn-cs"/>
          </a:endParaRPr>
        </a:p>
      </dgm:t>
    </dgm:pt>
    <dgm:pt modelId="{028DA5E8-A2D4-40E8-9F9C-F7B075799260}" type="parTrans" cxnId="{EE7F4587-CF41-4043-A62D-28A9C3B68C27}">
      <dgm:prSet/>
      <dgm:spPr>
        <a:xfrm>
          <a:off x="2190244" y="901636"/>
          <a:ext cx="196624" cy="1123997"/>
        </a:xfrm>
        <a:custGeom>
          <a:avLst/>
          <a:gdLst/>
          <a:ahLst/>
          <a:cxnLst/>
          <a:rect l="0" t="0" r="0" b="0"/>
          <a:pathLst>
            <a:path>
              <a:moveTo>
                <a:pt x="0" y="1123997"/>
              </a:moveTo>
              <a:lnTo>
                <a:pt x="98312" y="1123997"/>
              </a:lnTo>
              <a:lnTo>
                <a:pt x="98312" y="0"/>
              </a:lnTo>
              <a:lnTo>
                <a:pt x="196624" y="0"/>
              </a:lnTo>
            </a:path>
          </a:pathLst>
        </a:custGeom>
        <a:noFill/>
        <a:ln w="25400" cap="flat" cmpd="sng" algn="ctr">
          <a:solidFill>
            <a:srgbClr val="C0504D">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C089AB71-F223-4BF4-A570-3B4D065A8CF6}" type="sibTrans" cxnId="{EE7F4587-CF41-4043-A62D-28A9C3B68C27}">
      <dgm:prSet/>
      <dgm:spPr/>
      <dgm:t>
        <a:bodyPr/>
        <a:lstStyle/>
        <a:p>
          <a:endParaRPr lang="en-US"/>
        </a:p>
      </dgm:t>
    </dgm:pt>
    <dgm:pt modelId="{CDC99F0B-46C8-477A-9523-CFA78C764572}">
      <dgm:prSet phldrT="[Text]"/>
      <dgm:spPr>
        <a:xfrm>
          <a:off x="3566616" y="751769"/>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acquire</a:t>
          </a:r>
        </a:p>
      </dgm:t>
    </dgm:pt>
    <dgm:pt modelId="{06F7CDC3-7FF8-4277-A70C-5CB29A02532C}" type="parTrans" cxnId="{DA9EF69E-CC45-45FD-8BFF-F3ED4F6C71B5}">
      <dgm:prSet/>
      <dgm:spPr>
        <a:xfrm>
          <a:off x="3369992" y="855916"/>
          <a:ext cx="196624" cy="91440"/>
        </a:xfrm>
        <a:custGeom>
          <a:avLst/>
          <a:gdLst/>
          <a:ahLst/>
          <a:cxnLst/>
          <a:rect l="0" t="0" r="0" b="0"/>
          <a:pathLst>
            <a:path>
              <a:moveTo>
                <a:pt x="0" y="45720"/>
              </a:moveTo>
              <a:lnTo>
                <a:pt x="196624" y="45720"/>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10F8FE90-E52A-4F78-A3D2-D7987A9B559B}" type="sibTrans" cxnId="{DA9EF69E-CC45-45FD-8BFF-F3ED4F6C71B5}">
      <dgm:prSet/>
      <dgm:spPr/>
      <dgm:t>
        <a:bodyPr/>
        <a:lstStyle/>
        <a:p>
          <a:endParaRPr lang="en-US"/>
        </a:p>
      </dgm:t>
    </dgm:pt>
    <dgm:pt modelId="{EC3A19E5-C1C4-4A1F-81ED-A0201D6F6972}">
      <dgm:prSet/>
      <dgm:spPr>
        <a:xfrm>
          <a:off x="2386868" y="1688434"/>
          <a:ext cx="983123" cy="299732"/>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online payment</a:t>
          </a:r>
        </a:p>
      </dgm:t>
    </dgm:pt>
    <dgm:pt modelId="{37E6943A-5E34-417D-961F-68D44254CA20}" type="parTrans" cxnId="{ADD06938-0F0E-40E8-B74E-38D974B15309}">
      <dgm:prSet/>
      <dgm:spPr>
        <a:xfrm>
          <a:off x="2190244" y="1838301"/>
          <a:ext cx="196624" cy="187332"/>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C0504D">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A978E3B7-5ACE-4149-9863-1ECB09E98F4F}" type="sibTrans" cxnId="{ADD06938-0F0E-40E8-B74E-38D974B15309}">
      <dgm:prSet/>
      <dgm:spPr/>
      <dgm:t>
        <a:bodyPr/>
        <a:lstStyle/>
        <a:p>
          <a:endParaRPr lang="en-US"/>
        </a:p>
      </dgm:t>
    </dgm:pt>
    <dgm:pt modelId="{7CCC5879-8271-4B77-8E48-877E21F4E7B8}">
      <dgm:prSet/>
      <dgm:spPr>
        <a:xfrm>
          <a:off x="3566616" y="1313768"/>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acquire</a:t>
          </a:r>
        </a:p>
      </dgm:t>
    </dgm:pt>
    <dgm:pt modelId="{16BD2894-99EF-4649-A39F-DFED85421726}" type="parTrans" cxnId="{564AB62A-4C43-447C-80AE-6B4882D6CFC0}">
      <dgm:prSet/>
      <dgm:spPr>
        <a:xfrm>
          <a:off x="3369992" y="1463635"/>
          <a:ext cx="196624" cy="374665"/>
        </a:xfrm>
        <a:custGeom>
          <a:avLst/>
          <a:gdLst/>
          <a:ahLst/>
          <a:cxnLst/>
          <a:rect l="0" t="0" r="0" b="0"/>
          <a:pathLst>
            <a:path>
              <a:moveTo>
                <a:pt x="0" y="374665"/>
              </a:moveTo>
              <a:lnTo>
                <a:pt x="98312" y="374665"/>
              </a:lnTo>
              <a:lnTo>
                <a:pt x="98312" y="0"/>
              </a:lnTo>
              <a:lnTo>
                <a:pt x="196624" y="0"/>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509C3BC3-8A58-4558-A9BE-E0DD1C7CFD74}" type="sibTrans" cxnId="{564AB62A-4C43-447C-80AE-6B4882D6CFC0}">
      <dgm:prSet/>
      <dgm:spPr/>
      <dgm:t>
        <a:bodyPr/>
        <a:lstStyle/>
        <a:p>
          <a:endParaRPr lang="en-US"/>
        </a:p>
      </dgm:t>
    </dgm:pt>
    <dgm:pt modelId="{2EFB9B68-A600-4E10-9289-5C5847EC2212}">
      <dgm:prSet/>
      <dgm:spPr>
        <a:xfrm>
          <a:off x="3566616" y="1688434"/>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process payment</a:t>
          </a:r>
        </a:p>
      </dgm:t>
    </dgm:pt>
    <dgm:pt modelId="{87E11BBC-0FAB-4DF5-8904-7AB6CEABD6F4}" type="parTrans" cxnId="{BE38CEFA-8B4C-47AD-9E1E-3FEA5F8CCA81}">
      <dgm:prSet/>
      <dgm:spPr>
        <a:xfrm>
          <a:off x="3369992" y="1792581"/>
          <a:ext cx="196624" cy="91440"/>
        </a:xfrm>
        <a:custGeom>
          <a:avLst/>
          <a:gdLst/>
          <a:ahLst/>
          <a:cxnLst/>
          <a:rect l="0" t="0" r="0" b="0"/>
          <a:pathLst>
            <a:path>
              <a:moveTo>
                <a:pt x="0" y="45720"/>
              </a:moveTo>
              <a:lnTo>
                <a:pt x="196624" y="45720"/>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D396B2C9-8CF2-4E32-B8B7-D59481F2643C}" type="sibTrans" cxnId="{BE38CEFA-8B4C-47AD-9E1E-3FEA5F8CCA81}">
      <dgm:prSet/>
      <dgm:spPr/>
      <dgm:t>
        <a:bodyPr/>
        <a:lstStyle/>
        <a:p>
          <a:endParaRPr lang="en-US"/>
        </a:p>
      </dgm:t>
    </dgm:pt>
    <dgm:pt modelId="{6FE6FBF6-9C31-45DA-BA34-1D2E5A1E6EE0}">
      <dgm:prSet/>
      <dgm:spPr>
        <a:xfrm>
          <a:off x="2386868" y="3561764"/>
          <a:ext cx="983123" cy="299732"/>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enquiry</a:t>
          </a:r>
        </a:p>
      </dgm:t>
    </dgm:pt>
    <dgm:pt modelId="{23D5F9DA-72FE-4FD2-8FDF-64C9C288FC33}" type="parTrans" cxnId="{0ED085B7-25A6-4B29-A491-81AF1CE76FCC}">
      <dgm:prSet/>
      <dgm:spPr>
        <a:xfrm>
          <a:off x="2190244" y="2025634"/>
          <a:ext cx="196624" cy="1685996"/>
        </a:xfrm>
        <a:custGeom>
          <a:avLst/>
          <a:gdLst/>
          <a:ahLst/>
          <a:cxnLst/>
          <a:rect l="0" t="0" r="0" b="0"/>
          <a:pathLst>
            <a:path>
              <a:moveTo>
                <a:pt x="0" y="0"/>
              </a:moveTo>
              <a:lnTo>
                <a:pt x="98312" y="0"/>
              </a:lnTo>
              <a:lnTo>
                <a:pt x="98312" y="1685996"/>
              </a:lnTo>
              <a:lnTo>
                <a:pt x="196624" y="1685996"/>
              </a:lnTo>
            </a:path>
          </a:pathLst>
        </a:custGeom>
        <a:noFill/>
        <a:ln w="25400" cap="flat" cmpd="sng" algn="ctr">
          <a:solidFill>
            <a:srgbClr val="C0504D">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E15BE984-E115-4986-94C3-4CD20E9C5BF3}" type="sibTrans" cxnId="{0ED085B7-25A6-4B29-A491-81AF1CE76FCC}">
      <dgm:prSet/>
      <dgm:spPr/>
      <dgm:t>
        <a:bodyPr/>
        <a:lstStyle/>
        <a:p>
          <a:endParaRPr lang="en-US"/>
        </a:p>
      </dgm:t>
    </dgm:pt>
    <dgm:pt modelId="{12C7132A-1648-4391-99FF-C16B7FFF0A8E}">
      <dgm:prSet/>
      <dgm:spPr>
        <a:xfrm>
          <a:off x="4746365" y="1126435"/>
          <a:ext cx="983123" cy="299732"/>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user detail input</a:t>
          </a:r>
        </a:p>
      </dgm:t>
    </dgm:pt>
    <dgm:pt modelId="{A28B5094-5F88-4A88-9AC7-62D29BAA3189}" type="parTrans" cxnId="{F1B7422B-EC00-4255-9FC0-2CE63F5A9068}">
      <dgm:prSet/>
      <dgm:spPr>
        <a:xfrm>
          <a:off x="4549740" y="1276302"/>
          <a:ext cx="196624" cy="187332"/>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8064A2">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8D4890C1-F21B-4FD4-80F6-63E0A3DB08BC}" type="sibTrans" cxnId="{F1B7422B-EC00-4255-9FC0-2CE63F5A9068}">
      <dgm:prSet/>
      <dgm:spPr/>
      <dgm:t>
        <a:bodyPr/>
        <a:lstStyle/>
        <a:p>
          <a:endParaRPr lang="en-US"/>
        </a:p>
      </dgm:t>
    </dgm:pt>
    <dgm:pt modelId="{5B5C983D-B4D7-469B-BA40-779B4A019D09}">
      <dgm:prSet/>
      <dgm:spPr>
        <a:xfrm>
          <a:off x="4746365" y="1501101"/>
          <a:ext cx="983123" cy="299732"/>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connect</a:t>
          </a:r>
        </a:p>
      </dgm:t>
    </dgm:pt>
    <dgm:pt modelId="{D339A152-587D-4B00-84A6-195A8EAD6E62}" type="parTrans" cxnId="{C643A80C-648E-48F0-ADAC-765A9BF478DC}">
      <dgm:prSet/>
      <dgm:spPr>
        <a:xfrm>
          <a:off x="4549740" y="1463635"/>
          <a:ext cx="196624" cy="187332"/>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8064A2">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39F2F8E0-6B07-472D-8A9E-2D50C09085A0}" type="sibTrans" cxnId="{C643A80C-648E-48F0-ADAC-765A9BF478DC}">
      <dgm:prSet/>
      <dgm:spPr/>
      <dgm:t>
        <a:bodyPr/>
        <a:lstStyle/>
        <a:p>
          <a:endParaRPr lang="en-US"/>
        </a:p>
      </dgm:t>
    </dgm:pt>
    <dgm:pt modelId="{AF153C52-45E6-4A12-A525-8FCFE5239285}">
      <dgm:prSet/>
      <dgm:spPr>
        <a:xfrm>
          <a:off x="3566616" y="2063100"/>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record payment</a:t>
          </a:r>
        </a:p>
      </dgm:t>
    </dgm:pt>
    <dgm:pt modelId="{1413C2F8-3D22-4924-9C95-C85129409CC7}" type="parTrans" cxnId="{83D1570E-58B1-4F49-B406-7D9AC77DB03D}">
      <dgm:prSet/>
      <dgm:spPr>
        <a:xfrm>
          <a:off x="3369992" y="1838301"/>
          <a:ext cx="196624" cy="374665"/>
        </a:xfrm>
        <a:custGeom>
          <a:avLst/>
          <a:gdLst/>
          <a:ahLst/>
          <a:cxnLst/>
          <a:rect l="0" t="0" r="0" b="0"/>
          <a:pathLst>
            <a:path>
              <a:moveTo>
                <a:pt x="0" y="0"/>
              </a:moveTo>
              <a:lnTo>
                <a:pt x="98312" y="0"/>
              </a:lnTo>
              <a:lnTo>
                <a:pt x="98312" y="374665"/>
              </a:lnTo>
              <a:lnTo>
                <a:pt x="196624" y="374665"/>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8E4C8AAC-A9DC-4C8A-980D-4099550F82AD}" type="sibTrans" cxnId="{83D1570E-58B1-4F49-B406-7D9AC77DB03D}">
      <dgm:prSet/>
      <dgm:spPr/>
      <dgm:t>
        <a:bodyPr/>
        <a:lstStyle/>
        <a:p>
          <a:endParaRPr lang="en-US"/>
        </a:p>
      </dgm:t>
    </dgm:pt>
    <dgm:pt modelId="{6094419C-E9FA-4DEC-8F80-841AF47E428D}">
      <dgm:prSet/>
      <dgm:spPr>
        <a:xfrm>
          <a:off x="3566616" y="2625099"/>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fare</a:t>
          </a:r>
        </a:p>
      </dgm:t>
    </dgm:pt>
    <dgm:pt modelId="{72A6FB4A-F6DF-4177-BAEE-FD8608EC2808}" type="parTrans" cxnId="{90DD6BEB-3303-4BD9-B35B-4724C0F73E7E}">
      <dgm:prSet/>
      <dgm:spPr>
        <a:xfrm>
          <a:off x="3369992" y="2774965"/>
          <a:ext cx="196624" cy="936664"/>
        </a:xfrm>
        <a:custGeom>
          <a:avLst/>
          <a:gdLst/>
          <a:ahLst/>
          <a:cxnLst/>
          <a:rect l="0" t="0" r="0" b="0"/>
          <a:pathLst>
            <a:path>
              <a:moveTo>
                <a:pt x="0" y="936664"/>
              </a:moveTo>
              <a:lnTo>
                <a:pt x="98312" y="936664"/>
              </a:lnTo>
              <a:lnTo>
                <a:pt x="98312" y="0"/>
              </a:lnTo>
              <a:lnTo>
                <a:pt x="196624" y="0"/>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41826B80-E602-4ECF-9702-226AA5ECD578}" type="sibTrans" cxnId="{90DD6BEB-3303-4BD9-B35B-4724C0F73E7E}">
      <dgm:prSet/>
      <dgm:spPr/>
      <dgm:t>
        <a:bodyPr/>
        <a:lstStyle/>
        <a:p>
          <a:endParaRPr lang="en-US"/>
        </a:p>
      </dgm:t>
    </dgm:pt>
    <dgm:pt modelId="{4617698C-FAD2-4FB4-B74F-DFBBBD9D443E}">
      <dgm:prSet/>
      <dgm:spPr>
        <a:xfrm>
          <a:off x="3566616" y="3374431"/>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navigator</a:t>
          </a:r>
        </a:p>
      </dgm:t>
    </dgm:pt>
    <dgm:pt modelId="{8A71A687-F9FD-4FD3-839B-9AE951244220}" type="parTrans" cxnId="{2E0BAC0B-44AC-448E-844F-446A5BC393BE}">
      <dgm:prSet/>
      <dgm:spPr>
        <a:xfrm>
          <a:off x="3369992" y="3524297"/>
          <a:ext cx="196624" cy="187332"/>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64335FBC-90D9-41CB-9C7C-6C4AD39B56AD}" type="sibTrans" cxnId="{2E0BAC0B-44AC-448E-844F-446A5BC393BE}">
      <dgm:prSet/>
      <dgm:spPr/>
      <dgm:t>
        <a:bodyPr/>
        <a:lstStyle/>
        <a:p>
          <a:endParaRPr lang="en-US"/>
        </a:p>
      </dgm:t>
    </dgm:pt>
    <dgm:pt modelId="{BD074917-3791-4089-B5B2-B74B39B8E207}">
      <dgm:prSet/>
      <dgm:spPr>
        <a:xfrm>
          <a:off x="3566616" y="4123763"/>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setting</a:t>
          </a:r>
        </a:p>
      </dgm:t>
    </dgm:pt>
    <dgm:pt modelId="{EE40951D-2B92-41E8-833B-CF3C67647F9B}" type="parTrans" cxnId="{50BFCBD5-ABB9-41EC-8859-BB709B6D0217}">
      <dgm:prSet/>
      <dgm:spPr>
        <a:xfrm>
          <a:off x="3369992" y="3711630"/>
          <a:ext cx="196624" cy="561998"/>
        </a:xfrm>
        <a:custGeom>
          <a:avLst/>
          <a:gdLst/>
          <a:ahLst/>
          <a:cxnLst/>
          <a:rect l="0" t="0" r="0" b="0"/>
          <a:pathLst>
            <a:path>
              <a:moveTo>
                <a:pt x="0" y="0"/>
              </a:moveTo>
              <a:lnTo>
                <a:pt x="98312" y="0"/>
              </a:lnTo>
              <a:lnTo>
                <a:pt x="98312" y="561998"/>
              </a:lnTo>
              <a:lnTo>
                <a:pt x="196624" y="561998"/>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5AB764E4-A944-4621-BC40-DB9676723BF3}" type="sibTrans" cxnId="{50BFCBD5-ABB9-41EC-8859-BB709B6D0217}">
      <dgm:prSet/>
      <dgm:spPr/>
      <dgm:t>
        <a:bodyPr/>
        <a:lstStyle/>
        <a:p>
          <a:endParaRPr lang="en-US"/>
        </a:p>
      </dgm:t>
    </dgm:pt>
    <dgm:pt modelId="{3E951DCC-F863-4A83-B4B0-925E64080614}">
      <dgm:prSet/>
      <dgm:spPr>
        <a:xfrm>
          <a:off x="4746365" y="2437766"/>
          <a:ext cx="983123" cy="299732"/>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acquire</a:t>
          </a:r>
        </a:p>
      </dgm:t>
    </dgm:pt>
    <dgm:pt modelId="{92446E1F-4A72-4AC1-9C8A-DD3255972AFA}" type="parTrans" cxnId="{ECC4D3D4-28F9-4C82-83D5-2A0AF6477F11}">
      <dgm:prSet/>
      <dgm:spPr>
        <a:xfrm>
          <a:off x="4549740" y="2587632"/>
          <a:ext cx="196624" cy="187332"/>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8064A2">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8683D391-317C-4B37-847D-74042EB9FFB3}" type="sibTrans" cxnId="{ECC4D3D4-28F9-4C82-83D5-2A0AF6477F11}">
      <dgm:prSet/>
      <dgm:spPr/>
      <dgm:t>
        <a:bodyPr/>
        <a:lstStyle/>
        <a:p>
          <a:endParaRPr lang="en-US"/>
        </a:p>
      </dgm:t>
    </dgm:pt>
    <dgm:pt modelId="{411EB5FC-3E9C-4796-A1C9-683835322C2E}">
      <dgm:prSet/>
      <dgm:spPr>
        <a:xfrm>
          <a:off x="4746365" y="2812432"/>
          <a:ext cx="983123" cy="299732"/>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process</a:t>
          </a:r>
        </a:p>
      </dgm:t>
    </dgm:pt>
    <dgm:pt modelId="{128A2296-C535-48C2-98DA-8F423C843646}" type="parTrans" cxnId="{2C963762-8FF8-4C6A-8020-DEF086EB52F5}">
      <dgm:prSet/>
      <dgm:spPr>
        <a:xfrm>
          <a:off x="4549740" y="2774965"/>
          <a:ext cx="196624" cy="187332"/>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8064A2">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CB353E62-49D4-46C8-AD2C-0FC846BD61D0}" type="sibTrans" cxnId="{2C963762-8FF8-4C6A-8020-DEF086EB52F5}">
      <dgm:prSet/>
      <dgm:spPr/>
      <dgm:t>
        <a:bodyPr/>
        <a:lstStyle/>
        <a:p>
          <a:endParaRPr lang="en-US"/>
        </a:p>
      </dgm:t>
    </dgm:pt>
    <dgm:pt modelId="{F037E1DC-A8D5-46D6-AFBD-B85A3900525B}">
      <dgm:prSet/>
      <dgm:spPr>
        <a:xfrm>
          <a:off x="4746365" y="3187098"/>
          <a:ext cx="983123" cy="299732"/>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acquire</a:t>
          </a:r>
        </a:p>
      </dgm:t>
    </dgm:pt>
    <dgm:pt modelId="{2CFA5E5A-BB92-45D1-B0B4-5BDD0A3BF4D2}" type="parTrans" cxnId="{424A08DF-81AB-42E7-AF13-D4597FB530D1}">
      <dgm:prSet/>
      <dgm:spPr>
        <a:xfrm>
          <a:off x="4549740" y="3336964"/>
          <a:ext cx="196624" cy="187332"/>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8064A2">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1C74A4F9-FF3D-4BB4-927D-C4D7CE0A03D9}" type="sibTrans" cxnId="{424A08DF-81AB-42E7-AF13-D4597FB530D1}">
      <dgm:prSet/>
      <dgm:spPr/>
      <dgm:t>
        <a:bodyPr/>
        <a:lstStyle/>
        <a:p>
          <a:endParaRPr lang="en-US"/>
        </a:p>
      </dgm:t>
    </dgm:pt>
    <dgm:pt modelId="{2A3A05BF-C6C5-4FC6-987B-4403CF5A15E2}">
      <dgm:prSet/>
      <dgm:spPr>
        <a:xfrm>
          <a:off x="4746365" y="3561764"/>
          <a:ext cx="983123" cy="299732"/>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process</a:t>
          </a:r>
        </a:p>
      </dgm:t>
    </dgm:pt>
    <dgm:pt modelId="{EB6E5393-B71B-4155-85A5-5559F967DC1D}" type="parTrans" cxnId="{761A1911-1657-428A-B689-80559DCB4ACF}">
      <dgm:prSet/>
      <dgm:spPr>
        <a:xfrm>
          <a:off x="4549740" y="3524297"/>
          <a:ext cx="196624" cy="187332"/>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8064A2">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DADA61E4-B1F7-4BA8-B79B-E8E98580C66C}" type="sibTrans" cxnId="{761A1911-1657-428A-B689-80559DCB4ACF}">
      <dgm:prSet/>
      <dgm:spPr/>
      <dgm:t>
        <a:bodyPr/>
        <a:lstStyle/>
        <a:p>
          <a:endParaRPr lang="en-US"/>
        </a:p>
      </dgm:t>
    </dgm:pt>
    <dgm:pt modelId="{47F1EE36-C28C-4770-8E2C-04299E9E9E45}">
      <dgm:prSet/>
      <dgm:spPr>
        <a:xfrm>
          <a:off x="4746365" y="3936430"/>
          <a:ext cx="983123" cy="299732"/>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acquire</a:t>
          </a:r>
        </a:p>
      </dgm:t>
    </dgm:pt>
    <dgm:pt modelId="{A6F3B9E8-E7FD-45E8-A9F6-F748DB0EDBCE}" type="parTrans" cxnId="{4CA18B2E-EC3A-4229-804B-035BE8148B08}">
      <dgm:prSet/>
      <dgm:spPr>
        <a:xfrm>
          <a:off x="4549740" y="4086296"/>
          <a:ext cx="196624" cy="187332"/>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8064A2">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848212A9-FDB9-47EC-9D34-88CBE127EC58}" type="sibTrans" cxnId="{4CA18B2E-EC3A-4229-804B-035BE8148B08}">
      <dgm:prSet/>
      <dgm:spPr/>
      <dgm:t>
        <a:bodyPr/>
        <a:lstStyle/>
        <a:p>
          <a:endParaRPr lang="en-US"/>
        </a:p>
      </dgm:t>
    </dgm:pt>
    <dgm:pt modelId="{E5F6D51F-E9F0-46B3-A2FF-A314B3E79F2F}">
      <dgm:prSet/>
      <dgm:spPr>
        <a:xfrm>
          <a:off x="4746365" y="4311096"/>
          <a:ext cx="983123" cy="299732"/>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process</a:t>
          </a:r>
        </a:p>
      </dgm:t>
    </dgm:pt>
    <dgm:pt modelId="{D907D7F0-5CB2-4636-B438-58DC2223F40E}" type="parTrans" cxnId="{0C2FDFBF-E208-40D3-A2F0-D403CD6E2519}">
      <dgm:prSet/>
      <dgm:spPr>
        <a:xfrm>
          <a:off x="4549740" y="4273629"/>
          <a:ext cx="196624" cy="187332"/>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8064A2">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23A40768-D82A-42AE-BDC8-F9ABC6572B3F}" type="sibTrans" cxnId="{0C2FDFBF-E208-40D3-A2F0-D403CD6E2519}">
      <dgm:prSet/>
      <dgm:spPr/>
      <dgm:t>
        <a:bodyPr/>
        <a:lstStyle/>
        <a:p>
          <a:endParaRPr lang="en-US"/>
        </a:p>
      </dgm:t>
    </dgm:pt>
    <dgm:pt modelId="{32EB58F7-B408-43FC-A822-1CB107CEAF05}">
      <dgm:prSet/>
      <dgm:spPr>
        <a:xfrm>
          <a:off x="3566616" y="4498429"/>
          <a:ext cx="983123" cy="299732"/>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a:solidFill>
                <a:sysClr val="window" lastClr="FFFFFF"/>
              </a:solidFill>
              <a:latin typeface="Calibri"/>
              <a:ea typeface="+mn-ea"/>
              <a:cs typeface="+mn-cs"/>
            </a:rPr>
            <a:t>display</a:t>
          </a:r>
        </a:p>
      </dgm:t>
    </dgm:pt>
    <dgm:pt modelId="{741BF425-0B2F-4E6B-9033-C824EF4B9691}" type="parTrans" cxnId="{8E0F8F5F-85CB-482F-8997-077D6D83A53F}">
      <dgm:prSet/>
      <dgm:spPr>
        <a:xfrm>
          <a:off x="3369992" y="3711630"/>
          <a:ext cx="196624" cy="936664"/>
        </a:xfrm>
        <a:custGeom>
          <a:avLst/>
          <a:gdLst/>
          <a:ahLst/>
          <a:cxnLst/>
          <a:rect l="0" t="0" r="0" b="0"/>
          <a:pathLst>
            <a:path>
              <a:moveTo>
                <a:pt x="0" y="0"/>
              </a:moveTo>
              <a:lnTo>
                <a:pt x="98312" y="0"/>
              </a:lnTo>
              <a:lnTo>
                <a:pt x="98312" y="936664"/>
              </a:lnTo>
              <a:lnTo>
                <a:pt x="196624" y="936664"/>
              </a:lnTo>
            </a:path>
          </a:pathLst>
        </a:custGeom>
        <a:noFill/>
        <a:ln w="25400" cap="flat" cmpd="sng" algn="ctr">
          <a:solidFill>
            <a:srgbClr val="9BBB59">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671C7EB7-7E24-4D61-9109-E27C2A7682A3}" type="sibTrans" cxnId="{8E0F8F5F-85CB-482F-8997-077D6D83A53F}">
      <dgm:prSet/>
      <dgm:spPr/>
      <dgm:t>
        <a:bodyPr/>
        <a:lstStyle/>
        <a:p>
          <a:endParaRPr lang="en-US"/>
        </a:p>
      </dgm:t>
    </dgm:pt>
    <dgm:pt modelId="{912A39DD-AEB2-47A3-B040-07F56CCDE508}" type="pres">
      <dgm:prSet presAssocID="{65288B5C-C323-47EC-8825-715ADD9ABC11}" presName="Name0" presStyleCnt="0">
        <dgm:presLayoutVars>
          <dgm:chPref val="1"/>
          <dgm:dir/>
          <dgm:animOne val="branch"/>
          <dgm:animLvl val="lvl"/>
          <dgm:resizeHandles val="exact"/>
        </dgm:presLayoutVars>
      </dgm:prSet>
      <dgm:spPr/>
      <dgm:t>
        <a:bodyPr/>
        <a:lstStyle/>
        <a:p>
          <a:endParaRPr lang="en-US"/>
        </a:p>
      </dgm:t>
    </dgm:pt>
    <dgm:pt modelId="{F8A15922-09E3-412E-AE19-C227F31D6EB6}" type="pres">
      <dgm:prSet presAssocID="{2EF42CC3-5641-4020-9C50-414DEBB153A3}" presName="root1" presStyleCnt="0"/>
      <dgm:spPr/>
    </dgm:pt>
    <dgm:pt modelId="{93233BBB-E601-4787-BF48-BB0D1A485DCF}" type="pres">
      <dgm:prSet presAssocID="{2EF42CC3-5641-4020-9C50-414DEBB153A3}" presName="LevelOneTextNode" presStyleLbl="node0" presStyleIdx="0" presStyleCnt="1">
        <dgm:presLayoutVars>
          <dgm:chPref val="3"/>
        </dgm:presLayoutVars>
      </dgm:prSet>
      <dgm:spPr/>
      <dgm:t>
        <a:bodyPr/>
        <a:lstStyle/>
        <a:p>
          <a:endParaRPr lang="en-US"/>
        </a:p>
      </dgm:t>
    </dgm:pt>
    <dgm:pt modelId="{C222DE85-0A18-48A6-90F7-462BE37631CB}" type="pres">
      <dgm:prSet presAssocID="{2EF42CC3-5641-4020-9C50-414DEBB153A3}" presName="level2hierChild" presStyleCnt="0"/>
      <dgm:spPr/>
    </dgm:pt>
    <dgm:pt modelId="{0C97EEFC-1990-47BB-A3EB-517C52CB159B}" type="pres">
      <dgm:prSet presAssocID="{9DDF8743-750D-44E8-84A8-3C8B7A7588F7}" presName="conn2-1" presStyleLbl="parChTrans1D2" presStyleIdx="0" presStyleCnt="4"/>
      <dgm:spPr/>
      <dgm:t>
        <a:bodyPr/>
        <a:lstStyle/>
        <a:p>
          <a:endParaRPr lang="en-US"/>
        </a:p>
      </dgm:t>
    </dgm:pt>
    <dgm:pt modelId="{0079B2B5-7440-4CE9-8F5D-4E1140089E28}" type="pres">
      <dgm:prSet presAssocID="{9DDF8743-750D-44E8-84A8-3C8B7A7588F7}" presName="connTx" presStyleLbl="parChTrans1D2" presStyleIdx="0" presStyleCnt="4"/>
      <dgm:spPr/>
      <dgm:t>
        <a:bodyPr/>
        <a:lstStyle/>
        <a:p>
          <a:endParaRPr lang="en-US"/>
        </a:p>
      </dgm:t>
    </dgm:pt>
    <dgm:pt modelId="{9235A90E-56B6-45A7-947D-B575CD44E758}" type="pres">
      <dgm:prSet presAssocID="{C08A91C3-5BE1-46E3-AB0C-6EC1A9765773}" presName="root2" presStyleCnt="0"/>
      <dgm:spPr/>
    </dgm:pt>
    <dgm:pt modelId="{9F2DC197-0EA6-4EFC-90DB-807305FC140D}" type="pres">
      <dgm:prSet presAssocID="{C08A91C3-5BE1-46E3-AB0C-6EC1A9765773}" presName="LevelTwoTextNode" presStyleLbl="node2" presStyleIdx="0" presStyleCnt="4">
        <dgm:presLayoutVars>
          <dgm:chPref val="3"/>
        </dgm:presLayoutVars>
      </dgm:prSet>
      <dgm:spPr/>
      <dgm:t>
        <a:bodyPr/>
        <a:lstStyle/>
        <a:p>
          <a:endParaRPr lang="en-US"/>
        </a:p>
      </dgm:t>
    </dgm:pt>
    <dgm:pt modelId="{3270B51F-2A7F-4682-9EF9-2541E2605878}" type="pres">
      <dgm:prSet presAssocID="{C08A91C3-5BE1-46E3-AB0C-6EC1A9765773}" presName="level3hierChild" presStyleCnt="0"/>
      <dgm:spPr/>
    </dgm:pt>
    <dgm:pt modelId="{CE4732CD-6D7E-4C88-B7F9-93EF55B400C1}" type="pres">
      <dgm:prSet presAssocID="{F5864556-6D2F-4FCA-A0B0-847C8743E6D2}" presName="conn2-1" presStyleLbl="parChTrans1D3" presStyleIdx="0" presStyleCnt="10"/>
      <dgm:spPr/>
      <dgm:t>
        <a:bodyPr/>
        <a:lstStyle/>
        <a:p>
          <a:endParaRPr lang="en-US"/>
        </a:p>
      </dgm:t>
    </dgm:pt>
    <dgm:pt modelId="{403FF2CB-6965-43D7-A515-C47E869C2A2D}" type="pres">
      <dgm:prSet presAssocID="{F5864556-6D2F-4FCA-A0B0-847C8743E6D2}" presName="connTx" presStyleLbl="parChTrans1D3" presStyleIdx="0" presStyleCnt="10"/>
      <dgm:spPr/>
      <dgm:t>
        <a:bodyPr/>
        <a:lstStyle/>
        <a:p>
          <a:endParaRPr lang="en-US"/>
        </a:p>
      </dgm:t>
    </dgm:pt>
    <dgm:pt modelId="{A6D1B62E-ADA1-4A43-8119-CC6682ADDF46}" type="pres">
      <dgm:prSet presAssocID="{459337C7-D183-4D19-88F2-6D8FE9EDC96C}" presName="root2" presStyleCnt="0"/>
      <dgm:spPr/>
    </dgm:pt>
    <dgm:pt modelId="{94CAE71D-A0EE-49FD-9971-F88B78843011}" type="pres">
      <dgm:prSet presAssocID="{459337C7-D183-4D19-88F2-6D8FE9EDC96C}" presName="LevelTwoTextNode" presStyleLbl="node3" presStyleIdx="0" presStyleCnt="10">
        <dgm:presLayoutVars>
          <dgm:chPref val="3"/>
        </dgm:presLayoutVars>
      </dgm:prSet>
      <dgm:spPr/>
      <dgm:t>
        <a:bodyPr/>
        <a:lstStyle/>
        <a:p>
          <a:endParaRPr lang="en-US"/>
        </a:p>
      </dgm:t>
    </dgm:pt>
    <dgm:pt modelId="{BCD4B23B-B832-48FA-B96E-39E477B7FA6A}" type="pres">
      <dgm:prSet presAssocID="{459337C7-D183-4D19-88F2-6D8FE9EDC96C}" presName="level3hierChild" presStyleCnt="0"/>
      <dgm:spPr/>
    </dgm:pt>
    <dgm:pt modelId="{DCEC4AE6-1410-4E74-A366-A61F873914F0}" type="pres">
      <dgm:prSet presAssocID="{CEB80AF6-0560-4DE0-9F4A-54572DD69669}" presName="conn2-1" presStyleLbl="parChTrans1D3" presStyleIdx="1" presStyleCnt="10"/>
      <dgm:spPr/>
      <dgm:t>
        <a:bodyPr/>
        <a:lstStyle/>
        <a:p>
          <a:endParaRPr lang="en-US"/>
        </a:p>
      </dgm:t>
    </dgm:pt>
    <dgm:pt modelId="{E662EEF4-44E6-463E-9FE3-EB1EECA5BED0}" type="pres">
      <dgm:prSet presAssocID="{CEB80AF6-0560-4DE0-9F4A-54572DD69669}" presName="connTx" presStyleLbl="parChTrans1D3" presStyleIdx="1" presStyleCnt="10"/>
      <dgm:spPr/>
      <dgm:t>
        <a:bodyPr/>
        <a:lstStyle/>
        <a:p>
          <a:endParaRPr lang="en-US"/>
        </a:p>
      </dgm:t>
    </dgm:pt>
    <dgm:pt modelId="{588D0144-A1DC-4197-B6DB-F04AE257946D}" type="pres">
      <dgm:prSet presAssocID="{19A2DAB4-5566-4ADE-A412-D2A1CB594035}" presName="root2" presStyleCnt="0"/>
      <dgm:spPr/>
    </dgm:pt>
    <dgm:pt modelId="{D7B7B4AC-12BE-40EB-A9E2-72ECD1D96BF5}" type="pres">
      <dgm:prSet presAssocID="{19A2DAB4-5566-4ADE-A412-D2A1CB594035}" presName="LevelTwoTextNode" presStyleLbl="node3" presStyleIdx="1" presStyleCnt="10">
        <dgm:presLayoutVars>
          <dgm:chPref val="3"/>
        </dgm:presLayoutVars>
      </dgm:prSet>
      <dgm:spPr/>
      <dgm:t>
        <a:bodyPr/>
        <a:lstStyle/>
        <a:p>
          <a:endParaRPr lang="en-US"/>
        </a:p>
      </dgm:t>
    </dgm:pt>
    <dgm:pt modelId="{6E100759-A2D7-4638-AB6F-2A31092CA93F}" type="pres">
      <dgm:prSet presAssocID="{19A2DAB4-5566-4ADE-A412-D2A1CB594035}" presName="level3hierChild" presStyleCnt="0"/>
      <dgm:spPr/>
    </dgm:pt>
    <dgm:pt modelId="{9267BFAA-6051-4E51-8AEA-676FBED19FC3}" type="pres">
      <dgm:prSet presAssocID="{028DA5E8-A2D4-40E8-9F9C-F7B075799260}" presName="conn2-1" presStyleLbl="parChTrans1D2" presStyleIdx="1" presStyleCnt="4"/>
      <dgm:spPr/>
      <dgm:t>
        <a:bodyPr/>
        <a:lstStyle/>
        <a:p>
          <a:endParaRPr lang="en-US"/>
        </a:p>
      </dgm:t>
    </dgm:pt>
    <dgm:pt modelId="{E8CAC51F-0B2D-453D-9B2E-9D96C4A1A3C7}" type="pres">
      <dgm:prSet presAssocID="{028DA5E8-A2D4-40E8-9F9C-F7B075799260}" presName="connTx" presStyleLbl="parChTrans1D2" presStyleIdx="1" presStyleCnt="4"/>
      <dgm:spPr/>
      <dgm:t>
        <a:bodyPr/>
        <a:lstStyle/>
        <a:p>
          <a:endParaRPr lang="en-US"/>
        </a:p>
      </dgm:t>
    </dgm:pt>
    <dgm:pt modelId="{02B6439F-8CD5-406B-BAE6-A5AA790D1A6A}" type="pres">
      <dgm:prSet presAssocID="{43BEAA4B-9A51-4F56-BAFE-EE14FB6F774B}" presName="root2" presStyleCnt="0"/>
      <dgm:spPr/>
    </dgm:pt>
    <dgm:pt modelId="{FE2D1FED-4DB1-46B5-959D-50ED7C831903}" type="pres">
      <dgm:prSet presAssocID="{43BEAA4B-9A51-4F56-BAFE-EE14FB6F774B}" presName="LevelTwoTextNode" presStyleLbl="node2" presStyleIdx="1" presStyleCnt="4">
        <dgm:presLayoutVars>
          <dgm:chPref val="3"/>
        </dgm:presLayoutVars>
      </dgm:prSet>
      <dgm:spPr/>
      <dgm:t>
        <a:bodyPr/>
        <a:lstStyle/>
        <a:p>
          <a:endParaRPr lang="en-US"/>
        </a:p>
      </dgm:t>
    </dgm:pt>
    <dgm:pt modelId="{2D9C3DDD-AE54-4D84-AF64-393152702BE5}" type="pres">
      <dgm:prSet presAssocID="{43BEAA4B-9A51-4F56-BAFE-EE14FB6F774B}" presName="level3hierChild" presStyleCnt="0"/>
      <dgm:spPr/>
    </dgm:pt>
    <dgm:pt modelId="{236DEAC8-505C-40A8-92B1-351EDA982013}" type="pres">
      <dgm:prSet presAssocID="{06F7CDC3-7FF8-4277-A70C-5CB29A02532C}" presName="conn2-1" presStyleLbl="parChTrans1D3" presStyleIdx="2" presStyleCnt="10"/>
      <dgm:spPr/>
      <dgm:t>
        <a:bodyPr/>
        <a:lstStyle/>
        <a:p>
          <a:endParaRPr lang="en-US"/>
        </a:p>
      </dgm:t>
    </dgm:pt>
    <dgm:pt modelId="{67A382C2-9254-4D63-9835-59B0E4BBF84E}" type="pres">
      <dgm:prSet presAssocID="{06F7CDC3-7FF8-4277-A70C-5CB29A02532C}" presName="connTx" presStyleLbl="parChTrans1D3" presStyleIdx="2" presStyleCnt="10"/>
      <dgm:spPr/>
      <dgm:t>
        <a:bodyPr/>
        <a:lstStyle/>
        <a:p>
          <a:endParaRPr lang="en-US"/>
        </a:p>
      </dgm:t>
    </dgm:pt>
    <dgm:pt modelId="{B9F93B6B-5DD7-47B2-8234-19B0F3A96122}" type="pres">
      <dgm:prSet presAssocID="{CDC99F0B-46C8-477A-9523-CFA78C764572}" presName="root2" presStyleCnt="0"/>
      <dgm:spPr/>
    </dgm:pt>
    <dgm:pt modelId="{D3374FBA-5C07-4F18-8F9C-CFA8C40F0438}" type="pres">
      <dgm:prSet presAssocID="{CDC99F0B-46C8-477A-9523-CFA78C764572}" presName="LevelTwoTextNode" presStyleLbl="node3" presStyleIdx="2" presStyleCnt="10">
        <dgm:presLayoutVars>
          <dgm:chPref val="3"/>
        </dgm:presLayoutVars>
      </dgm:prSet>
      <dgm:spPr/>
      <dgm:t>
        <a:bodyPr/>
        <a:lstStyle/>
        <a:p>
          <a:endParaRPr lang="en-US"/>
        </a:p>
      </dgm:t>
    </dgm:pt>
    <dgm:pt modelId="{61787F3A-A9BD-4BE5-9640-42052A75BBE6}" type="pres">
      <dgm:prSet presAssocID="{CDC99F0B-46C8-477A-9523-CFA78C764572}" presName="level3hierChild" presStyleCnt="0"/>
      <dgm:spPr/>
    </dgm:pt>
    <dgm:pt modelId="{06CD77B9-B08A-471B-8709-932B02549EC1}" type="pres">
      <dgm:prSet presAssocID="{37E6943A-5E34-417D-961F-68D44254CA20}" presName="conn2-1" presStyleLbl="parChTrans1D2" presStyleIdx="2" presStyleCnt="4"/>
      <dgm:spPr/>
      <dgm:t>
        <a:bodyPr/>
        <a:lstStyle/>
        <a:p>
          <a:endParaRPr lang="en-US"/>
        </a:p>
      </dgm:t>
    </dgm:pt>
    <dgm:pt modelId="{7770B521-F505-4C9B-B0B3-C3E704A407C0}" type="pres">
      <dgm:prSet presAssocID="{37E6943A-5E34-417D-961F-68D44254CA20}" presName="connTx" presStyleLbl="parChTrans1D2" presStyleIdx="2" presStyleCnt="4"/>
      <dgm:spPr/>
      <dgm:t>
        <a:bodyPr/>
        <a:lstStyle/>
        <a:p>
          <a:endParaRPr lang="en-US"/>
        </a:p>
      </dgm:t>
    </dgm:pt>
    <dgm:pt modelId="{55C7F13E-8AF6-4147-952E-34C1F3EB42D2}" type="pres">
      <dgm:prSet presAssocID="{EC3A19E5-C1C4-4A1F-81ED-A0201D6F6972}" presName="root2" presStyleCnt="0"/>
      <dgm:spPr/>
    </dgm:pt>
    <dgm:pt modelId="{2391DE02-23AD-4B5F-A980-E4C7621C8706}" type="pres">
      <dgm:prSet presAssocID="{EC3A19E5-C1C4-4A1F-81ED-A0201D6F6972}" presName="LevelTwoTextNode" presStyleLbl="node2" presStyleIdx="2" presStyleCnt="4">
        <dgm:presLayoutVars>
          <dgm:chPref val="3"/>
        </dgm:presLayoutVars>
      </dgm:prSet>
      <dgm:spPr/>
      <dgm:t>
        <a:bodyPr/>
        <a:lstStyle/>
        <a:p>
          <a:endParaRPr lang="en-US"/>
        </a:p>
      </dgm:t>
    </dgm:pt>
    <dgm:pt modelId="{8D4DBD68-723B-4FA4-9DCF-DAF012FEEB6C}" type="pres">
      <dgm:prSet presAssocID="{EC3A19E5-C1C4-4A1F-81ED-A0201D6F6972}" presName="level3hierChild" presStyleCnt="0"/>
      <dgm:spPr/>
    </dgm:pt>
    <dgm:pt modelId="{A7B3C261-8C24-4DA3-AC77-B2AA8C7FDB91}" type="pres">
      <dgm:prSet presAssocID="{16BD2894-99EF-4649-A39F-DFED85421726}" presName="conn2-1" presStyleLbl="parChTrans1D3" presStyleIdx="3" presStyleCnt="10"/>
      <dgm:spPr/>
      <dgm:t>
        <a:bodyPr/>
        <a:lstStyle/>
        <a:p>
          <a:endParaRPr lang="en-US"/>
        </a:p>
      </dgm:t>
    </dgm:pt>
    <dgm:pt modelId="{54BB143B-E409-4D01-B5D3-E1692D0CC488}" type="pres">
      <dgm:prSet presAssocID="{16BD2894-99EF-4649-A39F-DFED85421726}" presName="connTx" presStyleLbl="parChTrans1D3" presStyleIdx="3" presStyleCnt="10"/>
      <dgm:spPr/>
      <dgm:t>
        <a:bodyPr/>
        <a:lstStyle/>
        <a:p>
          <a:endParaRPr lang="en-US"/>
        </a:p>
      </dgm:t>
    </dgm:pt>
    <dgm:pt modelId="{059D0100-9D0C-4790-8737-3D19C2B50E91}" type="pres">
      <dgm:prSet presAssocID="{7CCC5879-8271-4B77-8E48-877E21F4E7B8}" presName="root2" presStyleCnt="0"/>
      <dgm:spPr/>
    </dgm:pt>
    <dgm:pt modelId="{03BBE46E-A75E-4E13-BECF-244A36F9AA9B}" type="pres">
      <dgm:prSet presAssocID="{7CCC5879-8271-4B77-8E48-877E21F4E7B8}" presName="LevelTwoTextNode" presStyleLbl="node3" presStyleIdx="3" presStyleCnt="10">
        <dgm:presLayoutVars>
          <dgm:chPref val="3"/>
        </dgm:presLayoutVars>
      </dgm:prSet>
      <dgm:spPr/>
      <dgm:t>
        <a:bodyPr/>
        <a:lstStyle/>
        <a:p>
          <a:endParaRPr lang="en-US"/>
        </a:p>
      </dgm:t>
    </dgm:pt>
    <dgm:pt modelId="{E091A8C3-E377-458E-A131-9869E2BC0DEC}" type="pres">
      <dgm:prSet presAssocID="{7CCC5879-8271-4B77-8E48-877E21F4E7B8}" presName="level3hierChild" presStyleCnt="0"/>
      <dgm:spPr/>
    </dgm:pt>
    <dgm:pt modelId="{A3C2AA3E-2165-4FE0-8AF6-6956F0DA31DF}" type="pres">
      <dgm:prSet presAssocID="{A28B5094-5F88-4A88-9AC7-62D29BAA3189}" presName="conn2-1" presStyleLbl="parChTrans1D4" presStyleIdx="0" presStyleCnt="8"/>
      <dgm:spPr/>
      <dgm:t>
        <a:bodyPr/>
        <a:lstStyle/>
        <a:p>
          <a:endParaRPr lang="en-US"/>
        </a:p>
      </dgm:t>
    </dgm:pt>
    <dgm:pt modelId="{1D344DCC-DCE7-4EAB-B1E1-D2025D2020F9}" type="pres">
      <dgm:prSet presAssocID="{A28B5094-5F88-4A88-9AC7-62D29BAA3189}" presName="connTx" presStyleLbl="parChTrans1D4" presStyleIdx="0" presStyleCnt="8"/>
      <dgm:spPr/>
      <dgm:t>
        <a:bodyPr/>
        <a:lstStyle/>
        <a:p>
          <a:endParaRPr lang="en-US"/>
        </a:p>
      </dgm:t>
    </dgm:pt>
    <dgm:pt modelId="{9DF22576-55F1-4AA5-B188-6628DC18ECB4}" type="pres">
      <dgm:prSet presAssocID="{12C7132A-1648-4391-99FF-C16B7FFF0A8E}" presName="root2" presStyleCnt="0"/>
      <dgm:spPr/>
    </dgm:pt>
    <dgm:pt modelId="{88CE0315-A2C0-4122-BB6C-45CBA25AE283}" type="pres">
      <dgm:prSet presAssocID="{12C7132A-1648-4391-99FF-C16B7FFF0A8E}" presName="LevelTwoTextNode" presStyleLbl="node4" presStyleIdx="0" presStyleCnt="8">
        <dgm:presLayoutVars>
          <dgm:chPref val="3"/>
        </dgm:presLayoutVars>
      </dgm:prSet>
      <dgm:spPr/>
      <dgm:t>
        <a:bodyPr/>
        <a:lstStyle/>
        <a:p>
          <a:endParaRPr lang="en-US"/>
        </a:p>
      </dgm:t>
    </dgm:pt>
    <dgm:pt modelId="{7683694F-323C-479F-B214-B048563EDB90}" type="pres">
      <dgm:prSet presAssocID="{12C7132A-1648-4391-99FF-C16B7FFF0A8E}" presName="level3hierChild" presStyleCnt="0"/>
      <dgm:spPr/>
    </dgm:pt>
    <dgm:pt modelId="{C8FAE651-F8B4-497A-87C6-DCB8367DE044}" type="pres">
      <dgm:prSet presAssocID="{D339A152-587D-4B00-84A6-195A8EAD6E62}" presName="conn2-1" presStyleLbl="parChTrans1D4" presStyleIdx="1" presStyleCnt="8"/>
      <dgm:spPr/>
      <dgm:t>
        <a:bodyPr/>
        <a:lstStyle/>
        <a:p>
          <a:endParaRPr lang="en-US"/>
        </a:p>
      </dgm:t>
    </dgm:pt>
    <dgm:pt modelId="{BE56024C-3176-44B2-A486-1455251E7AF0}" type="pres">
      <dgm:prSet presAssocID="{D339A152-587D-4B00-84A6-195A8EAD6E62}" presName="connTx" presStyleLbl="parChTrans1D4" presStyleIdx="1" presStyleCnt="8"/>
      <dgm:spPr/>
      <dgm:t>
        <a:bodyPr/>
        <a:lstStyle/>
        <a:p>
          <a:endParaRPr lang="en-US"/>
        </a:p>
      </dgm:t>
    </dgm:pt>
    <dgm:pt modelId="{B989DCBD-19A1-4252-B55D-AAAF3FCDE849}" type="pres">
      <dgm:prSet presAssocID="{5B5C983D-B4D7-469B-BA40-779B4A019D09}" presName="root2" presStyleCnt="0"/>
      <dgm:spPr/>
    </dgm:pt>
    <dgm:pt modelId="{EF980710-EE1A-4071-8AD2-58B676FA3C96}" type="pres">
      <dgm:prSet presAssocID="{5B5C983D-B4D7-469B-BA40-779B4A019D09}" presName="LevelTwoTextNode" presStyleLbl="node4" presStyleIdx="1" presStyleCnt="8">
        <dgm:presLayoutVars>
          <dgm:chPref val="3"/>
        </dgm:presLayoutVars>
      </dgm:prSet>
      <dgm:spPr/>
      <dgm:t>
        <a:bodyPr/>
        <a:lstStyle/>
        <a:p>
          <a:endParaRPr lang="en-US"/>
        </a:p>
      </dgm:t>
    </dgm:pt>
    <dgm:pt modelId="{4AE1AF74-42E4-45C9-AB92-0D1AB3CA3E5F}" type="pres">
      <dgm:prSet presAssocID="{5B5C983D-B4D7-469B-BA40-779B4A019D09}" presName="level3hierChild" presStyleCnt="0"/>
      <dgm:spPr/>
    </dgm:pt>
    <dgm:pt modelId="{F8FB23A7-98C1-4BD4-B910-D55A01CA18E8}" type="pres">
      <dgm:prSet presAssocID="{87E11BBC-0FAB-4DF5-8904-7AB6CEABD6F4}" presName="conn2-1" presStyleLbl="parChTrans1D3" presStyleIdx="4" presStyleCnt="10"/>
      <dgm:spPr/>
      <dgm:t>
        <a:bodyPr/>
        <a:lstStyle/>
        <a:p>
          <a:endParaRPr lang="en-US"/>
        </a:p>
      </dgm:t>
    </dgm:pt>
    <dgm:pt modelId="{AA0769C0-2CC8-45C9-8532-1D6DD881DBB0}" type="pres">
      <dgm:prSet presAssocID="{87E11BBC-0FAB-4DF5-8904-7AB6CEABD6F4}" presName="connTx" presStyleLbl="parChTrans1D3" presStyleIdx="4" presStyleCnt="10"/>
      <dgm:spPr/>
      <dgm:t>
        <a:bodyPr/>
        <a:lstStyle/>
        <a:p>
          <a:endParaRPr lang="en-US"/>
        </a:p>
      </dgm:t>
    </dgm:pt>
    <dgm:pt modelId="{2CC147BF-BF71-48D2-B46C-12591491BD55}" type="pres">
      <dgm:prSet presAssocID="{2EFB9B68-A600-4E10-9289-5C5847EC2212}" presName="root2" presStyleCnt="0"/>
      <dgm:spPr/>
    </dgm:pt>
    <dgm:pt modelId="{BFF03E67-5B36-4DFA-A768-A876FD3AD957}" type="pres">
      <dgm:prSet presAssocID="{2EFB9B68-A600-4E10-9289-5C5847EC2212}" presName="LevelTwoTextNode" presStyleLbl="node3" presStyleIdx="4" presStyleCnt="10">
        <dgm:presLayoutVars>
          <dgm:chPref val="3"/>
        </dgm:presLayoutVars>
      </dgm:prSet>
      <dgm:spPr/>
      <dgm:t>
        <a:bodyPr/>
        <a:lstStyle/>
        <a:p>
          <a:endParaRPr lang="en-US"/>
        </a:p>
      </dgm:t>
    </dgm:pt>
    <dgm:pt modelId="{3DC803A0-324A-4F57-BB74-7C3937E5C06F}" type="pres">
      <dgm:prSet presAssocID="{2EFB9B68-A600-4E10-9289-5C5847EC2212}" presName="level3hierChild" presStyleCnt="0"/>
      <dgm:spPr/>
    </dgm:pt>
    <dgm:pt modelId="{B6CD4040-0D04-4297-8C1D-C9F2D5B20D5F}" type="pres">
      <dgm:prSet presAssocID="{1413C2F8-3D22-4924-9C95-C85129409CC7}" presName="conn2-1" presStyleLbl="parChTrans1D3" presStyleIdx="5" presStyleCnt="10"/>
      <dgm:spPr/>
      <dgm:t>
        <a:bodyPr/>
        <a:lstStyle/>
        <a:p>
          <a:endParaRPr lang="en-US"/>
        </a:p>
      </dgm:t>
    </dgm:pt>
    <dgm:pt modelId="{2E7D461F-A1CA-479F-B5D0-544332561019}" type="pres">
      <dgm:prSet presAssocID="{1413C2F8-3D22-4924-9C95-C85129409CC7}" presName="connTx" presStyleLbl="parChTrans1D3" presStyleIdx="5" presStyleCnt="10"/>
      <dgm:spPr/>
      <dgm:t>
        <a:bodyPr/>
        <a:lstStyle/>
        <a:p>
          <a:endParaRPr lang="en-US"/>
        </a:p>
      </dgm:t>
    </dgm:pt>
    <dgm:pt modelId="{7ADBD005-430C-4E42-BB66-DFC9957C2C71}" type="pres">
      <dgm:prSet presAssocID="{AF153C52-45E6-4A12-A525-8FCFE5239285}" presName="root2" presStyleCnt="0"/>
      <dgm:spPr/>
    </dgm:pt>
    <dgm:pt modelId="{F3D2477C-CF34-4E6B-AADA-93CDB3DA7C2F}" type="pres">
      <dgm:prSet presAssocID="{AF153C52-45E6-4A12-A525-8FCFE5239285}" presName="LevelTwoTextNode" presStyleLbl="node3" presStyleIdx="5" presStyleCnt="10">
        <dgm:presLayoutVars>
          <dgm:chPref val="3"/>
        </dgm:presLayoutVars>
      </dgm:prSet>
      <dgm:spPr/>
      <dgm:t>
        <a:bodyPr/>
        <a:lstStyle/>
        <a:p>
          <a:endParaRPr lang="en-US"/>
        </a:p>
      </dgm:t>
    </dgm:pt>
    <dgm:pt modelId="{026C73F9-D287-4130-BF86-257288CEAF8F}" type="pres">
      <dgm:prSet presAssocID="{AF153C52-45E6-4A12-A525-8FCFE5239285}" presName="level3hierChild" presStyleCnt="0"/>
      <dgm:spPr/>
    </dgm:pt>
    <dgm:pt modelId="{CD771E8E-A124-46D1-9FB5-380C1B877E90}" type="pres">
      <dgm:prSet presAssocID="{23D5F9DA-72FE-4FD2-8FDF-64C9C288FC33}" presName="conn2-1" presStyleLbl="parChTrans1D2" presStyleIdx="3" presStyleCnt="4"/>
      <dgm:spPr/>
      <dgm:t>
        <a:bodyPr/>
        <a:lstStyle/>
        <a:p>
          <a:endParaRPr lang="en-US"/>
        </a:p>
      </dgm:t>
    </dgm:pt>
    <dgm:pt modelId="{5A3EEC6E-7BFE-4D64-B969-D517D4A20322}" type="pres">
      <dgm:prSet presAssocID="{23D5F9DA-72FE-4FD2-8FDF-64C9C288FC33}" presName="connTx" presStyleLbl="parChTrans1D2" presStyleIdx="3" presStyleCnt="4"/>
      <dgm:spPr/>
      <dgm:t>
        <a:bodyPr/>
        <a:lstStyle/>
        <a:p>
          <a:endParaRPr lang="en-US"/>
        </a:p>
      </dgm:t>
    </dgm:pt>
    <dgm:pt modelId="{966C7988-B9DE-4B54-9A3E-3C97FA7AF8ED}" type="pres">
      <dgm:prSet presAssocID="{6FE6FBF6-9C31-45DA-BA34-1D2E5A1E6EE0}" presName="root2" presStyleCnt="0"/>
      <dgm:spPr/>
    </dgm:pt>
    <dgm:pt modelId="{C16B06FA-2896-44C7-BEEC-57BA702D0262}" type="pres">
      <dgm:prSet presAssocID="{6FE6FBF6-9C31-45DA-BA34-1D2E5A1E6EE0}" presName="LevelTwoTextNode" presStyleLbl="node2" presStyleIdx="3" presStyleCnt="4">
        <dgm:presLayoutVars>
          <dgm:chPref val="3"/>
        </dgm:presLayoutVars>
      </dgm:prSet>
      <dgm:spPr/>
      <dgm:t>
        <a:bodyPr/>
        <a:lstStyle/>
        <a:p>
          <a:endParaRPr lang="en-US"/>
        </a:p>
      </dgm:t>
    </dgm:pt>
    <dgm:pt modelId="{B532359D-B258-4F27-A85C-EC82E864F8F3}" type="pres">
      <dgm:prSet presAssocID="{6FE6FBF6-9C31-45DA-BA34-1D2E5A1E6EE0}" presName="level3hierChild" presStyleCnt="0"/>
      <dgm:spPr/>
    </dgm:pt>
    <dgm:pt modelId="{0D767724-D6A9-40EA-8359-32B855A2062F}" type="pres">
      <dgm:prSet presAssocID="{72A6FB4A-F6DF-4177-BAEE-FD8608EC2808}" presName="conn2-1" presStyleLbl="parChTrans1D3" presStyleIdx="6" presStyleCnt="10"/>
      <dgm:spPr/>
      <dgm:t>
        <a:bodyPr/>
        <a:lstStyle/>
        <a:p>
          <a:endParaRPr lang="en-US"/>
        </a:p>
      </dgm:t>
    </dgm:pt>
    <dgm:pt modelId="{115736DD-2F30-44F2-8187-579166B685B7}" type="pres">
      <dgm:prSet presAssocID="{72A6FB4A-F6DF-4177-BAEE-FD8608EC2808}" presName="connTx" presStyleLbl="parChTrans1D3" presStyleIdx="6" presStyleCnt="10"/>
      <dgm:spPr/>
      <dgm:t>
        <a:bodyPr/>
        <a:lstStyle/>
        <a:p>
          <a:endParaRPr lang="en-US"/>
        </a:p>
      </dgm:t>
    </dgm:pt>
    <dgm:pt modelId="{6AA3DBC3-C7FB-4369-B0C6-ABFD3D0BB57E}" type="pres">
      <dgm:prSet presAssocID="{6094419C-E9FA-4DEC-8F80-841AF47E428D}" presName="root2" presStyleCnt="0"/>
      <dgm:spPr/>
    </dgm:pt>
    <dgm:pt modelId="{41C32D34-1FF7-40F1-95F3-183C6BB65DDF}" type="pres">
      <dgm:prSet presAssocID="{6094419C-E9FA-4DEC-8F80-841AF47E428D}" presName="LevelTwoTextNode" presStyleLbl="node3" presStyleIdx="6" presStyleCnt="10">
        <dgm:presLayoutVars>
          <dgm:chPref val="3"/>
        </dgm:presLayoutVars>
      </dgm:prSet>
      <dgm:spPr/>
      <dgm:t>
        <a:bodyPr/>
        <a:lstStyle/>
        <a:p>
          <a:endParaRPr lang="en-US"/>
        </a:p>
      </dgm:t>
    </dgm:pt>
    <dgm:pt modelId="{616C8B09-22CA-4777-B764-47CB81C023BE}" type="pres">
      <dgm:prSet presAssocID="{6094419C-E9FA-4DEC-8F80-841AF47E428D}" presName="level3hierChild" presStyleCnt="0"/>
      <dgm:spPr/>
    </dgm:pt>
    <dgm:pt modelId="{0C3705EE-1BF9-4CD4-AEF9-1EC178500C12}" type="pres">
      <dgm:prSet presAssocID="{92446E1F-4A72-4AC1-9C8A-DD3255972AFA}" presName="conn2-1" presStyleLbl="parChTrans1D4" presStyleIdx="2" presStyleCnt="8"/>
      <dgm:spPr/>
      <dgm:t>
        <a:bodyPr/>
        <a:lstStyle/>
        <a:p>
          <a:endParaRPr lang="en-US"/>
        </a:p>
      </dgm:t>
    </dgm:pt>
    <dgm:pt modelId="{B4D6863E-DE98-4373-8220-DC40302B9CC4}" type="pres">
      <dgm:prSet presAssocID="{92446E1F-4A72-4AC1-9C8A-DD3255972AFA}" presName="connTx" presStyleLbl="parChTrans1D4" presStyleIdx="2" presStyleCnt="8"/>
      <dgm:spPr/>
      <dgm:t>
        <a:bodyPr/>
        <a:lstStyle/>
        <a:p>
          <a:endParaRPr lang="en-US"/>
        </a:p>
      </dgm:t>
    </dgm:pt>
    <dgm:pt modelId="{FFA340A0-47B4-4588-9E5D-9B08768ED89F}" type="pres">
      <dgm:prSet presAssocID="{3E951DCC-F863-4A83-B4B0-925E64080614}" presName="root2" presStyleCnt="0"/>
      <dgm:spPr/>
    </dgm:pt>
    <dgm:pt modelId="{5BE301AF-CE0A-43F7-B751-D7C470FAE4F1}" type="pres">
      <dgm:prSet presAssocID="{3E951DCC-F863-4A83-B4B0-925E64080614}" presName="LevelTwoTextNode" presStyleLbl="node4" presStyleIdx="2" presStyleCnt="8">
        <dgm:presLayoutVars>
          <dgm:chPref val="3"/>
        </dgm:presLayoutVars>
      </dgm:prSet>
      <dgm:spPr/>
      <dgm:t>
        <a:bodyPr/>
        <a:lstStyle/>
        <a:p>
          <a:endParaRPr lang="en-US"/>
        </a:p>
      </dgm:t>
    </dgm:pt>
    <dgm:pt modelId="{2F761648-9815-439D-812C-177ACC3E59A7}" type="pres">
      <dgm:prSet presAssocID="{3E951DCC-F863-4A83-B4B0-925E64080614}" presName="level3hierChild" presStyleCnt="0"/>
      <dgm:spPr/>
    </dgm:pt>
    <dgm:pt modelId="{9975B0C0-999C-49D4-965E-1A1C2A0A87EB}" type="pres">
      <dgm:prSet presAssocID="{128A2296-C535-48C2-98DA-8F423C843646}" presName="conn2-1" presStyleLbl="parChTrans1D4" presStyleIdx="3" presStyleCnt="8"/>
      <dgm:spPr/>
      <dgm:t>
        <a:bodyPr/>
        <a:lstStyle/>
        <a:p>
          <a:endParaRPr lang="en-US"/>
        </a:p>
      </dgm:t>
    </dgm:pt>
    <dgm:pt modelId="{3156CA67-1B69-4666-AF3D-756C2901A743}" type="pres">
      <dgm:prSet presAssocID="{128A2296-C535-48C2-98DA-8F423C843646}" presName="connTx" presStyleLbl="parChTrans1D4" presStyleIdx="3" presStyleCnt="8"/>
      <dgm:spPr/>
      <dgm:t>
        <a:bodyPr/>
        <a:lstStyle/>
        <a:p>
          <a:endParaRPr lang="en-US"/>
        </a:p>
      </dgm:t>
    </dgm:pt>
    <dgm:pt modelId="{FC1B1499-4413-433C-BDEE-49831592219F}" type="pres">
      <dgm:prSet presAssocID="{411EB5FC-3E9C-4796-A1C9-683835322C2E}" presName="root2" presStyleCnt="0"/>
      <dgm:spPr/>
    </dgm:pt>
    <dgm:pt modelId="{171E37A1-1BBA-4C2D-89D7-861135DA6D0A}" type="pres">
      <dgm:prSet presAssocID="{411EB5FC-3E9C-4796-A1C9-683835322C2E}" presName="LevelTwoTextNode" presStyleLbl="node4" presStyleIdx="3" presStyleCnt="8">
        <dgm:presLayoutVars>
          <dgm:chPref val="3"/>
        </dgm:presLayoutVars>
      </dgm:prSet>
      <dgm:spPr/>
      <dgm:t>
        <a:bodyPr/>
        <a:lstStyle/>
        <a:p>
          <a:endParaRPr lang="en-US"/>
        </a:p>
      </dgm:t>
    </dgm:pt>
    <dgm:pt modelId="{0DA8150B-E0DF-4AC8-840D-CAB78315EE3B}" type="pres">
      <dgm:prSet presAssocID="{411EB5FC-3E9C-4796-A1C9-683835322C2E}" presName="level3hierChild" presStyleCnt="0"/>
      <dgm:spPr/>
    </dgm:pt>
    <dgm:pt modelId="{EC509B90-CFC1-475C-B4DA-29D877DFA28A}" type="pres">
      <dgm:prSet presAssocID="{8A71A687-F9FD-4FD3-839B-9AE951244220}" presName="conn2-1" presStyleLbl="parChTrans1D3" presStyleIdx="7" presStyleCnt="10"/>
      <dgm:spPr/>
      <dgm:t>
        <a:bodyPr/>
        <a:lstStyle/>
        <a:p>
          <a:endParaRPr lang="en-US"/>
        </a:p>
      </dgm:t>
    </dgm:pt>
    <dgm:pt modelId="{ED7CBFA9-AA43-4AE0-B0A4-9301314FCE7E}" type="pres">
      <dgm:prSet presAssocID="{8A71A687-F9FD-4FD3-839B-9AE951244220}" presName="connTx" presStyleLbl="parChTrans1D3" presStyleIdx="7" presStyleCnt="10"/>
      <dgm:spPr/>
      <dgm:t>
        <a:bodyPr/>
        <a:lstStyle/>
        <a:p>
          <a:endParaRPr lang="en-US"/>
        </a:p>
      </dgm:t>
    </dgm:pt>
    <dgm:pt modelId="{15432F68-C890-42E2-8B8C-E54B5383C26E}" type="pres">
      <dgm:prSet presAssocID="{4617698C-FAD2-4FB4-B74F-DFBBBD9D443E}" presName="root2" presStyleCnt="0"/>
      <dgm:spPr/>
    </dgm:pt>
    <dgm:pt modelId="{91A98A61-00E3-4247-99A8-EC0A63945A70}" type="pres">
      <dgm:prSet presAssocID="{4617698C-FAD2-4FB4-B74F-DFBBBD9D443E}" presName="LevelTwoTextNode" presStyleLbl="node3" presStyleIdx="7" presStyleCnt="10">
        <dgm:presLayoutVars>
          <dgm:chPref val="3"/>
        </dgm:presLayoutVars>
      </dgm:prSet>
      <dgm:spPr/>
      <dgm:t>
        <a:bodyPr/>
        <a:lstStyle/>
        <a:p>
          <a:endParaRPr lang="en-US"/>
        </a:p>
      </dgm:t>
    </dgm:pt>
    <dgm:pt modelId="{EC47CD5F-60DD-4A11-961C-267A747A726C}" type="pres">
      <dgm:prSet presAssocID="{4617698C-FAD2-4FB4-B74F-DFBBBD9D443E}" presName="level3hierChild" presStyleCnt="0"/>
      <dgm:spPr/>
    </dgm:pt>
    <dgm:pt modelId="{A99F841C-AC76-44BF-B444-98401D085523}" type="pres">
      <dgm:prSet presAssocID="{2CFA5E5A-BB92-45D1-B0B4-5BDD0A3BF4D2}" presName="conn2-1" presStyleLbl="parChTrans1D4" presStyleIdx="4" presStyleCnt="8"/>
      <dgm:spPr/>
      <dgm:t>
        <a:bodyPr/>
        <a:lstStyle/>
        <a:p>
          <a:endParaRPr lang="en-US"/>
        </a:p>
      </dgm:t>
    </dgm:pt>
    <dgm:pt modelId="{F3858E24-49BE-463D-9315-88FE4508C150}" type="pres">
      <dgm:prSet presAssocID="{2CFA5E5A-BB92-45D1-B0B4-5BDD0A3BF4D2}" presName="connTx" presStyleLbl="parChTrans1D4" presStyleIdx="4" presStyleCnt="8"/>
      <dgm:spPr/>
      <dgm:t>
        <a:bodyPr/>
        <a:lstStyle/>
        <a:p>
          <a:endParaRPr lang="en-US"/>
        </a:p>
      </dgm:t>
    </dgm:pt>
    <dgm:pt modelId="{6C002357-CD09-42FE-B948-2882B0EE3BE0}" type="pres">
      <dgm:prSet presAssocID="{F037E1DC-A8D5-46D6-AFBD-B85A3900525B}" presName="root2" presStyleCnt="0"/>
      <dgm:spPr/>
    </dgm:pt>
    <dgm:pt modelId="{53340E39-EB99-4D25-AAAB-F4FC0090BE64}" type="pres">
      <dgm:prSet presAssocID="{F037E1DC-A8D5-46D6-AFBD-B85A3900525B}" presName="LevelTwoTextNode" presStyleLbl="node4" presStyleIdx="4" presStyleCnt="8">
        <dgm:presLayoutVars>
          <dgm:chPref val="3"/>
        </dgm:presLayoutVars>
      </dgm:prSet>
      <dgm:spPr/>
      <dgm:t>
        <a:bodyPr/>
        <a:lstStyle/>
        <a:p>
          <a:endParaRPr lang="en-US"/>
        </a:p>
      </dgm:t>
    </dgm:pt>
    <dgm:pt modelId="{388F38B8-CB68-43CF-95BA-4A903B21B1EA}" type="pres">
      <dgm:prSet presAssocID="{F037E1DC-A8D5-46D6-AFBD-B85A3900525B}" presName="level3hierChild" presStyleCnt="0"/>
      <dgm:spPr/>
    </dgm:pt>
    <dgm:pt modelId="{995E3E9E-9132-45C3-8D34-D905B42E639F}" type="pres">
      <dgm:prSet presAssocID="{EB6E5393-B71B-4155-85A5-5559F967DC1D}" presName="conn2-1" presStyleLbl="parChTrans1D4" presStyleIdx="5" presStyleCnt="8"/>
      <dgm:spPr/>
      <dgm:t>
        <a:bodyPr/>
        <a:lstStyle/>
        <a:p>
          <a:endParaRPr lang="en-US"/>
        </a:p>
      </dgm:t>
    </dgm:pt>
    <dgm:pt modelId="{8BD7C827-2533-436C-8283-3E89E4E30A61}" type="pres">
      <dgm:prSet presAssocID="{EB6E5393-B71B-4155-85A5-5559F967DC1D}" presName="connTx" presStyleLbl="parChTrans1D4" presStyleIdx="5" presStyleCnt="8"/>
      <dgm:spPr/>
      <dgm:t>
        <a:bodyPr/>
        <a:lstStyle/>
        <a:p>
          <a:endParaRPr lang="en-US"/>
        </a:p>
      </dgm:t>
    </dgm:pt>
    <dgm:pt modelId="{38B641A3-C64B-4A1C-8BA8-5F950F9A6099}" type="pres">
      <dgm:prSet presAssocID="{2A3A05BF-C6C5-4FC6-987B-4403CF5A15E2}" presName="root2" presStyleCnt="0"/>
      <dgm:spPr/>
    </dgm:pt>
    <dgm:pt modelId="{2FEC7835-4635-46E1-9E86-09EBDDE25AE7}" type="pres">
      <dgm:prSet presAssocID="{2A3A05BF-C6C5-4FC6-987B-4403CF5A15E2}" presName="LevelTwoTextNode" presStyleLbl="node4" presStyleIdx="5" presStyleCnt="8">
        <dgm:presLayoutVars>
          <dgm:chPref val="3"/>
        </dgm:presLayoutVars>
      </dgm:prSet>
      <dgm:spPr/>
      <dgm:t>
        <a:bodyPr/>
        <a:lstStyle/>
        <a:p>
          <a:endParaRPr lang="en-US"/>
        </a:p>
      </dgm:t>
    </dgm:pt>
    <dgm:pt modelId="{691C6051-2DD6-4E4B-AB27-8259434AD0D1}" type="pres">
      <dgm:prSet presAssocID="{2A3A05BF-C6C5-4FC6-987B-4403CF5A15E2}" presName="level3hierChild" presStyleCnt="0"/>
      <dgm:spPr/>
    </dgm:pt>
    <dgm:pt modelId="{B5C49B4C-284F-403F-A704-D5EA82A9CE14}" type="pres">
      <dgm:prSet presAssocID="{EE40951D-2B92-41E8-833B-CF3C67647F9B}" presName="conn2-1" presStyleLbl="parChTrans1D3" presStyleIdx="8" presStyleCnt="10"/>
      <dgm:spPr/>
      <dgm:t>
        <a:bodyPr/>
        <a:lstStyle/>
        <a:p>
          <a:endParaRPr lang="en-US"/>
        </a:p>
      </dgm:t>
    </dgm:pt>
    <dgm:pt modelId="{BEC839EF-DA84-4438-A1C0-0E3D8F39CB25}" type="pres">
      <dgm:prSet presAssocID="{EE40951D-2B92-41E8-833B-CF3C67647F9B}" presName="connTx" presStyleLbl="parChTrans1D3" presStyleIdx="8" presStyleCnt="10"/>
      <dgm:spPr/>
      <dgm:t>
        <a:bodyPr/>
        <a:lstStyle/>
        <a:p>
          <a:endParaRPr lang="en-US"/>
        </a:p>
      </dgm:t>
    </dgm:pt>
    <dgm:pt modelId="{390591FF-F270-418C-B435-D24A86CBDF5E}" type="pres">
      <dgm:prSet presAssocID="{BD074917-3791-4089-B5B2-B74B39B8E207}" presName="root2" presStyleCnt="0"/>
      <dgm:spPr/>
    </dgm:pt>
    <dgm:pt modelId="{0D06E122-95A9-493A-AD58-B48F873DA2BA}" type="pres">
      <dgm:prSet presAssocID="{BD074917-3791-4089-B5B2-B74B39B8E207}" presName="LevelTwoTextNode" presStyleLbl="node3" presStyleIdx="8" presStyleCnt="10">
        <dgm:presLayoutVars>
          <dgm:chPref val="3"/>
        </dgm:presLayoutVars>
      </dgm:prSet>
      <dgm:spPr/>
      <dgm:t>
        <a:bodyPr/>
        <a:lstStyle/>
        <a:p>
          <a:endParaRPr lang="en-US"/>
        </a:p>
      </dgm:t>
    </dgm:pt>
    <dgm:pt modelId="{0157740C-1129-4D7B-B3BA-FDBB5830E755}" type="pres">
      <dgm:prSet presAssocID="{BD074917-3791-4089-B5B2-B74B39B8E207}" presName="level3hierChild" presStyleCnt="0"/>
      <dgm:spPr/>
    </dgm:pt>
    <dgm:pt modelId="{20DF7F50-E70F-4ECE-890A-3784B5278F55}" type="pres">
      <dgm:prSet presAssocID="{A6F3B9E8-E7FD-45E8-A9F6-F748DB0EDBCE}" presName="conn2-1" presStyleLbl="parChTrans1D4" presStyleIdx="6" presStyleCnt="8"/>
      <dgm:spPr/>
      <dgm:t>
        <a:bodyPr/>
        <a:lstStyle/>
        <a:p>
          <a:endParaRPr lang="en-US"/>
        </a:p>
      </dgm:t>
    </dgm:pt>
    <dgm:pt modelId="{FB183DBF-2DCE-4D28-A90B-876A564EACFC}" type="pres">
      <dgm:prSet presAssocID="{A6F3B9E8-E7FD-45E8-A9F6-F748DB0EDBCE}" presName="connTx" presStyleLbl="parChTrans1D4" presStyleIdx="6" presStyleCnt="8"/>
      <dgm:spPr/>
      <dgm:t>
        <a:bodyPr/>
        <a:lstStyle/>
        <a:p>
          <a:endParaRPr lang="en-US"/>
        </a:p>
      </dgm:t>
    </dgm:pt>
    <dgm:pt modelId="{F79FCEF5-A822-479E-A554-272AA174CE90}" type="pres">
      <dgm:prSet presAssocID="{47F1EE36-C28C-4770-8E2C-04299E9E9E45}" presName="root2" presStyleCnt="0"/>
      <dgm:spPr/>
    </dgm:pt>
    <dgm:pt modelId="{58005711-4933-4594-8D92-D91A38CAF91F}" type="pres">
      <dgm:prSet presAssocID="{47F1EE36-C28C-4770-8E2C-04299E9E9E45}" presName="LevelTwoTextNode" presStyleLbl="node4" presStyleIdx="6" presStyleCnt="8">
        <dgm:presLayoutVars>
          <dgm:chPref val="3"/>
        </dgm:presLayoutVars>
      </dgm:prSet>
      <dgm:spPr/>
      <dgm:t>
        <a:bodyPr/>
        <a:lstStyle/>
        <a:p>
          <a:endParaRPr lang="en-US"/>
        </a:p>
      </dgm:t>
    </dgm:pt>
    <dgm:pt modelId="{0159AD43-9BC7-4E14-AF31-A605EB3F193C}" type="pres">
      <dgm:prSet presAssocID="{47F1EE36-C28C-4770-8E2C-04299E9E9E45}" presName="level3hierChild" presStyleCnt="0"/>
      <dgm:spPr/>
    </dgm:pt>
    <dgm:pt modelId="{7545569D-45CB-406D-BE74-4C166A98BC4C}" type="pres">
      <dgm:prSet presAssocID="{D907D7F0-5CB2-4636-B438-58DC2223F40E}" presName="conn2-1" presStyleLbl="parChTrans1D4" presStyleIdx="7" presStyleCnt="8"/>
      <dgm:spPr/>
      <dgm:t>
        <a:bodyPr/>
        <a:lstStyle/>
        <a:p>
          <a:endParaRPr lang="en-US"/>
        </a:p>
      </dgm:t>
    </dgm:pt>
    <dgm:pt modelId="{90D5FB17-AD3B-48FE-9CD8-C2210BAB9780}" type="pres">
      <dgm:prSet presAssocID="{D907D7F0-5CB2-4636-B438-58DC2223F40E}" presName="connTx" presStyleLbl="parChTrans1D4" presStyleIdx="7" presStyleCnt="8"/>
      <dgm:spPr/>
      <dgm:t>
        <a:bodyPr/>
        <a:lstStyle/>
        <a:p>
          <a:endParaRPr lang="en-US"/>
        </a:p>
      </dgm:t>
    </dgm:pt>
    <dgm:pt modelId="{0F382BFC-B760-4290-BFD1-09D3DCEAE27D}" type="pres">
      <dgm:prSet presAssocID="{E5F6D51F-E9F0-46B3-A2FF-A314B3E79F2F}" presName="root2" presStyleCnt="0"/>
      <dgm:spPr/>
    </dgm:pt>
    <dgm:pt modelId="{2BEF5DD3-E4FF-43B3-8998-B641B2B8B49B}" type="pres">
      <dgm:prSet presAssocID="{E5F6D51F-E9F0-46B3-A2FF-A314B3E79F2F}" presName="LevelTwoTextNode" presStyleLbl="node4" presStyleIdx="7" presStyleCnt="8">
        <dgm:presLayoutVars>
          <dgm:chPref val="3"/>
        </dgm:presLayoutVars>
      </dgm:prSet>
      <dgm:spPr/>
      <dgm:t>
        <a:bodyPr/>
        <a:lstStyle/>
        <a:p>
          <a:endParaRPr lang="en-US"/>
        </a:p>
      </dgm:t>
    </dgm:pt>
    <dgm:pt modelId="{2F6FCB68-19CC-45CE-8F1D-42D8ADE9CE56}" type="pres">
      <dgm:prSet presAssocID="{E5F6D51F-E9F0-46B3-A2FF-A314B3E79F2F}" presName="level3hierChild" presStyleCnt="0"/>
      <dgm:spPr/>
    </dgm:pt>
    <dgm:pt modelId="{C14755B4-F236-4E59-AC83-ABE7237D5FB0}" type="pres">
      <dgm:prSet presAssocID="{741BF425-0B2F-4E6B-9033-C824EF4B9691}" presName="conn2-1" presStyleLbl="parChTrans1D3" presStyleIdx="9" presStyleCnt="10"/>
      <dgm:spPr/>
      <dgm:t>
        <a:bodyPr/>
        <a:lstStyle/>
        <a:p>
          <a:endParaRPr lang="en-US"/>
        </a:p>
      </dgm:t>
    </dgm:pt>
    <dgm:pt modelId="{05C7B60E-42B4-4746-AB0B-FE3FBE7AB762}" type="pres">
      <dgm:prSet presAssocID="{741BF425-0B2F-4E6B-9033-C824EF4B9691}" presName="connTx" presStyleLbl="parChTrans1D3" presStyleIdx="9" presStyleCnt="10"/>
      <dgm:spPr/>
      <dgm:t>
        <a:bodyPr/>
        <a:lstStyle/>
        <a:p>
          <a:endParaRPr lang="en-US"/>
        </a:p>
      </dgm:t>
    </dgm:pt>
    <dgm:pt modelId="{91735C34-9FDF-4799-BD17-2B3035DE941A}" type="pres">
      <dgm:prSet presAssocID="{32EB58F7-B408-43FC-A822-1CB107CEAF05}" presName="root2" presStyleCnt="0"/>
      <dgm:spPr/>
    </dgm:pt>
    <dgm:pt modelId="{966BFF1B-5ACA-48E4-A0EF-76422C876C5E}" type="pres">
      <dgm:prSet presAssocID="{32EB58F7-B408-43FC-A822-1CB107CEAF05}" presName="LevelTwoTextNode" presStyleLbl="node3" presStyleIdx="9" presStyleCnt="10">
        <dgm:presLayoutVars>
          <dgm:chPref val="3"/>
        </dgm:presLayoutVars>
      </dgm:prSet>
      <dgm:spPr/>
      <dgm:t>
        <a:bodyPr/>
        <a:lstStyle/>
        <a:p>
          <a:endParaRPr lang="en-US"/>
        </a:p>
      </dgm:t>
    </dgm:pt>
    <dgm:pt modelId="{12884356-4AB1-484F-A395-0E1015ECD04D}" type="pres">
      <dgm:prSet presAssocID="{32EB58F7-B408-43FC-A822-1CB107CEAF05}" presName="level3hierChild" presStyleCnt="0"/>
      <dgm:spPr/>
    </dgm:pt>
  </dgm:ptLst>
  <dgm:cxnLst>
    <dgm:cxn modelId="{EE7F4587-CF41-4043-A62D-28A9C3B68C27}" srcId="{2EF42CC3-5641-4020-9C50-414DEBB153A3}" destId="{43BEAA4B-9A51-4F56-BAFE-EE14FB6F774B}" srcOrd="1" destOrd="0" parTransId="{028DA5E8-A2D4-40E8-9F9C-F7B075799260}" sibTransId="{C089AB71-F223-4BF4-A570-3B4D065A8CF6}"/>
    <dgm:cxn modelId="{D1AA088B-F5ED-4B34-9E76-7D8032E54DA8}" type="presOf" srcId="{A28B5094-5F88-4A88-9AC7-62D29BAA3189}" destId="{1D344DCC-DCE7-4EAB-B1E1-D2025D2020F9}" srcOrd="1" destOrd="0" presId="urn:microsoft.com/office/officeart/2008/layout/HorizontalMultiLevelHierarchy"/>
    <dgm:cxn modelId="{F314CF6C-F191-4F1F-81EC-5CBA21AE5E13}" type="presOf" srcId="{411EB5FC-3E9C-4796-A1C9-683835322C2E}" destId="{171E37A1-1BBA-4C2D-89D7-861135DA6D0A}" srcOrd="0" destOrd="0" presId="urn:microsoft.com/office/officeart/2008/layout/HorizontalMultiLevelHierarchy"/>
    <dgm:cxn modelId="{CE56A4F3-630B-42A7-8C55-DEDD11A628C2}" type="presOf" srcId="{EB6E5393-B71B-4155-85A5-5559F967DC1D}" destId="{8BD7C827-2533-436C-8283-3E89E4E30A61}" srcOrd="1" destOrd="0" presId="urn:microsoft.com/office/officeart/2008/layout/HorizontalMultiLevelHierarchy"/>
    <dgm:cxn modelId="{99FB564C-11BE-4681-9A8E-E46B0809BAA1}" type="presOf" srcId="{128A2296-C535-48C2-98DA-8F423C843646}" destId="{3156CA67-1B69-4666-AF3D-756C2901A743}" srcOrd="1" destOrd="0" presId="urn:microsoft.com/office/officeart/2008/layout/HorizontalMultiLevelHierarchy"/>
    <dgm:cxn modelId="{A2E1B2B9-81D1-4687-92A8-0CE354803770}" type="presOf" srcId="{06F7CDC3-7FF8-4277-A70C-5CB29A02532C}" destId="{236DEAC8-505C-40A8-92B1-351EDA982013}" srcOrd="0" destOrd="0" presId="urn:microsoft.com/office/officeart/2008/layout/HorizontalMultiLevelHierarchy"/>
    <dgm:cxn modelId="{0A227B64-3C3C-4F85-BA76-1E87555E1216}" type="presOf" srcId="{CEB80AF6-0560-4DE0-9F4A-54572DD69669}" destId="{E662EEF4-44E6-463E-9FE3-EB1EECA5BED0}" srcOrd="1" destOrd="0" presId="urn:microsoft.com/office/officeart/2008/layout/HorizontalMultiLevelHierarchy"/>
    <dgm:cxn modelId="{9AE13B34-168C-423F-AF7C-709E9BCF055B}" type="presOf" srcId="{AF153C52-45E6-4A12-A525-8FCFE5239285}" destId="{F3D2477C-CF34-4E6B-AADA-93CDB3DA7C2F}" srcOrd="0" destOrd="0" presId="urn:microsoft.com/office/officeart/2008/layout/HorizontalMultiLevelHierarchy"/>
    <dgm:cxn modelId="{A7C41E3C-3E42-417E-84CE-BA81E69CA8F4}" type="presOf" srcId="{A6F3B9E8-E7FD-45E8-A9F6-F748DB0EDBCE}" destId="{FB183DBF-2DCE-4D28-A90B-876A564EACFC}" srcOrd="1" destOrd="0" presId="urn:microsoft.com/office/officeart/2008/layout/HorizontalMultiLevelHierarchy"/>
    <dgm:cxn modelId="{EDFBD256-36D2-447C-9D73-BCB07217F9E2}" type="presOf" srcId="{3E951DCC-F863-4A83-B4B0-925E64080614}" destId="{5BE301AF-CE0A-43F7-B751-D7C470FAE4F1}" srcOrd="0" destOrd="0" presId="urn:microsoft.com/office/officeart/2008/layout/HorizontalMultiLevelHierarchy"/>
    <dgm:cxn modelId="{DA9EF69E-CC45-45FD-8BFF-F3ED4F6C71B5}" srcId="{43BEAA4B-9A51-4F56-BAFE-EE14FB6F774B}" destId="{CDC99F0B-46C8-477A-9523-CFA78C764572}" srcOrd="0" destOrd="0" parTransId="{06F7CDC3-7FF8-4277-A70C-5CB29A02532C}" sibTransId="{10F8FE90-E52A-4F78-A3D2-D7987A9B559B}"/>
    <dgm:cxn modelId="{688D092F-5C77-4404-B9CA-64130201A5D6}" type="presOf" srcId="{6FE6FBF6-9C31-45DA-BA34-1D2E5A1E6EE0}" destId="{C16B06FA-2896-44C7-BEEC-57BA702D0262}" srcOrd="0" destOrd="0" presId="urn:microsoft.com/office/officeart/2008/layout/HorizontalMultiLevelHierarchy"/>
    <dgm:cxn modelId="{6B43310E-03B4-47DA-92BC-5C6F1737D7DA}" type="presOf" srcId="{459337C7-D183-4D19-88F2-6D8FE9EDC96C}" destId="{94CAE71D-A0EE-49FD-9971-F88B78843011}" srcOrd="0" destOrd="0" presId="urn:microsoft.com/office/officeart/2008/layout/HorizontalMultiLevelHierarchy"/>
    <dgm:cxn modelId="{50BFCBD5-ABB9-41EC-8859-BB709B6D0217}" srcId="{6FE6FBF6-9C31-45DA-BA34-1D2E5A1E6EE0}" destId="{BD074917-3791-4089-B5B2-B74B39B8E207}" srcOrd="2" destOrd="0" parTransId="{EE40951D-2B92-41E8-833B-CF3C67647F9B}" sibTransId="{5AB764E4-A944-4621-BC40-DB9676723BF3}"/>
    <dgm:cxn modelId="{8E0F8F5F-85CB-482F-8997-077D6D83A53F}" srcId="{6FE6FBF6-9C31-45DA-BA34-1D2E5A1E6EE0}" destId="{32EB58F7-B408-43FC-A822-1CB107CEAF05}" srcOrd="3" destOrd="0" parTransId="{741BF425-0B2F-4E6B-9033-C824EF4B9691}" sibTransId="{671C7EB7-7E24-4D61-9109-E27C2A7682A3}"/>
    <dgm:cxn modelId="{AD1F1B41-9368-42A1-958B-39242C561779}" type="presOf" srcId="{741BF425-0B2F-4E6B-9033-C824EF4B9691}" destId="{C14755B4-F236-4E59-AC83-ABE7237D5FB0}" srcOrd="0" destOrd="0" presId="urn:microsoft.com/office/officeart/2008/layout/HorizontalMultiLevelHierarchy"/>
    <dgm:cxn modelId="{2C963762-8FF8-4C6A-8020-DEF086EB52F5}" srcId="{6094419C-E9FA-4DEC-8F80-841AF47E428D}" destId="{411EB5FC-3E9C-4796-A1C9-683835322C2E}" srcOrd="1" destOrd="0" parTransId="{128A2296-C535-48C2-98DA-8F423C843646}" sibTransId="{CB353E62-49D4-46C8-AD2C-0FC846BD61D0}"/>
    <dgm:cxn modelId="{9CAC4B20-658F-4E84-98CE-57FDB6AF6288}" type="presOf" srcId="{2A3A05BF-C6C5-4FC6-987B-4403CF5A15E2}" destId="{2FEC7835-4635-46E1-9E86-09EBDDE25AE7}" srcOrd="0" destOrd="0" presId="urn:microsoft.com/office/officeart/2008/layout/HorizontalMultiLevelHierarchy"/>
    <dgm:cxn modelId="{1BCF800E-88A5-4F4E-9E32-A195E2434F03}" type="presOf" srcId="{CDC99F0B-46C8-477A-9523-CFA78C764572}" destId="{D3374FBA-5C07-4F18-8F9C-CFA8C40F0438}" srcOrd="0" destOrd="0" presId="urn:microsoft.com/office/officeart/2008/layout/HorizontalMultiLevelHierarchy"/>
    <dgm:cxn modelId="{B96276F1-2D10-4CD3-A23C-1D1BFE84B1DF}" type="presOf" srcId="{65288B5C-C323-47EC-8825-715ADD9ABC11}" destId="{912A39DD-AEB2-47A3-B040-07F56CCDE508}" srcOrd="0" destOrd="0" presId="urn:microsoft.com/office/officeart/2008/layout/HorizontalMultiLevelHierarchy"/>
    <dgm:cxn modelId="{BB6C96AA-EB41-413F-B315-10D71E4B3910}" type="presOf" srcId="{16BD2894-99EF-4649-A39F-DFED85421726}" destId="{54BB143B-E409-4D01-B5D3-E1692D0CC488}" srcOrd="1" destOrd="0" presId="urn:microsoft.com/office/officeart/2008/layout/HorizontalMultiLevelHierarchy"/>
    <dgm:cxn modelId="{7263F79F-ECFD-423A-A297-6ED9DA699ADF}" type="presOf" srcId="{1413C2F8-3D22-4924-9C95-C85129409CC7}" destId="{B6CD4040-0D04-4297-8C1D-C9F2D5B20D5F}" srcOrd="0" destOrd="0" presId="urn:microsoft.com/office/officeart/2008/layout/HorizontalMultiLevelHierarchy"/>
    <dgm:cxn modelId="{7BB621AF-6848-405E-8233-B816DBF764B0}" type="presOf" srcId="{4617698C-FAD2-4FB4-B74F-DFBBBD9D443E}" destId="{91A98A61-00E3-4247-99A8-EC0A63945A70}" srcOrd="0" destOrd="0" presId="urn:microsoft.com/office/officeart/2008/layout/HorizontalMultiLevelHierarchy"/>
    <dgm:cxn modelId="{16BC31A2-8EA8-4EA9-8565-B76349836D2A}" type="presOf" srcId="{741BF425-0B2F-4E6B-9033-C824EF4B9691}" destId="{05C7B60E-42B4-4746-AB0B-FE3FBE7AB762}" srcOrd="1" destOrd="0" presId="urn:microsoft.com/office/officeart/2008/layout/HorizontalMultiLevelHierarchy"/>
    <dgm:cxn modelId="{03950293-248D-46C2-A39A-9FC8B67FBB73}" type="presOf" srcId="{6094419C-E9FA-4DEC-8F80-841AF47E428D}" destId="{41C32D34-1FF7-40F1-95F3-183C6BB65DDF}" srcOrd="0" destOrd="0" presId="urn:microsoft.com/office/officeart/2008/layout/HorizontalMultiLevelHierarchy"/>
    <dgm:cxn modelId="{256427EB-E3C7-4BDC-BB4E-04A09F8309A9}" type="presOf" srcId="{EE40951D-2B92-41E8-833B-CF3C67647F9B}" destId="{BEC839EF-DA84-4438-A1C0-0E3D8F39CB25}" srcOrd="1" destOrd="0" presId="urn:microsoft.com/office/officeart/2008/layout/HorizontalMultiLevelHierarchy"/>
    <dgm:cxn modelId="{C9EC7020-6D39-437B-9776-103E12248314}" type="presOf" srcId="{7CCC5879-8271-4B77-8E48-877E21F4E7B8}" destId="{03BBE46E-A75E-4E13-BECF-244A36F9AA9B}" srcOrd="0" destOrd="0" presId="urn:microsoft.com/office/officeart/2008/layout/HorizontalMultiLevelHierarchy"/>
    <dgm:cxn modelId="{564AB62A-4C43-447C-80AE-6B4882D6CFC0}" srcId="{EC3A19E5-C1C4-4A1F-81ED-A0201D6F6972}" destId="{7CCC5879-8271-4B77-8E48-877E21F4E7B8}" srcOrd="0" destOrd="0" parTransId="{16BD2894-99EF-4649-A39F-DFED85421726}" sibTransId="{509C3BC3-8A58-4558-A9BE-E0DD1C7CFD74}"/>
    <dgm:cxn modelId="{9A9BA2A7-590A-4E7E-ABA8-F9868F97A5F7}" type="presOf" srcId="{92446E1F-4A72-4AC1-9C8A-DD3255972AFA}" destId="{B4D6863E-DE98-4373-8220-DC40302B9CC4}" srcOrd="1" destOrd="0" presId="urn:microsoft.com/office/officeart/2008/layout/HorizontalMultiLevelHierarchy"/>
    <dgm:cxn modelId="{FE6DC3AF-B070-4F4B-9DB3-8FFA22A8EC50}" srcId="{2EF42CC3-5641-4020-9C50-414DEBB153A3}" destId="{C08A91C3-5BE1-46E3-AB0C-6EC1A9765773}" srcOrd="0" destOrd="0" parTransId="{9DDF8743-750D-44E8-84A8-3C8B7A7588F7}" sibTransId="{621A3FFD-3E6E-4339-B8EB-56FFF615C26C}"/>
    <dgm:cxn modelId="{BE38CEFA-8B4C-47AD-9E1E-3FEA5F8CCA81}" srcId="{EC3A19E5-C1C4-4A1F-81ED-A0201D6F6972}" destId="{2EFB9B68-A600-4E10-9289-5C5847EC2212}" srcOrd="1" destOrd="0" parTransId="{87E11BBC-0FAB-4DF5-8904-7AB6CEABD6F4}" sibTransId="{D396B2C9-8CF2-4E32-B8B7-D59481F2643C}"/>
    <dgm:cxn modelId="{4B3B3E6F-260B-4FE7-9F33-1EA0CE7CCAEC}" type="presOf" srcId="{72A6FB4A-F6DF-4177-BAEE-FD8608EC2808}" destId="{115736DD-2F30-44F2-8187-579166B685B7}" srcOrd="1" destOrd="0" presId="urn:microsoft.com/office/officeart/2008/layout/HorizontalMultiLevelHierarchy"/>
    <dgm:cxn modelId="{AA709C60-0EB4-4CB4-AE8F-3A839F2DFD56}" type="presOf" srcId="{D339A152-587D-4B00-84A6-195A8EAD6E62}" destId="{BE56024C-3176-44B2-A486-1455251E7AF0}" srcOrd="1" destOrd="0" presId="urn:microsoft.com/office/officeart/2008/layout/HorizontalMultiLevelHierarchy"/>
    <dgm:cxn modelId="{C643A80C-648E-48F0-ADAC-765A9BF478DC}" srcId="{7CCC5879-8271-4B77-8E48-877E21F4E7B8}" destId="{5B5C983D-B4D7-469B-BA40-779B4A019D09}" srcOrd="1" destOrd="0" parTransId="{D339A152-587D-4B00-84A6-195A8EAD6E62}" sibTransId="{39F2F8E0-6B07-472D-8A9E-2D50C09085A0}"/>
    <dgm:cxn modelId="{F1B7422B-EC00-4255-9FC0-2CE63F5A9068}" srcId="{7CCC5879-8271-4B77-8E48-877E21F4E7B8}" destId="{12C7132A-1648-4391-99FF-C16B7FFF0A8E}" srcOrd="0" destOrd="0" parTransId="{A28B5094-5F88-4A88-9AC7-62D29BAA3189}" sibTransId="{8D4890C1-F21B-4FD4-80F6-63E0A3DB08BC}"/>
    <dgm:cxn modelId="{4CA18B2E-EC3A-4229-804B-035BE8148B08}" srcId="{BD074917-3791-4089-B5B2-B74B39B8E207}" destId="{47F1EE36-C28C-4770-8E2C-04299E9E9E45}" srcOrd="0" destOrd="0" parTransId="{A6F3B9E8-E7FD-45E8-A9F6-F748DB0EDBCE}" sibTransId="{848212A9-FDB9-47EC-9D34-88CBE127EC58}"/>
    <dgm:cxn modelId="{9BA33276-0147-4357-98B5-37977C5552DB}" type="presOf" srcId="{CEB80AF6-0560-4DE0-9F4A-54572DD69669}" destId="{DCEC4AE6-1410-4E74-A366-A61F873914F0}" srcOrd="0" destOrd="0" presId="urn:microsoft.com/office/officeart/2008/layout/HorizontalMultiLevelHierarchy"/>
    <dgm:cxn modelId="{8D7FF212-C686-4542-9923-55706726FFC8}" type="presOf" srcId="{C08A91C3-5BE1-46E3-AB0C-6EC1A9765773}" destId="{9F2DC197-0EA6-4EFC-90DB-807305FC140D}" srcOrd="0" destOrd="0" presId="urn:microsoft.com/office/officeart/2008/layout/HorizontalMultiLevelHierarchy"/>
    <dgm:cxn modelId="{9CEDB2F4-DE2D-4331-BDBA-14554E445D3A}" type="presOf" srcId="{47F1EE36-C28C-4770-8E2C-04299E9E9E45}" destId="{58005711-4933-4594-8D92-D91A38CAF91F}" srcOrd="0" destOrd="0" presId="urn:microsoft.com/office/officeart/2008/layout/HorizontalMultiLevelHierarchy"/>
    <dgm:cxn modelId="{D08ADD53-A80E-4F8D-AD03-6845C6EE4D13}" type="presOf" srcId="{06F7CDC3-7FF8-4277-A70C-5CB29A02532C}" destId="{67A382C2-9254-4D63-9835-59B0E4BBF84E}" srcOrd="1" destOrd="0" presId="urn:microsoft.com/office/officeart/2008/layout/HorizontalMultiLevelHierarchy"/>
    <dgm:cxn modelId="{D9F8C3F4-48FD-447B-8E9B-FA9F8759B5F4}" type="presOf" srcId="{D907D7F0-5CB2-4636-B438-58DC2223F40E}" destId="{90D5FB17-AD3B-48FE-9CD8-C2210BAB9780}" srcOrd="1" destOrd="0" presId="urn:microsoft.com/office/officeart/2008/layout/HorizontalMultiLevelHierarchy"/>
    <dgm:cxn modelId="{870FFC21-D7AF-4767-9480-2126FFAC587F}" type="presOf" srcId="{F5864556-6D2F-4FCA-A0B0-847C8743E6D2}" destId="{403FF2CB-6965-43D7-A515-C47E869C2A2D}" srcOrd="1" destOrd="0" presId="urn:microsoft.com/office/officeart/2008/layout/HorizontalMultiLevelHierarchy"/>
    <dgm:cxn modelId="{ECC4D3D4-28F9-4C82-83D5-2A0AF6477F11}" srcId="{6094419C-E9FA-4DEC-8F80-841AF47E428D}" destId="{3E951DCC-F863-4A83-B4B0-925E64080614}" srcOrd="0" destOrd="0" parTransId="{92446E1F-4A72-4AC1-9C8A-DD3255972AFA}" sibTransId="{8683D391-317C-4B37-847D-74042EB9FFB3}"/>
    <dgm:cxn modelId="{1B3DE2B2-E9F4-453B-A83F-17A7EF2557AF}" type="presOf" srcId="{5B5C983D-B4D7-469B-BA40-779B4A019D09}" destId="{EF980710-EE1A-4071-8AD2-58B676FA3C96}" srcOrd="0" destOrd="0" presId="urn:microsoft.com/office/officeart/2008/layout/HorizontalMultiLevelHierarchy"/>
    <dgm:cxn modelId="{C233B6DB-615A-4C09-ACD6-E69A25BAFAD0}" type="presOf" srcId="{2CFA5E5A-BB92-45D1-B0B4-5BDD0A3BF4D2}" destId="{A99F841C-AC76-44BF-B444-98401D085523}" srcOrd="0" destOrd="0" presId="urn:microsoft.com/office/officeart/2008/layout/HorizontalMultiLevelHierarchy"/>
    <dgm:cxn modelId="{0ED085B7-25A6-4B29-A491-81AF1CE76FCC}" srcId="{2EF42CC3-5641-4020-9C50-414DEBB153A3}" destId="{6FE6FBF6-9C31-45DA-BA34-1D2E5A1E6EE0}" srcOrd="3" destOrd="0" parTransId="{23D5F9DA-72FE-4FD2-8FDF-64C9C288FC33}" sibTransId="{E15BE984-E115-4986-94C3-4CD20E9C5BF3}"/>
    <dgm:cxn modelId="{52702E91-3576-4D9A-9480-7289E42F78BE}" type="presOf" srcId="{A6F3B9E8-E7FD-45E8-A9F6-F748DB0EDBCE}" destId="{20DF7F50-E70F-4ECE-890A-3784B5278F55}" srcOrd="0" destOrd="0" presId="urn:microsoft.com/office/officeart/2008/layout/HorizontalMultiLevelHierarchy"/>
    <dgm:cxn modelId="{DEE0AA96-F507-4A14-82F9-1CB44EBE2D10}" srcId="{C08A91C3-5BE1-46E3-AB0C-6EC1A9765773}" destId="{459337C7-D183-4D19-88F2-6D8FE9EDC96C}" srcOrd="0" destOrd="0" parTransId="{F5864556-6D2F-4FCA-A0B0-847C8743E6D2}" sibTransId="{A5362229-E6A3-43F9-A015-C89B7FCCCC09}"/>
    <dgm:cxn modelId="{F27C0D7A-0610-4999-A5D0-AD9679577BB0}" type="presOf" srcId="{8A71A687-F9FD-4FD3-839B-9AE951244220}" destId="{EC509B90-CFC1-475C-B4DA-29D877DFA28A}" srcOrd="0" destOrd="0" presId="urn:microsoft.com/office/officeart/2008/layout/HorizontalMultiLevelHierarchy"/>
    <dgm:cxn modelId="{77AA79F5-B2C6-48A4-BED4-E0C38A30C2AF}" type="presOf" srcId="{87E11BBC-0FAB-4DF5-8904-7AB6CEABD6F4}" destId="{AA0769C0-2CC8-45C9-8532-1D6DD881DBB0}" srcOrd="1" destOrd="0" presId="urn:microsoft.com/office/officeart/2008/layout/HorizontalMultiLevelHierarchy"/>
    <dgm:cxn modelId="{1F76C1B3-3BFC-429D-995F-C084C18DBAB8}" type="presOf" srcId="{92446E1F-4A72-4AC1-9C8A-DD3255972AFA}" destId="{0C3705EE-1BF9-4CD4-AEF9-1EC178500C12}" srcOrd="0" destOrd="0" presId="urn:microsoft.com/office/officeart/2008/layout/HorizontalMultiLevelHierarchy"/>
    <dgm:cxn modelId="{424A08DF-81AB-42E7-AF13-D4597FB530D1}" srcId="{4617698C-FAD2-4FB4-B74F-DFBBBD9D443E}" destId="{F037E1DC-A8D5-46D6-AFBD-B85A3900525B}" srcOrd="0" destOrd="0" parTransId="{2CFA5E5A-BB92-45D1-B0B4-5BDD0A3BF4D2}" sibTransId="{1C74A4F9-FF3D-4BB4-927D-C4D7CE0A03D9}"/>
    <dgm:cxn modelId="{E98F6421-25AA-41A8-8281-C323243CA171}" type="presOf" srcId="{19A2DAB4-5566-4ADE-A412-D2A1CB594035}" destId="{D7B7B4AC-12BE-40EB-A9E2-72ECD1D96BF5}" srcOrd="0" destOrd="0" presId="urn:microsoft.com/office/officeart/2008/layout/HorizontalMultiLevelHierarchy"/>
    <dgm:cxn modelId="{600D5C2A-66C2-4011-B59F-90997CCE4B11}" type="presOf" srcId="{2EF42CC3-5641-4020-9C50-414DEBB153A3}" destId="{93233BBB-E601-4787-BF48-BB0D1A485DCF}" srcOrd="0" destOrd="0" presId="urn:microsoft.com/office/officeart/2008/layout/HorizontalMultiLevelHierarchy"/>
    <dgm:cxn modelId="{AC3AB90E-54E4-4B77-A1F5-B977AA2FFD49}" type="presOf" srcId="{2EFB9B68-A600-4E10-9289-5C5847EC2212}" destId="{BFF03E67-5B36-4DFA-A768-A876FD3AD957}" srcOrd="0" destOrd="0" presId="urn:microsoft.com/office/officeart/2008/layout/HorizontalMultiLevelHierarchy"/>
    <dgm:cxn modelId="{2E0BAC0B-44AC-448E-844F-446A5BC393BE}" srcId="{6FE6FBF6-9C31-45DA-BA34-1D2E5A1E6EE0}" destId="{4617698C-FAD2-4FB4-B74F-DFBBBD9D443E}" srcOrd="1" destOrd="0" parTransId="{8A71A687-F9FD-4FD3-839B-9AE951244220}" sibTransId="{64335FBC-90D9-41CB-9C7C-6C4AD39B56AD}"/>
    <dgm:cxn modelId="{9890EFCF-4073-4632-B849-17C1BF2705F0}" type="presOf" srcId="{128A2296-C535-48C2-98DA-8F423C843646}" destId="{9975B0C0-999C-49D4-965E-1A1C2A0A87EB}" srcOrd="0" destOrd="0" presId="urn:microsoft.com/office/officeart/2008/layout/HorizontalMultiLevelHierarchy"/>
    <dgm:cxn modelId="{C1700F3C-913D-4410-9148-4971C1734374}" type="presOf" srcId="{F5864556-6D2F-4FCA-A0B0-847C8743E6D2}" destId="{CE4732CD-6D7E-4C88-B7F9-93EF55B400C1}" srcOrd="0" destOrd="0" presId="urn:microsoft.com/office/officeart/2008/layout/HorizontalMultiLevelHierarchy"/>
    <dgm:cxn modelId="{2E51CEC4-1C7D-436E-98B4-52DA8DE699EC}" type="presOf" srcId="{9DDF8743-750D-44E8-84A8-3C8B7A7588F7}" destId="{0C97EEFC-1990-47BB-A3EB-517C52CB159B}" srcOrd="0" destOrd="0" presId="urn:microsoft.com/office/officeart/2008/layout/HorizontalMultiLevelHierarchy"/>
    <dgm:cxn modelId="{6982D277-067C-42B9-8E68-A764A6A66157}" type="presOf" srcId="{37E6943A-5E34-417D-961F-68D44254CA20}" destId="{7770B521-F505-4C9B-B0B3-C3E704A407C0}" srcOrd="1" destOrd="0" presId="urn:microsoft.com/office/officeart/2008/layout/HorizontalMultiLevelHierarchy"/>
    <dgm:cxn modelId="{D53374B9-B113-4033-BDFD-06B693B9DB50}" type="presOf" srcId="{72A6FB4A-F6DF-4177-BAEE-FD8608EC2808}" destId="{0D767724-D6A9-40EA-8359-32B855A2062F}" srcOrd="0" destOrd="0" presId="urn:microsoft.com/office/officeart/2008/layout/HorizontalMultiLevelHierarchy"/>
    <dgm:cxn modelId="{B2E3541D-02DA-40D9-83A5-1D589B248C68}" type="presOf" srcId="{EC3A19E5-C1C4-4A1F-81ED-A0201D6F6972}" destId="{2391DE02-23AD-4B5F-A980-E4C7621C8706}" srcOrd="0" destOrd="0" presId="urn:microsoft.com/office/officeart/2008/layout/HorizontalMultiLevelHierarchy"/>
    <dgm:cxn modelId="{58F6F026-683D-4789-9EC2-A24FF0A027E7}" type="presOf" srcId="{23D5F9DA-72FE-4FD2-8FDF-64C9C288FC33}" destId="{CD771E8E-A124-46D1-9FB5-380C1B877E90}" srcOrd="0" destOrd="0" presId="urn:microsoft.com/office/officeart/2008/layout/HorizontalMultiLevelHierarchy"/>
    <dgm:cxn modelId="{90DD6BEB-3303-4BD9-B35B-4724C0F73E7E}" srcId="{6FE6FBF6-9C31-45DA-BA34-1D2E5A1E6EE0}" destId="{6094419C-E9FA-4DEC-8F80-841AF47E428D}" srcOrd="0" destOrd="0" parTransId="{72A6FB4A-F6DF-4177-BAEE-FD8608EC2808}" sibTransId="{41826B80-E602-4ECF-9702-226AA5ECD578}"/>
    <dgm:cxn modelId="{379145A1-9811-4551-8B38-14826162384A}" type="presOf" srcId="{028DA5E8-A2D4-40E8-9F9C-F7B075799260}" destId="{9267BFAA-6051-4E51-8AEA-676FBED19FC3}" srcOrd="0" destOrd="0" presId="urn:microsoft.com/office/officeart/2008/layout/HorizontalMultiLevelHierarchy"/>
    <dgm:cxn modelId="{0C2FDFBF-E208-40D3-A2F0-D403CD6E2519}" srcId="{BD074917-3791-4089-B5B2-B74B39B8E207}" destId="{E5F6D51F-E9F0-46B3-A2FF-A314B3E79F2F}" srcOrd="1" destOrd="0" parTransId="{D907D7F0-5CB2-4636-B438-58DC2223F40E}" sibTransId="{23A40768-D82A-42AE-BDC8-F9ABC6572B3F}"/>
    <dgm:cxn modelId="{8A8B1BD6-105F-48A0-8477-826A215B8325}" type="presOf" srcId="{87E11BBC-0FAB-4DF5-8904-7AB6CEABD6F4}" destId="{F8FB23A7-98C1-4BD4-B910-D55A01CA18E8}" srcOrd="0" destOrd="0" presId="urn:microsoft.com/office/officeart/2008/layout/HorizontalMultiLevelHierarchy"/>
    <dgm:cxn modelId="{0F3BB682-8B0F-488F-A1CB-FAE77212864D}" type="presOf" srcId="{EE40951D-2B92-41E8-833B-CF3C67647F9B}" destId="{B5C49B4C-284F-403F-A704-D5EA82A9CE14}" srcOrd="0" destOrd="0" presId="urn:microsoft.com/office/officeart/2008/layout/HorizontalMultiLevelHierarchy"/>
    <dgm:cxn modelId="{752542A2-8D2F-48EB-AA1D-0ED2DA6467A7}" type="presOf" srcId="{028DA5E8-A2D4-40E8-9F9C-F7B075799260}" destId="{E8CAC51F-0B2D-453D-9B2E-9D96C4A1A3C7}" srcOrd="1" destOrd="0" presId="urn:microsoft.com/office/officeart/2008/layout/HorizontalMultiLevelHierarchy"/>
    <dgm:cxn modelId="{64AC80B2-19A5-41FC-99C6-5E1BED10888D}" type="presOf" srcId="{32EB58F7-B408-43FC-A822-1CB107CEAF05}" destId="{966BFF1B-5ACA-48E4-A0EF-76422C876C5E}" srcOrd="0" destOrd="0" presId="urn:microsoft.com/office/officeart/2008/layout/HorizontalMultiLevelHierarchy"/>
    <dgm:cxn modelId="{ADD06938-0F0E-40E8-B74E-38D974B15309}" srcId="{2EF42CC3-5641-4020-9C50-414DEBB153A3}" destId="{EC3A19E5-C1C4-4A1F-81ED-A0201D6F6972}" srcOrd="2" destOrd="0" parTransId="{37E6943A-5E34-417D-961F-68D44254CA20}" sibTransId="{A978E3B7-5ACE-4149-9863-1ECB09E98F4F}"/>
    <dgm:cxn modelId="{1BB9B268-C36E-4E3E-9F74-186AAC3A39A4}" type="presOf" srcId="{12C7132A-1648-4391-99FF-C16B7FFF0A8E}" destId="{88CE0315-A2C0-4122-BB6C-45CBA25AE283}" srcOrd="0" destOrd="0" presId="urn:microsoft.com/office/officeart/2008/layout/HorizontalMultiLevelHierarchy"/>
    <dgm:cxn modelId="{83D1570E-58B1-4F49-B406-7D9AC77DB03D}" srcId="{EC3A19E5-C1C4-4A1F-81ED-A0201D6F6972}" destId="{AF153C52-45E6-4A12-A525-8FCFE5239285}" srcOrd="2" destOrd="0" parTransId="{1413C2F8-3D22-4924-9C95-C85129409CC7}" sibTransId="{8E4C8AAC-A9DC-4C8A-980D-4099550F82AD}"/>
    <dgm:cxn modelId="{69B68066-0DE6-4A13-A5BC-5CB199850270}" srcId="{C08A91C3-5BE1-46E3-AB0C-6EC1A9765773}" destId="{19A2DAB4-5566-4ADE-A412-D2A1CB594035}" srcOrd="1" destOrd="0" parTransId="{CEB80AF6-0560-4DE0-9F4A-54572DD69669}" sibTransId="{5B2F4C45-CDEC-4308-94E6-8CA8A433CA20}"/>
    <dgm:cxn modelId="{761A1911-1657-428A-B689-80559DCB4ACF}" srcId="{4617698C-FAD2-4FB4-B74F-DFBBBD9D443E}" destId="{2A3A05BF-C6C5-4FC6-987B-4403CF5A15E2}" srcOrd="1" destOrd="0" parTransId="{EB6E5393-B71B-4155-85A5-5559F967DC1D}" sibTransId="{DADA61E4-B1F7-4BA8-B79B-E8E98580C66C}"/>
    <dgm:cxn modelId="{B9CA931D-7CCE-4ACF-A284-4C5D41B21BEA}" type="presOf" srcId="{F037E1DC-A8D5-46D6-AFBD-B85A3900525B}" destId="{53340E39-EB99-4D25-AAAB-F4FC0090BE64}" srcOrd="0" destOrd="0" presId="urn:microsoft.com/office/officeart/2008/layout/HorizontalMultiLevelHierarchy"/>
    <dgm:cxn modelId="{7683D5E5-DFF0-48F1-A3B5-6948AE881F6C}" type="presOf" srcId="{E5F6D51F-E9F0-46B3-A2FF-A314B3E79F2F}" destId="{2BEF5DD3-E4FF-43B3-8998-B641B2B8B49B}" srcOrd="0" destOrd="0" presId="urn:microsoft.com/office/officeart/2008/layout/HorizontalMultiLevelHierarchy"/>
    <dgm:cxn modelId="{1ECF839A-6C14-404F-8BB9-80DA74B7936F}" type="presOf" srcId="{1413C2F8-3D22-4924-9C95-C85129409CC7}" destId="{2E7D461F-A1CA-479F-B5D0-544332561019}" srcOrd="1" destOrd="0" presId="urn:microsoft.com/office/officeart/2008/layout/HorizontalMultiLevelHierarchy"/>
    <dgm:cxn modelId="{D4808797-6A2B-4278-953E-BF11291D23BA}" type="presOf" srcId="{EB6E5393-B71B-4155-85A5-5559F967DC1D}" destId="{995E3E9E-9132-45C3-8D34-D905B42E639F}" srcOrd="0" destOrd="0" presId="urn:microsoft.com/office/officeart/2008/layout/HorizontalMultiLevelHierarchy"/>
    <dgm:cxn modelId="{605FBA75-2A36-4670-BF06-68811112EB80}" type="presOf" srcId="{D907D7F0-5CB2-4636-B438-58DC2223F40E}" destId="{7545569D-45CB-406D-BE74-4C166A98BC4C}" srcOrd="0" destOrd="0" presId="urn:microsoft.com/office/officeart/2008/layout/HorizontalMultiLevelHierarchy"/>
    <dgm:cxn modelId="{13CCEEEF-47A6-4C05-B800-CE9FF3C242C2}" type="presOf" srcId="{23D5F9DA-72FE-4FD2-8FDF-64C9C288FC33}" destId="{5A3EEC6E-7BFE-4D64-B969-D517D4A20322}" srcOrd="1" destOrd="0" presId="urn:microsoft.com/office/officeart/2008/layout/HorizontalMultiLevelHierarchy"/>
    <dgm:cxn modelId="{91B018A4-93DB-48AB-8FB0-EF3E53D480D9}" type="presOf" srcId="{43BEAA4B-9A51-4F56-BAFE-EE14FB6F774B}" destId="{FE2D1FED-4DB1-46B5-959D-50ED7C831903}" srcOrd="0" destOrd="0" presId="urn:microsoft.com/office/officeart/2008/layout/HorizontalMultiLevelHierarchy"/>
    <dgm:cxn modelId="{F03B9FB2-7C77-4878-AFC1-0B0C7AC8F03A}" type="presOf" srcId="{BD074917-3791-4089-B5B2-B74B39B8E207}" destId="{0D06E122-95A9-493A-AD58-B48F873DA2BA}" srcOrd="0" destOrd="0" presId="urn:microsoft.com/office/officeart/2008/layout/HorizontalMultiLevelHierarchy"/>
    <dgm:cxn modelId="{B3E55228-17E4-41F1-A421-276EFBF5203C}" type="presOf" srcId="{D339A152-587D-4B00-84A6-195A8EAD6E62}" destId="{C8FAE651-F8B4-497A-87C6-DCB8367DE044}" srcOrd="0" destOrd="0" presId="urn:microsoft.com/office/officeart/2008/layout/HorizontalMultiLevelHierarchy"/>
    <dgm:cxn modelId="{A6FBBB12-34C8-4BAD-A26F-753CBCC58BC5}" type="presOf" srcId="{A28B5094-5F88-4A88-9AC7-62D29BAA3189}" destId="{A3C2AA3E-2165-4FE0-8AF6-6956F0DA31DF}" srcOrd="0" destOrd="0" presId="urn:microsoft.com/office/officeart/2008/layout/HorizontalMultiLevelHierarchy"/>
    <dgm:cxn modelId="{8366A70D-FF80-4CD0-9736-BFED3AFCB3E8}" type="presOf" srcId="{2CFA5E5A-BB92-45D1-B0B4-5BDD0A3BF4D2}" destId="{F3858E24-49BE-463D-9315-88FE4508C150}" srcOrd="1" destOrd="0" presId="urn:microsoft.com/office/officeart/2008/layout/HorizontalMultiLevelHierarchy"/>
    <dgm:cxn modelId="{05699817-434D-4E94-9AF9-7C4ECB5FA8F9}" type="presOf" srcId="{16BD2894-99EF-4649-A39F-DFED85421726}" destId="{A7B3C261-8C24-4DA3-AC77-B2AA8C7FDB91}" srcOrd="0" destOrd="0" presId="urn:microsoft.com/office/officeart/2008/layout/HorizontalMultiLevelHierarchy"/>
    <dgm:cxn modelId="{7D9ED5E0-D9D4-4B4B-BCBC-C39C02D24712}" type="presOf" srcId="{37E6943A-5E34-417D-961F-68D44254CA20}" destId="{06CD77B9-B08A-471B-8709-932B02549EC1}" srcOrd="0" destOrd="0" presId="urn:microsoft.com/office/officeart/2008/layout/HorizontalMultiLevelHierarchy"/>
    <dgm:cxn modelId="{7C1D136B-5D7D-44E2-BF83-E7C61F34ACC8}" type="presOf" srcId="{9DDF8743-750D-44E8-84A8-3C8B7A7588F7}" destId="{0079B2B5-7440-4CE9-8F5D-4E1140089E28}" srcOrd="1" destOrd="0" presId="urn:microsoft.com/office/officeart/2008/layout/HorizontalMultiLevelHierarchy"/>
    <dgm:cxn modelId="{F303191D-DA42-43FD-AFCE-2C8430722B4A}" type="presOf" srcId="{8A71A687-F9FD-4FD3-839B-9AE951244220}" destId="{ED7CBFA9-AA43-4AE0-B0A4-9301314FCE7E}" srcOrd="1" destOrd="0" presId="urn:microsoft.com/office/officeart/2008/layout/HorizontalMultiLevelHierarchy"/>
    <dgm:cxn modelId="{125428A9-DA8E-4FC4-B0AD-7231217FE78A}" srcId="{65288B5C-C323-47EC-8825-715ADD9ABC11}" destId="{2EF42CC3-5641-4020-9C50-414DEBB153A3}" srcOrd="0" destOrd="0" parTransId="{04A34927-A138-4843-A1E5-9AE1F7C61377}" sibTransId="{0168B889-44DB-4370-9F88-3870D2D60647}"/>
    <dgm:cxn modelId="{2EA42C59-E892-4035-A08B-446683A1AE07}" type="presParOf" srcId="{912A39DD-AEB2-47A3-B040-07F56CCDE508}" destId="{F8A15922-09E3-412E-AE19-C227F31D6EB6}" srcOrd="0" destOrd="0" presId="urn:microsoft.com/office/officeart/2008/layout/HorizontalMultiLevelHierarchy"/>
    <dgm:cxn modelId="{6865C63A-6556-406E-86ED-34FC1DED5089}" type="presParOf" srcId="{F8A15922-09E3-412E-AE19-C227F31D6EB6}" destId="{93233BBB-E601-4787-BF48-BB0D1A485DCF}" srcOrd="0" destOrd="0" presId="urn:microsoft.com/office/officeart/2008/layout/HorizontalMultiLevelHierarchy"/>
    <dgm:cxn modelId="{F0C98229-1717-451B-A9B1-F48C36B719B3}" type="presParOf" srcId="{F8A15922-09E3-412E-AE19-C227F31D6EB6}" destId="{C222DE85-0A18-48A6-90F7-462BE37631CB}" srcOrd="1" destOrd="0" presId="urn:microsoft.com/office/officeart/2008/layout/HorizontalMultiLevelHierarchy"/>
    <dgm:cxn modelId="{B06370C3-FEA5-444D-B222-EFBB7B5CE290}" type="presParOf" srcId="{C222DE85-0A18-48A6-90F7-462BE37631CB}" destId="{0C97EEFC-1990-47BB-A3EB-517C52CB159B}" srcOrd="0" destOrd="0" presId="urn:microsoft.com/office/officeart/2008/layout/HorizontalMultiLevelHierarchy"/>
    <dgm:cxn modelId="{18EC470E-F34B-400E-BF14-999D73FB7D51}" type="presParOf" srcId="{0C97EEFC-1990-47BB-A3EB-517C52CB159B}" destId="{0079B2B5-7440-4CE9-8F5D-4E1140089E28}" srcOrd="0" destOrd="0" presId="urn:microsoft.com/office/officeart/2008/layout/HorizontalMultiLevelHierarchy"/>
    <dgm:cxn modelId="{EF97AAD2-767A-4092-8ADF-84F1C98AE2CC}" type="presParOf" srcId="{C222DE85-0A18-48A6-90F7-462BE37631CB}" destId="{9235A90E-56B6-45A7-947D-B575CD44E758}" srcOrd="1" destOrd="0" presId="urn:microsoft.com/office/officeart/2008/layout/HorizontalMultiLevelHierarchy"/>
    <dgm:cxn modelId="{AF044CB7-8FE6-45F9-AE85-B69894342F5B}" type="presParOf" srcId="{9235A90E-56B6-45A7-947D-B575CD44E758}" destId="{9F2DC197-0EA6-4EFC-90DB-807305FC140D}" srcOrd="0" destOrd="0" presId="urn:microsoft.com/office/officeart/2008/layout/HorizontalMultiLevelHierarchy"/>
    <dgm:cxn modelId="{C29BDFB6-11B8-45FF-91EB-64ED82CA8841}" type="presParOf" srcId="{9235A90E-56B6-45A7-947D-B575CD44E758}" destId="{3270B51F-2A7F-4682-9EF9-2541E2605878}" srcOrd="1" destOrd="0" presId="urn:microsoft.com/office/officeart/2008/layout/HorizontalMultiLevelHierarchy"/>
    <dgm:cxn modelId="{83E41552-EA5F-4FE4-A89D-01A6ED3C1217}" type="presParOf" srcId="{3270B51F-2A7F-4682-9EF9-2541E2605878}" destId="{CE4732CD-6D7E-4C88-B7F9-93EF55B400C1}" srcOrd="0" destOrd="0" presId="urn:microsoft.com/office/officeart/2008/layout/HorizontalMultiLevelHierarchy"/>
    <dgm:cxn modelId="{5DB94E4C-059B-4FE6-AB28-35546DB0AF49}" type="presParOf" srcId="{CE4732CD-6D7E-4C88-B7F9-93EF55B400C1}" destId="{403FF2CB-6965-43D7-A515-C47E869C2A2D}" srcOrd="0" destOrd="0" presId="urn:microsoft.com/office/officeart/2008/layout/HorizontalMultiLevelHierarchy"/>
    <dgm:cxn modelId="{7CE48386-7A24-46E1-875C-70EEEB6E0C05}" type="presParOf" srcId="{3270B51F-2A7F-4682-9EF9-2541E2605878}" destId="{A6D1B62E-ADA1-4A43-8119-CC6682ADDF46}" srcOrd="1" destOrd="0" presId="urn:microsoft.com/office/officeart/2008/layout/HorizontalMultiLevelHierarchy"/>
    <dgm:cxn modelId="{752A2424-13BA-4076-8561-36E7B52A4E86}" type="presParOf" srcId="{A6D1B62E-ADA1-4A43-8119-CC6682ADDF46}" destId="{94CAE71D-A0EE-49FD-9971-F88B78843011}" srcOrd="0" destOrd="0" presId="urn:microsoft.com/office/officeart/2008/layout/HorizontalMultiLevelHierarchy"/>
    <dgm:cxn modelId="{41CB9D10-9F42-4F16-B9B0-E9D06617604B}" type="presParOf" srcId="{A6D1B62E-ADA1-4A43-8119-CC6682ADDF46}" destId="{BCD4B23B-B832-48FA-B96E-39E477B7FA6A}" srcOrd="1" destOrd="0" presId="urn:microsoft.com/office/officeart/2008/layout/HorizontalMultiLevelHierarchy"/>
    <dgm:cxn modelId="{DC2A91D1-0F8D-49F9-832A-5518AEB3DF21}" type="presParOf" srcId="{3270B51F-2A7F-4682-9EF9-2541E2605878}" destId="{DCEC4AE6-1410-4E74-A366-A61F873914F0}" srcOrd="2" destOrd="0" presId="urn:microsoft.com/office/officeart/2008/layout/HorizontalMultiLevelHierarchy"/>
    <dgm:cxn modelId="{2EB83982-2053-4FF8-B01E-DE5A41F98E15}" type="presParOf" srcId="{DCEC4AE6-1410-4E74-A366-A61F873914F0}" destId="{E662EEF4-44E6-463E-9FE3-EB1EECA5BED0}" srcOrd="0" destOrd="0" presId="urn:microsoft.com/office/officeart/2008/layout/HorizontalMultiLevelHierarchy"/>
    <dgm:cxn modelId="{D990EF6A-6944-47B8-92B9-335F9949661F}" type="presParOf" srcId="{3270B51F-2A7F-4682-9EF9-2541E2605878}" destId="{588D0144-A1DC-4197-B6DB-F04AE257946D}" srcOrd="3" destOrd="0" presId="urn:microsoft.com/office/officeart/2008/layout/HorizontalMultiLevelHierarchy"/>
    <dgm:cxn modelId="{F4D11C3C-70BA-4B1C-8EE1-C8AE0D0476B8}" type="presParOf" srcId="{588D0144-A1DC-4197-B6DB-F04AE257946D}" destId="{D7B7B4AC-12BE-40EB-A9E2-72ECD1D96BF5}" srcOrd="0" destOrd="0" presId="urn:microsoft.com/office/officeart/2008/layout/HorizontalMultiLevelHierarchy"/>
    <dgm:cxn modelId="{9CA8417C-2205-4322-A0D5-47C07DE2E296}" type="presParOf" srcId="{588D0144-A1DC-4197-B6DB-F04AE257946D}" destId="{6E100759-A2D7-4638-AB6F-2A31092CA93F}" srcOrd="1" destOrd="0" presId="urn:microsoft.com/office/officeart/2008/layout/HorizontalMultiLevelHierarchy"/>
    <dgm:cxn modelId="{3D14537F-1306-446D-8996-7EEC2155A2A7}" type="presParOf" srcId="{C222DE85-0A18-48A6-90F7-462BE37631CB}" destId="{9267BFAA-6051-4E51-8AEA-676FBED19FC3}" srcOrd="2" destOrd="0" presId="urn:microsoft.com/office/officeart/2008/layout/HorizontalMultiLevelHierarchy"/>
    <dgm:cxn modelId="{CB728F7C-CE5C-4BCF-965F-27D1676B3569}" type="presParOf" srcId="{9267BFAA-6051-4E51-8AEA-676FBED19FC3}" destId="{E8CAC51F-0B2D-453D-9B2E-9D96C4A1A3C7}" srcOrd="0" destOrd="0" presId="urn:microsoft.com/office/officeart/2008/layout/HorizontalMultiLevelHierarchy"/>
    <dgm:cxn modelId="{9AF1D2C1-8C7C-4256-9A00-D07AB2C1D203}" type="presParOf" srcId="{C222DE85-0A18-48A6-90F7-462BE37631CB}" destId="{02B6439F-8CD5-406B-BAE6-A5AA790D1A6A}" srcOrd="3" destOrd="0" presId="urn:microsoft.com/office/officeart/2008/layout/HorizontalMultiLevelHierarchy"/>
    <dgm:cxn modelId="{A8BBA0D6-848E-426E-A4B1-31BE370BCD13}" type="presParOf" srcId="{02B6439F-8CD5-406B-BAE6-A5AA790D1A6A}" destId="{FE2D1FED-4DB1-46B5-959D-50ED7C831903}" srcOrd="0" destOrd="0" presId="urn:microsoft.com/office/officeart/2008/layout/HorizontalMultiLevelHierarchy"/>
    <dgm:cxn modelId="{31F6561F-C38A-40C4-A2A0-D25ED5FC7BB9}" type="presParOf" srcId="{02B6439F-8CD5-406B-BAE6-A5AA790D1A6A}" destId="{2D9C3DDD-AE54-4D84-AF64-393152702BE5}" srcOrd="1" destOrd="0" presId="urn:microsoft.com/office/officeart/2008/layout/HorizontalMultiLevelHierarchy"/>
    <dgm:cxn modelId="{D6CDC152-96BB-4C34-BF44-4F7D77F31F49}" type="presParOf" srcId="{2D9C3DDD-AE54-4D84-AF64-393152702BE5}" destId="{236DEAC8-505C-40A8-92B1-351EDA982013}" srcOrd="0" destOrd="0" presId="urn:microsoft.com/office/officeart/2008/layout/HorizontalMultiLevelHierarchy"/>
    <dgm:cxn modelId="{AF5288D7-9D3B-4BC8-8B19-B739D4D0457F}" type="presParOf" srcId="{236DEAC8-505C-40A8-92B1-351EDA982013}" destId="{67A382C2-9254-4D63-9835-59B0E4BBF84E}" srcOrd="0" destOrd="0" presId="urn:microsoft.com/office/officeart/2008/layout/HorizontalMultiLevelHierarchy"/>
    <dgm:cxn modelId="{FAB93082-540A-49A3-98CD-9ACA2393C5CD}" type="presParOf" srcId="{2D9C3DDD-AE54-4D84-AF64-393152702BE5}" destId="{B9F93B6B-5DD7-47B2-8234-19B0F3A96122}" srcOrd="1" destOrd="0" presId="urn:microsoft.com/office/officeart/2008/layout/HorizontalMultiLevelHierarchy"/>
    <dgm:cxn modelId="{2AA2A39B-BBCB-43CC-9B6B-9A1D88B72700}" type="presParOf" srcId="{B9F93B6B-5DD7-47B2-8234-19B0F3A96122}" destId="{D3374FBA-5C07-4F18-8F9C-CFA8C40F0438}" srcOrd="0" destOrd="0" presId="urn:microsoft.com/office/officeart/2008/layout/HorizontalMultiLevelHierarchy"/>
    <dgm:cxn modelId="{09D60B3F-64B8-44EC-AAF0-295B731B3CE4}" type="presParOf" srcId="{B9F93B6B-5DD7-47B2-8234-19B0F3A96122}" destId="{61787F3A-A9BD-4BE5-9640-42052A75BBE6}" srcOrd="1" destOrd="0" presId="urn:microsoft.com/office/officeart/2008/layout/HorizontalMultiLevelHierarchy"/>
    <dgm:cxn modelId="{0ACA1F9D-E058-4059-AE79-F423D7884B95}" type="presParOf" srcId="{C222DE85-0A18-48A6-90F7-462BE37631CB}" destId="{06CD77B9-B08A-471B-8709-932B02549EC1}" srcOrd="4" destOrd="0" presId="urn:microsoft.com/office/officeart/2008/layout/HorizontalMultiLevelHierarchy"/>
    <dgm:cxn modelId="{A3370C54-C814-4362-9E5C-E6F183E05B64}" type="presParOf" srcId="{06CD77B9-B08A-471B-8709-932B02549EC1}" destId="{7770B521-F505-4C9B-B0B3-C3E704A407C0}" srcOrd="0" destOrd="0" presId="urn:microsoft.com/office/officeart/2008/layout/HorizontalMultiLevelHierarchy"/>
    <dgm:cxn modelId="{5E15C7B7-5702-488B-B97F-3FB88CD2DD12}" type="presParOf" srcId="{C222DE85-0A18-48A6-90F7-462BE37631CB}" destId="{55C7F13E-8AF6-4147-952E-34C1F3EB42D2}" srcOrd="5" destOrd="0" presId="urn:microsoft.com/office/officeart/2008/layout/HorizontalMultiLevelHierarchy"/>
    <dgm:cxn modelId="{1D1F6BCD-DF6F-4DDE-BF82-54ABF3757FED}" type="presParOf" srcId="{55C7F13E-8AF6-4147-952E-34C1F3EB42D2}" destId="{2391DE02-23AD-4B5F-A980-E4C7621C8706}" srcOrd="0" destOrd="0" presId="urn:microsoft.com/office/officeart/2008/layout/HorizontalMultiLevelHierarchy"/>
    <dgm:cxn modelId="{DC9BC083-74E1-42F3-A042-9BD3448F3573}" type="presParOf" srcId="{55C7F13E-8AF6-4147-952E-34C1F3EB42D2}" destId="{8D4DBD68-723B-4FA4-9DCF-DAF012FEEB6C}" srcOrd="1" destOrd="0" presId="urn:microsoft.com/office/officeart/2008/layout/HorizontalMultiLevelHierarchy"/>
    <dgm:cxn modelId="{2E3BAD81-95FB-4598-8B51-D212030449DF}" type="presParOf" srcId="{8D4DBD68-723B-4FA4-9DCF-DAF012FEEB6C}" destId="{A7B3C261-8C24-4DA3-AC77-B2AA8C7FDB91}" srcOrd="0" destOrd="0" presId="urn:microsoft.com/office/officeart/2008/layout/HorizontalMultiLevelHierarchy"/>
    <dgm:cxn modelId="{EB0A1BCE-31A1-42B2-9971-44D73FFDDA6F}" type="presParOf" srcId="{A7B3C261-8C24-4DA3-AC77-B2AA8C7FDB91}" destId="{54BB143B-E409-4D01-B5D3-E1692D0CC488}" srcOrd="0" destOrd="0" presId="urn:microsoft.com/office/officeart/2008/layout/HorizontalMultiLevelHierarchy"/>
    <dgm:cxn modelId="{C16E1AE1-1587-4745-995B-4A511DDF8C91}" type="presParOf" srcId="{8D4DBD68-723B-4FA4-9DCF-DAF012FEEB6C}" destId="{059D0100-9D0C-4790-8737-3D19C2B50E91}" srcOrd="1" destOrd="0" presId="urn:microsoft.com/office/officeart/2008/layout/HorizontalMultiLevelHierarchy"/>
    <dgm:cxn modelId="{D90C4F5B-1644-4224-B19C-2FB993745B80}" type="presParOf" srcId="{059D0100-9D0C-4790-8737-3D19C2B50E91}" destId="{03BBE46E-A75E-4E13-BECF-244A36F9AA9B}" srcOrd="0" destOrd="0" presId="urn:microsoft.com/office/officeart/2008/layout/HorizontalMultiLevelHierarchy"/>
    <dgm:cxn modelId="{4D764A0F-E6A9-4868-B853-2E407A3B55F2}" type="presParOf" srcId="{059D0100-9D0C-4790-8737-3D19C2B50E91}" destId="{E091A8C3-E377-458E-A131-9869E2BC0DEC}" srcOrd="1" destOrd="0" presId="urn:microsoft.com/office/officeart/2008/layout/HorizontalMultiLevelHierarchy"/>
    <dgm:cxn modelId="{EF845B69-7CB3-4D95-B07C-07AAA9D1ED23}" type="presParOf" srcId="{E091A8C3-E377-458E-A131-9869E2BC0DEC}" destId="{A3C2AA3E-2165-4FE0-8AF6-6956F0DA31DF}" srcOrd="0" destOrd="0" presId="urn:microsoft.com/office/officeart/2008/layout/HorizontalMultiLevelHierarchy"/>
    <dgm:cxn modelId="{AEBF9142-2F46-4D06-BCE4-9D0DE11F7D72}" type="presParOf" srcId="{A3C2AA3E-2165-4FE0-8AF6-6956F0DA31DF}" destId="{1D344DCC-DCE7-4EAB-B1E1-D2025D2020F9}" srcOrd="0" destOrd="0" presId="urn:microsoft.com/office/officeart/2008/layout/HorizontalMultiLevelHierarchy"/>
    <dgm:cxn modelId="{4728DC38-0A15-452B-A3E9-9C2EF6104604}" type="presParOf" srcId="{E091A8C3-E377-458E-A131-9869E2BC0DEC}" destId="{9DF22576-55F1-4AA5-B188-6628DC18ECB4}" srcOrd="1" destOrd="0" presId="urn:microsoft.com/office/officeart/2008/layout/HorizontalMultiLevelHierarchy"/>
    <dgm:cxn modelId="{94C7C7B8-5BA9-45D4-ABE6-260A917DAF3C}" type="presParOf" srcId="{9DF22576-55F1-4AA5-B188-6628DC18ECB4}" destId="{88CE0315-A2C0-4122-BB6C-45CBA25AE283}" srcOrd="0" destOrd="0" presId="urn:microsoft.com/office/officeart/2008/layout/HorizontalMultiLevelHierarchy"/>
    <dgm:cxn modelId="{40E6A288-83A1-4BE6-B976-7616045606A4}" type="presParOf" srcId="{9DF22576-55F1-4AA5-B188-6628DC18ECB4}" destId="{7683694F-323C-479F-B214-B048563EDB90}" srcOrd="1" destOrd="0" presId="urn:microsoft.com/office/officeart/2008/layout/HorizontalMultiLevelHierarchy"/>
    <dgm:cxn modelId="{1A0484E9-21EE-4DA2-BD71-FEE3F4257DE6}" type="presParOf" srcId="{E091A8C3-E377-458E-A131-9869E2BC0DEC}" destId="{C8FAE651-F8B4-497A-87C6-DCB8367DE044}" srcOrd="2" destOrd="0" presId="urn:microsoft.com/office/officeart/2008/layout/HorizontalMultiLevelHierarchy"/>
    <dgm:cxn modelId="{7731F0E2-618B-4DE0-BD00-4C219FE9D67F}" type="presParOf" srcId="{C8FAE651-F8B4-497A-87C6-DCB8367DE044}" destId="{BE56024C-3176-44B2-A486-1455251E7AF0}" srcOrd="0" destOrd="0" presId="urn:microsoft.com/office/officeart/2008/layout/HorizontalMultiLevelHierarchy"/>
    <dgm:cxn modelId="{7D07D360-1406-4FFD-8108-5C787C5866F8}" type="presParOf" srcId="{E091A8C3-E377-458E-A131-9869E2BC0DEC}" destId="{B989DCBD-19A1-4252-B55D-AAAF3FCDE849}" srcOrd="3" destOrd="0" presId="urn:microsoft.com/office/officeart/2008/layout/HorizontalMultiLevelHierarchy"/>
    <dgm:cxn modelId="{65E4F7AA-75FC-4CF4-AE45-D261F6AEBE30}" type="presParOf" srcId="{B989DCBD-19A1-4252-B55D-AAAF3FCDE849}" destId="{EF980710-EE1A-4071-8AD2-58B676FA3C96}" srcOrd="0" destOrd="0" presId="urn:microsoft.com/office/officeart/2008/layout/HorizontalMultiLevelHierarchy"/>
    <dgm:cxn modelId="{D4D2ABBE-AACD-43FB-ACDF-7D82B58B8A06}" type="presParOf" srcId="{B989DCBD-19A1-4252-B55D-AAAF3FCDE849}" destId="{4AE1AF74-42E4-45C9-AB92-0D1AB3CA3E5F}" srcOrd="1" destOrd="0" presId="urn:microsoft.com/office/officeart/2008/layout/HorizontalMultiLevelHierarchy"/>
    <dgm:cxn modelId="{B470E8E7-AFE1-4F9D-853C-58FFC179AE21}" type="presParOf" srcId="{8D4DBD68-723B-4FA4-9DCF-DAF012FEEB6C}" destId="{F8FB23A7-98C1-4BD4-B910-D55A01CA18E8}" srcOrd="2" destOrd="0" presId="urn:microsoft.com/office/officeart/2008/layout/HorizontalMultiLevelHierarchy"/>
    <dgm:cxn modelId="{201D6D59-C53C-4AE4-8B27-E18D4E2368CA}" type="presParOf" srcId="{F8FB23A7-98C1-4BD4-B910-D55A01CA18E8}" destId="{AA0769C0-2CC8-45C9-8532-1D6DD881DBB0}" srcOrd="0" destOrd="0" presId="urn:microsoft.com/office/officeart/2008/layout/HorizontalMultiLevelHierarchy"/>
    <dgm:cxn modelId="{9A31F8BB-593D-4008-96AD-4A70E269D1F2}" type="presParOf" srcId="{8D4DBD68-723B-4FA4-9DCF-DAF012FEEB6C}" destId="{2CC147BF-BF71-48D2-B46C-12591491BD55}" srcOrd="3" destOrd="0" presId="urn:microsoft.com/office/officeart/2008/layout/HorizontalMultiLevelHierarchy"/>
    <dgm:cxn modelId="{FE88B0BE-10A5-4A0D-859E-8D07123D3668}" type="presParOf" srcId="{2CC147BF-BF71-48D2-B46C-12591491BD55}" destId="{BFF03E67-5B36-4DFA-A768-A876FD3AD957}" srcOrd="0" destOrd="0" presId="urn:microsoft.com/office/officeart/2008/layout/HorizontalMultiLevelHierarchy"/>
    <dgm:cxn modelId="{66357C30-ABCC-440D-9049-5C5D56EC2855}" type="presParOf" srcId="{2CC147BF-BF71-48D2-B46C-12591491BD55}" destId="{3DC803A0-324A-4F57-BB74-7C3937E5C06F}" srcOrd="1" destOrd="0" presId="urn:microsoft.com/office/officeart/2008/layout/HorizontalMultiLevelHierarchy"/>
    <dgm:cxn modelId="{0E47084B-468A-4346-B566-4EA1C7E9EB1B}" type="presParOf" srcId="{8D4DBD68-723B-4FA4-9DCF-DAF012FEEB6C}" destId="{B6CD4040-0D04-4297-8C1D-C9F2D5B20D5F}" srcOrd="4" destOrd="0" presId="urn:microsoft.com/office/officeart/2008/layout/HorizontalMultiLevelHierarchy"/>
    <dgm:cxn modelId="{6D0E1567-4B42-436C-95BD-9FC76D055985}" type="presParOf" srcId="{B6CD4040-0D04-4297-8C1D-C9F2D5B20D5F}" destId="{2E7D461F-A1CA-479F-B5D0-544332561019}" srcOrd="0" destOrd="0" presId="urn:microsoft.com/office/officeart/2008/layout/HorizontalMultiLevelHierarchy"/>
    <dgm:cxn modelId="{3CA74D8E-4B18-487A-B727-755A6A342520}" type="presParOf" srcId="{8D4DBD68-723B-4FA4-9DCF-DAF012FEEB6C}" destId="{7ADBD005-430C-4E42-BB66-DFC9957C2C71}" srcOrd="5" destOrd="0" presId="urn:microsoft.com/office/officeart/2008/layout/HorizontalMultiLevelHierarchy"/>
    <dgm:cxn modelId="{86324062-E123-4D59-B001-B2C0422B57E2}" type="presParOf" srcId="{7ADBD005-430C-4E42-BB66-DFC9957C2C71}" destId="{F3D2477C-CF34-4E6B-AADA-93CDB3DA7C2F}" srcOrd="0" destOrd="0" presId="urn:microsoft.com/office/officeart/2008/layout/HorizontalMultiLevelHierarchy"/>
    <dgm:cxn modelId="{2E957302-A81A-42B3-AA6F-8CE36B39F465}" type="presParOf" srcId="{7ADBD005-430C-4E42-BB66-DFC9957C2C71}" destId="{026C73F9-D287-4130-BF86-257288CEAF8F}" srcOrd="1" destOrd="0" presId="urn:microsoft.com/office/officeart/2008/layout/HorizontalMultiLevelHierarchy"/>
    <dgm:cxn modelId="{467FEAB8-018F-4A3E-94ED-31ED9CAC0038}" type="presParOf" srcId="{C222DE85-0A18-48A6-90F7-462BE37631CB}" destId="{CD771E8E-A124-46D1-9FB5-380C1B877E90}" srcOrd="6" destOrd="0" presId="urn:microsoft.com/office/officeart/2008/layout/HorizontalMultiLevelHierarchy"/>
    <dgm:cxn modelId="{388A64A3-E618-41D8-A7F1-2EBF93BA28DC}" type="presParOf" srcId="{CD771E8E-A124-46D1-9FB5-380C1B877E90}" destId="{5A3EEC6E-7BFE-4D64-B969-D517D4A20322}" srcOrd="0" destOrd="0" presId="urn:microsoft.com/office/officeart/2008/layout/HorizontalMultiLevelHierarchy"/>
    <dgm:cxn modelId="{5961FF70-1263-4CA5-A1AD-875597313093}" type="presParOf" srcId="{C222DE85-0A18-48A6-90F7-462BE37631CB}" destId="{966C7988-B9DE-4B54-9A3E-3C97FA7AF8ED}" srcOrd="7" destOrd="0" presId="urn:microsoft.com/office/officeart/2008/layout/HorizontalMultiLevelHierarchy"/>
    <dgm:cxn modelId="{46724929-CB6B-4829-A639-764FCA3BFA0F}" type="presParOf" srcId="{966C7988-B9DE-4B54-9A3E-3C97FA7AF8ED}" destId="{C16B06FA-2896-44C7-BEEC-57BA702D0262}" srcOrd="0" destOrd="0" presId="urn:microsoft.com/office/officeart/2008/layout/HorizontalMultiLevelHierarchy"/>
    <dgm:cxn modelId="{EE7718DE-82A0-4ADF-AE08-2A4BF7B080A2}" type="presParOf" srcId="{966C7988-B9DE-4B54-9A3E-3C97FA7AF8ED}" destId="{B532359D-B258-4F27-A85C-EC82E864F8F3}" srcOrd="1" destOrd="0" presId="urn:microsoft.com/office/officeart/2008/layout/HorizontalMultiLevelHierarchy"/>
    <dgm:cxn modelId="{DB0ABF2A-F3B9-46EB-9D03-D12807082CEB}" type="presParOf" srcId="{B532359D-B258-4F27-A85C-EC82E864F8F3}" destId="{0D767724-D6A9-40EA-8359-32B855A2062F}" srcOrd="0" destOrd="0" presId="urn:microsoft.com/office/officeart/2008/layout/HorizontalMultiLevelHierarchy"/>
    <dgm:cxn modelId="{C03F5A54-228A-4302-B1CB-2C75059A9D0E}" type="presParOf" srcId="{0D767724-D6A9-40EA-8359-32B855A2062F}" destId="{115736DD-2F30-44F2-8187-579166B685B7}" srcOrd="0" destOrd="0" presId="urn:microsoft.com/office/officeart/2008/layout/HorizontalMultiLevelHierarchy"/>
    <dgm:cxn modelId="{9C9538BA-8B48-464B-93AB-6FA88CA0E53C}" type="presParOf" srcId="{B532359D-B258-4F27-A85C-EC82E864F8F3}" destId="{6AA3DBC3-C7FB-4369-B0C6-ABFD3D0BB57E}" srcOrd="1" destOrd="0" presId="urn:microsoft.com/office/officeart/2008/layout/HorizontalMultiLevelHierarchy"/>
    <dgm:cxn modelId="{B3B3A67F-B172-4925-9519-4D997C0B0C20}" type="presParOf" srcId="{6AA3DBC3-C7FB-4369-B0C6-ABFD3D0BB57E}" destId="{41C32D34-1FF7-40F1-95F3-183C6BB65DDF}" srcOrd="0" destOrd="0" presId="urn:microsoft.com/office/officeart/2008/layout/HorizontalMultiLevelHierarchy"/>
    <dgm:cxn modelId="{BE320698-F20E-439E-9B86-F0E6A71F213B}" type="presParOf" srcId="{6AA3DBC3-C7FB-4369-B0C6-ABFD3D0BB57E}" destId="{616C8B09-22CA-4777-B764-47CB81C023BE}" srcOrd="1" destOrd="0" presId="urn:microsoft.com/office/officeart/2008/layout/HorizontalMultiLevelHierarchy"/>
    <dgm:cxn modelId="{4E2BC9D8-EAEE-4512-A1EA-C1D688E52C27}" type="presParOf" srcId="{616C8B09-22CA-4777-B764-47CB81C023BE}" destId="{0C3705EE-1BF9-4CD4-AEF9-1EC178500C12}" srcOrd="0" destOrd="0" presId="urn:microsoft.com/office/officeart/2008/layout/HorizontalMultiLevelHierarchy"/>
    <dgm:cxn modelId="{E072448C-A77F-4686-A070-55CEC57D2302}" type="presParOf" srcId="{0C3705EE-1BF9-4CD4-AEF9-1EC178500C12}" destId="{B4D6863E-DE98-4373-8220-DC40302B9CC4}" srcOrd="0" destOrd="0" presId="urn:microsoft.com/office/officeart/2008/layout/HorizontalMultiLevelHierarchy"/>
    <dgm:cxn modelId="{4020676C-9445-41B3-9E42-C041915677E0}" type="presParOf" srcId="{616C8B09-22CA-4777-B764-47CB81C023BE}" destId="{FFA340A0-47B4-4588-9E5D-9B08768ED89F}" srcOrd="1" destOrd="0" presId="urn:microsoft.com/office/officeart/2008/layout/HorizontalMultiLevelHierarchy"/>
    <dgm:cxn modelId="{76D3C65D-710B-41A3-ADA6-F616DBFCB5A0}" type="presParOf" srcId="{FFA340A0-47B4-4588-9E5D-9B08768ED89F}" destId="{5BE301AF-CE0A-43F7-B751-D7C470FAE4F1}" srcOrd="0" destOrd="0" presId="urn:microsoft.com/office/officeart/2008/layout/HorizontalMultiLevelHierarchy"/>
    <dgm:cxn modelId="{715F0DE5-AC04-43AE-923A-C434EFA8ECBD}" type="presParOf" srcId="{FFA340A0-47B4-4588-9E5D-9B08768ED89F}" destId="{2F761648-9815-439D-812C-177ACC3E59A7}" srcOrd="1" destOrd="0" presId="urn:microsoft.com/office/officeart/2008/layout/HorizontalMultiLevelHierarchy"/>
    <dgm:cxn modelId="{EF1BA1ED-ABDD-40A0-A9EB-D5C98BE0D69C}" type="presParOf" srcId="{616C8B09-22CA-4777-B764-47CB81C023BE}" destId="{9975B0C0-999C-49D4-965E-1A1C2A0A87EB}" srcOrd="2" destOrd="0" presId="urn:microsoft.com/office/officeart/2008/layout/HorizontalMultiLevelHierarchy"/>
    <dgm:cxn modelId="{C47B5A61-D7B1-486E-9D9C-F92578971200}" type="presParOf" srcId="{9975B0C0-999C-49D4-965E-1A1C2A0A87EB}" destId="{3156CA67-1B69-4666-AF3D-756C2901A743}" srcOrd="0" destOrd="0" presId="urn:microsoft.com/office/officeart/2008/layout/HorizontalMultiLevelHierarchy"/>
    <dgm:cxn modelId="{99D166E5-9927-4EF8-BBE6-BB6C662BAE00}" type="presParOf" srcId="{616C8B09-22CA-4777-B764-47CB81C023BE}" destId="{FC1B1499-4413-433C-BDEE-49831592219F}" srcOrd="3" destOrd="0" presId="urn:microsoft.com/office/officeart/2008/layout/HorizontalMultiLevelHierarchy"/>
    <dgm:cxn modelId="{5C61D208-A974-47A0-9E16-83C09E0B6D82}" type="presParOf" srcId="{FC1B1499-4413-433C-BDEE-49831592219F}" destId="{171E37A1-1BBA-4C2D-89D7-861135DA6D0A}" srcOrd="0" destOrd="0" presId="urn:microsoft.com/office/officeart/2008/layout/HorizontalMultiLevelHierarchy"/>
    <dgm:cxn modelId="{705787B7-FFEE-47C7-A43A-555CA8F97ACA}" type="presParOf" srcId="{FC1B1499-4413-433C-BDEE-49831592219F}" destId="{0DA8150B-E0DF-4AC8-840D-CAB78315EE3B}" srcOrd="1" destOrd="0" presId="urn:microsoft.com/office/officeart/2008/layout/HorizontalMultiLevelHierarchy"/>
    <dgm:cxn modelId="{7A909E31-EB1A-457C-B088-11AF56B3A674}" type="presParOf" srcId="{B532359D-B258-4F27-A85C-EC82E864F8F3}" destId="{EC509B90-CFC1-475C-B4DA-29D877DFA28A}" srcOrd="2" destOrd="0" presId="urn:microsoft.com/office/officeart/2008/layout/HorizontalMultiLevelHierarchy"/>
    <dgm:cxn modelId="{CF652D37-4DFE-49FB-9F97-E1BB8E187A46}" type="presParOf" srcId="{EC509B90-CFC1-475C-B4DA-29D877DFA28A}" destId="{ED7CBFA9-AA43-4AE0-B0A4-9301314FCE7E}" srcOrd="0" destOrd="0" presId="urn:microsoft.com/office/officeart/2008/layout/HorizontalMultiLevelHierarchy"/>
    <dgm:cxn modelId="{A8F5A367-4CF6-4A0D-AAF0-B25D732B6215}" type="presParOf" srcId="{B532359D-B258-4F27-A85C-EC82E864F8F3}" destId="{15432F68-C890-42E2-8B8C-E54B5383C26E}" srcOrd="3" destOrd="0" presId="urn:microsoft.com/office/officeart/2008/layout/HorizontalMultiLevelHierarchy"/>
    <dgm:cxn modelId="{3E5C92D7-16E7-4F40-A67D-069CB20E999C}" type="presParOf" srcId="{15432F68-C890-42E2-8B8C-E54B5383C26E}" destId="{91A98A61-00E3-4247-99A8-EC0A63945A70}" srcOrd="0" destOrd="0" presId="urn:microsoft.com/office/officeart/2008/layout/HorizontalMultiLevelHierarchy"/>
    <dgm:cxn modelId="{194F005E-05D6-4D86-BB96-5896F2C935B6}" type="presParOf" srcId="{15432F68-C890-42E2-8B8C-E54B5383C26E}" destId="{EC47CD5F-60DD-4A11-961C-267A747A726C}" srcOrd="1" destOrd="0" presId="urn:microsoft.com/office/officeart/2008/layout/HorizontalMultiLevelHierarchy"/>
    <dgm:cxn modelId="{17E64967-D72E-4DDF-858E-90E9365EAE6B}" type="presParOf" srcId="{EC47CD5F-60DD-4A11-961C-267A747A726C}" destId="{A99F841C-AC76-44BF-B444-98401D085523}" srcOrd="0" destOrd="0" presId="urn:microsoft.com/office/officeart/2008/layout/HorizontalMultiLevelHierarchy"/>
    <dgm:cxn modelId="{5811D6BD-7B72-4560-97CB-86C8BF73AC09}" type="presParOf" srcId="{A99F841C-AC76-44BF-B444-98401D085523}" destId="{F3858E24-49BE-463D-9315-88FE4508C150}" srcOrd="0" destOrd="0" presId="urn:microsoft.com/office/officeart/2008/layout/HorizontalMultiLevelHierarchy"/>
    <dgm:cxn modelId="{8F6CF136-6B8D-47A9-BCCF-C6E7790668CB}" type="presParOf" srcId="{EC47CD5F-60DD-4A11-961C-267A747A726C}" destId="{6C002357-CD09-42FE-B948-2882B0EE3BE0}" srcOrd="1" destOrd="0" presId="urn:microsoft.com/office/officeart/2008/layout/HorizontalMultiLevelHierarchy"/>
    <dgm:cxn modelId="{ECD16940-D848-4874-8F57-2A5FBD615D79}" type="presParOf" srcId="{6C002357-CD09-42FE-B948-2882B0EE3BE0}" destId="{53340E39-EB99-4D25-AAAB-F4FC0090BE64}" srcOrd="0" destOrd="0" presId="urn:microsoft.com/office/officeart/2008/layout/HorizontalMultiLevelHierarchy"/>
    <dgm:cxn modelId="{6E4F73AC-378A-4512-87A5-8B79B2B07575}" type="presParOf" srcId="{6C002357-CD09-42FE-B948-2882B0EE3BE0}" destId="{388F38B8-CB68-43CF-95BA-4A903B21B1EA}" srcOrd="1" destOrd="0" presId="urn:microsoft.com/office/officeart/2008/layout/HorizontalMultiLevelHierarchy"/>
    <dgm:cxn modelId="{A0F76DC8-BA9C-4205-A3C3-9F687C10D1C6}" type="presParOf" srcId="{EC47CD5F-60DD-4A11-961C-267A747A726C}" destId="{995E3E9E-9132-45C3-8D34-D905B42E639F}" srcOrd="2" destOrd="0" presId="urn:microsoft.com/office/officeart/2008/layout/HorizontalMultiLevelHierarchy"/>
    <dgm:cxn modelId="{76383D80-4268-4CE8-8E18-EC553F025DF6}" type="presParOf" srcId="{995E3E9E-9132-45C3-8D34-D905B42E639F}" destId="{8BD7C827-2533-436C-8283-3E89E4E30A61}" srcOrd="0" destOrd="0" presId="urn:microsoft.com/office/officeart/2008/layout/HorizontalMultiLevelHierarchy"/>
    <dgm:cxn modelId="{C6C1A772-47D2-448C-A2C1-3D24753F4705}" type="presParOf" srcId="{EC47CD5F-60DD-4A11-961C-267A747A726C}" destId="{38B641A3-C64B-4A1C-8BA8-5F950F9A6099}" srcOrd="3" destOrd="0" presId="urn:microsoft.com/office/officeart/2008/layout/HorizontalMultiLevelHierarchy"/>
    <dgm:cxn modelId="{96CA582B-578F-4F50-BC77-16FF582859B0}" type="presParOf" srcId="{38B641A3-C64B-4A1C-8BA8-5F950F9A6099}" destId="{2FEC7835-4635-46E1-9E86-09EBDDE25AE7}" srcOrd="0" destOrd="0" presId="urn:microsoft.com/office/officeart/2008/layout/HorizontalMultiLevelHierarchy"/>
    <dgm:cxn modelId="{1DBFADC0-7331-43A1-98C0-E62CD61749D9}" type="presParOf" srcId="{38B641A3-C64B-4A1C-8BA8-5F950F9A6099}" destId="{691C6051-2DD6-4E4B-AB27-8259434AD0D1}" srcOrd="1" destOrd="0" presId="urn:microsoft.com/office/officeart/2008/layout/HorizontalMultiLevelHierarchy"/>
    <dgm:cxn modelId="{E90CE45B-F49D-44AB-B6B1-3D5DC1D680CB}" type="presParOf" srcId="{B532359D-B258-4F27-A85C-EC82E864F8F3}" destId="{B5C49B4C-284F-403F-A704-D5EA82A9CE14}" srcOrd="4" destOrd="0" presId="urn:microsoft.com/office/officeart/2008/layout/HorizontalMultiLevelHierarchy"/>
    <dgm:cxn modelId="{7945EE13-EE0E-418A-BFBC-FE5FA9F050D6}" type="presParOf" srcId="{B5C49B4C-284F-403F-A704-D5EA82A9CE14}" destId="{BEC839EF-DA84-4438-A1C0-0E3D8F39CB25}" srcOrd="0" destOrd="0" presId="urn:microsoft.com/office/officeart/2008/layout/HorizontalMultiLevelHierarchy"/>
    <dgm:cxn modelId="{939F6112-067E-4F19-96D5-F9C33A630DFF}" type="presParOf" srcId="{B532359D-B258-4F27-A85C-EC82E864F8F3}" destId="{390591FF-F270-418C-B435-D24A86CBDF5E}" srcOrd="5" destOrd="0" presId="urn:microsoft.com/office/officeart/2008/layout/HorizontalMultiLevelHierarchy"/>
    <dgm:cxn modelId="{A368E1FC-2EA6-44AD-B1F2-3FE1962C1C9B}" type="presParOf" srcId="{390591FF-F270-418C-B435-D24A86CBDF5E}" destId="{0D06E122-95A9-493A-AD58-B48F873DA2BA}" srcOrd="0" destOrd="0" presId="urn:microsoft.com/office/officeart/2008/layout/HorizontalMultiLevelHierarchy"/>
    <dgm:cxn modelId="{0ACD514E-C09A-481B-9BCE-16F7086D9B26}" type="presParOf" srcId="{390591FF-F270-418C-B435-D24A86CBDF5E}" destId="{0157740C-1129-4D7B-B3BA-FDBB5830E755}" srcOrd="1" destOrd="0" presId="urn:microsoft.com/office/officeart/2008/layout/HorizontalMultiLevelHierarchy"/>
    <dgm:cxn modelId="{263D424C-1A8A-4B02-94FA-3E6E0CB49854}" type="presParOf" srcId="{0157740C-1129-4D7B-B3BA-FDBB5830E755}" destId="{20DF7F50-E70F-4ECE-890A-3784B5278F55}" srcOrd="0" destOrd="0" presId="urn:microsoft.com/office/officeart/2008/layout/HorizontalMultiLevelHierarchy"/>
    <dgm:cxn modelId="{6E760B17-A96D-4AFF-9B17-20E8BC9C9C9B}" type="presParOf" srcId="{20DF7F50-E70F-4ECE-890A-3784B5278F55}" destId="{FB183DBF-2DCE-4D28-A90B-876A564EACFC}" srcOrd="0" destOrd="0" presId="urn:microsoft.com/office/officeart/2008/layout/HorizontalMultiLevelHierarchy"/>
    <dgm:cxn modelId="{F2025812-7A68-4F4B-B2A5-9011B58E8698}" type="presParOf" srcId="{0157740C-1129-4D7B-B3BA-FDBB5830E755}" destId="{F79FCEF5-A822-479E-A554-272AA174CE90}" srcOrd="1" destOrd="0" presId="urn:microsoft.com/office/officeart/2008/layout/HorizontalMultiLevelHierarchy"/>
    <dgm:cxn modelId="{3515B579-CDC2-468B-9555-92797E7EACE5}" type="presParOf" srcId="{F79FCEF5-A822-479E-A554-272AA174CE90}" destId="{58005711-4933-4594-8D92-D91A38CAF91F}" srcOrd="0" destOrd="0" presId="urn:microsoft.com/office/officeart/2008/layout/HorizontalMultiLevelHierarchy"/>
    <dgm:cxn modelId="{B994451B-034F-44DC-9CDA-FEFEDEEE68B5}" type="presParOf" srcId="{F79FCEF5-A822-479E-A554-272AA174CE90}" destId="{0159AD43-9BC7-4E14-AF31-A605EB3F193C}" srcOrd="1" destOrd="0" presId="urn:microsoft.com/office/officeart/2008/layout/HorizontalMultiLevelHierarchy"/>
    <dgm:cxn modelId="{A407492C-EED5-43F8-AD05-908FA8AEE79F}" type="presParOf" srcId="{0157740C-1129-4D7B-B3BA-FDBB5830E755}" destId="{7545569D-45CB-406D-BE74-4C166A98BC4C}" srcOrd="2" destOrd="0" presId="urn:microsoft.com/office/officeart/2008/layout/HorizontalMultiLevelHierarchy"/>
    <dgm:cxn modelId="{F37040CF-23E6-4D4A-AD93-65063D011D69}" type="presParOf" srcId="{7545569D-45CB-406D-BE74-4C166A98BC4C}" destId="{90D5FB17-AD3B-48FE-9CD8-C2210BAB9780}" srcOrd="0" destOrd="0" presId="urn:microsoft.com/office/officeart/2008/layout/HorizontalMultiLevelHierarchy"/>
    <dgm:cxn modelId="{130107CE-4857-4762-A5FA-C9549C8B397A}" type="presParOf" srcId="{0157740C-1129-4D7B-B3BA-FDBB5830E755}" destId="{0F382BFC-B760-4290-BFD1-09D3DCEAE27D}" srcOrd="3" destOrd="0" presId="urn:microsoft.com/office/officeart/2008/layout/HorizontalMultiLevelHierarchy"/>
    <dgm:cxn modelId="{6C35DD3C-4D1D-408F-A2A1-79E510334744}" type="presParOf" srcId="{0F382BFC-B760-4290-BFD1-09D3DCEAE27D}" destId="{2BEF5DD3-E4FF-43B3-8998-B641B2B8B49B}" srcOrd="0" destOrd="0" presId="urn:microsoft.com/office/officeart/2008/layout/HorizontalMultiLevelHierarchy"/>
    <dgm:cxn modelId="{AD96F573-FDB3-4847-8224-291A346E7452}" type="presParOf" srcId="{0F382BFC-B760-4290-BFD1-09D3DCEAE27D}" destId="{2F6FCB68-19CC-45CE-8F1D-42D8ADE9CE56}" srcOrd="1" destOrd="0" presId="urn:microsoft.com/office/officeart/2008/layout/HorizontalMultiLevelHierarchy"/>
    <dgm:cxn modelId="{CBCA9715-64F1-4B48-B179-4396F5C6F580}" type="presParOf" srcId="{B532359D-B258-4F27-A85C-EC82E864F8F3}" destId="{C14755B4-F236-4E59-AC83-ABE7237D5FB0}" srcOrd="6" destOrd="0" presId="urn:microsoft.com/office/officeart/2008/layout/HorizontalMultiLevelHierarchy"/>
    <dgm:cxn modelId="{77F054CD-F2FC-462C-98FE-B35CB99C0C2B}" type="presParOf" srcId="{C14755B4-F236-4E59-AC83-ABE7237D5FB0}" destId="{05C7B60E-42B4-4746-AB0B-FE3FBE7AB762}" srcOrd="0" destOrd="0" presId="urn:microsoft.com/office/officeart/2008/layout/HorizontalMultiLevelHierarchy"/>
    <dgm:cxn modelId="{C670FE5D-D6F7-4503-9EA2-82005A02754F}" type="presParOf" srcId="{B532359D-B258-4F27-A85C-EC82E864F8F3}" destId="{91735C34-9FDF-4799-BD17-2B3035DE941A}" srcOrd="7" destOrd="0" presId="urn:microsoft.com/office/officeart/2008/layout/HorizontalMultiLevelHierarchy"/>
    <dgm:cxn modelId="{3754DC5B-9D9E-4CB8-A443-6A40CCB5825C}" type="presParOf" srcId="{91735C34-9FDF-4799-BD17-2B3035DE941A}" destId="{966BFF1B-5ACA-48E4-A0EF-76422C876C5E}" srcOrd="0" destOrd="0" presId="urn:microsoft.com/office/officeart/2008/layout/HorizontalMultiLevelHierarchy"/>
    <dgm:cxn modelId="{D0E8F6B6-5F67-4CA2-BEA6-8A2D31F30FCB}" type="presParOf" srcId="{91735C34-9FDF-4799-BD17-2B3035DE941A}" destId="{12884356-4AB1-484F-A395-0E1015ECD04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28711-3933-48FC-9308-518FC1AFA96C}">
      <dsp:nvSpPr>
        <dsp:cNvPr id="0" name=""/>
        <dsp:cNvSpPr/>
      </dsp:nvSpPr>
      <dsp:spPr>
        <a:xfrm>
          <a:off x="0" y="0"/>
          <a:ext cx="6160770" cy="1234440"/>
        </a:xfrm>
        <a:prstGeom prst="roundRect">
          <a:avLst>
            <a:gd name="adj" fmla="val 10000"/>
          </a:avLst>
        </a:prstGeom>
        <a:solidFill>
          <a:schemeClr val="accent2">
            <a:hueOff val="0"/>
            <a:satOff val="0"/>
            <a:lumOff val="0"/>
            <a:alphaOff val="0"/>
          </a:schemeClr>
        </a:solidFill>
        <a:ln>
          <a:noFill/>
        </a:ln>
        <a:effectLst>
          <a:outerShdw blurRad="39999" dist="23000" algn="bl"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Communication</a:t>
          </a:r>
          <a:endParaRPr lang="en-US" sz="3600" b="1"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US" sz="2800" b="1" kern="1200" dirty="0" smtClean="0">
              <a:latin typeface="Times New Roman" panose="02020603050405020304" pitchFamily="18" charset="0"/>
              <a:cs typeface="Times New Roman" panose="02020603050405020304" pitchFamily="18" charset="0"/>
            </a:rPr>
            <a:t>Requirements gathered</a:t>
          </a:r>
          <a:endParaRPr lang="en-US" sz="2800" b="1" kern="1200" dirty="0">
            <a:latin typeface="Times New Roman" panose="02020603050405020304" pitchFamily="18" charset="0"/>
            <a:cs typeface="Times New Roman" panose="02020603050405020304" pitchFamily="18" charset="0"/>
          </a:endParaRPr>
        </a:p>
      </dsp:txBody>
      <dsp:txXfrm>
        <a:off x="36156" y="36156"/>
        <a:ext cx="4684282" cy="1162128"/>
      </dsp:txXfrm>
    </dsp:sp>
    <dsp:sp modelId="{E1B5D008-CA8B-4DEF-AED7-FE486B1548E5}">
      <dsp:nvSpPr>
        <dsp:cNvPr id="0" name=""/>
        <dsp:cNvSpPr/>
      </dsp:nvSpPr>
      <dsp:spPr>
        <a:xfrm>
          <a:off x="460057" y="1405890"/>
          <a:ext cx="6160770" cy="1234440"/>
        </a:xfrm>
        <a:prstGeom prst="roundRect">
          <a:avLst>
            <a:gd name="adj" fmla="val 10000"/>
          </a:avLst>
        </a:prstGeom>
        <a:solidFill>
          <a:schemeClr val="accent2">
            <a:hueOff val="2629593"/>
            <a:satOff val="-15474"/>
            <a:lumOff val="589"/>
            <a:alphaOff val="0"/>
          </a:schemeClr>
        </a:solidFill>
        <a:ln>
          <a:noFill/>
        </a:ln>
        <a:effectLst>
          <a:outerShdw blurRad="39999" dist="23000" algn="bl"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Planning</a:t>
          </a:r>
          <a:endParaRPr lang="en-US" sz="3600" b="1"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US" sz="2800" b="1" kern="1200" dirty="0" smtClean="0">
              <a:latin typeface="Times New Roman" panose="02020603050405020304" pitchFamily="18" charset="0"/>
              <a:cs typeface="Times New Roman" panose="02020603050405020304" pitchFamily="18" charset="0"/>
            </a:rPr>
            <a:t>Project planning and  SRS</a:t>
          </a:r>
          <a:endParaRPr lang="en-US" sz="2800" b="1" kern="1200" dirty="0">
            <a:latin typeface="Times New Roman" panose="02020603050405020304" pitchFamily="18" charset="0"/>
            <a:cs typeface="Times New Roman" panose="02020603050405020304" pitchFamily="18" charset="0"/>
          </a:endParaRPr>
        </a:p>
      </dsp:txBody>
      <dsp:txXfrm>
        <a:off x="496213" y="1442046"/>
        <a:ext cx="4826014" cy="1162128"/>
      </dsp:txXfrm>
    </dsp:sp>
    <dsp:sp modelId="{56BED5AA-4585-4290-9138-1126297A8282}">
      <dsp:nvSpPr>
        <dsp:cNvPr id="0" name=""/>
        <dsp:cNvSpPr/>
      </dsp:nvSpPr>
      <dsp:spPr>
        <a:xfrm>
          <a:off x="920115" y="2811779"/>
          <a:ext cx="6160770" cy="1234440"/>
        </a:xfrm>
        <a:prstGeom prst="roundRect">
          <a:avLst>
            <a:gd name="adj" fmla="val 10000"/>
          </a:avLst>
        </a:prstGeom>
        <a:solidFill>
          <a:schemeClr val="accent2">
            <a:hueOff val="5259187"/>
            <a:satOff val="-30948"/>
            <a:lumOff val="1178"/>
            <a:alphaOff val="0"/>
          </a:schemeClr>
        </a:solidFill>
        <a:ln>
          <a:noFill/>
        </a:ln>
        <a:effectLst>
          <a:outerShdw blurRad="39999" dist="23000" algn="bl"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Modelling</a:t>
          </a:r>
          <a:endParaRPr lang="en-US" sz="3600" b="1"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US" sz="2800" b="1" kern="1200" dirty="0" smtClean="0">
              <a:latin typeface="Times New Roman" panose="02020603050405020304" pitchFamily="18" charset="0"/>
              <a:cs typeface="Times New Roman" panose="02020603050405020304" pitchFamily="18" charset="0"/>
            </a:rPr>
            <a:t>Architectural Design</a:t>
          </a:r>
          <a:endParaRPr lang="en-US" sz="2800" b="1" kern="1200" dirty="0">
            <a:latin typeface="Times New Roman" panose="02020603050405020304" pitchFamily="18" charset="0"/>
            <a:cs typeface="Times New Roman" panose="02020603050405020304" pitchFamily="18" charset="0"/>
          </a:endParaRPr>
        </a:p>
      </dsp:txBody>
      <dsp:txXfrm>
        <a:off x="956271" y="2847935"/>
        <a:ext cx="4826014" cy="1162128"/>
      </dsp:txXfrm>
    </dsp:sp>
    <dsp:sp modelId="{5A38F52F-4DC5-46A8-89AE-077BD14328D9}">
      <dsp:nvSpPr>
        <dsp:cNvPr id="0" name=""/>
        <dsp:cNvSpPr/>
      </dsp:nvSpPr>
      <dsp:spPr>
        <a:xfrm>
          <a:off x="1380172" y="4217670"/>
          <a:ext cx="6160770" cy="1234440"/>
        </a:xfrm>
        <a:prstGeom prst="roundRect">
          <a:avLst>
            <a:gd name="adj" fmla="val 10000"/>
          </a:avLst>
        </a:prstGeom>
        <a:solidFill>
          <a:schemeClr val="accent2">
            <a:hueOff val="7888781"/>
            <a:satOff val="-46421"/>
            <a:lumOff val="1766"/>
            <a:alphaOff val="0"/>
          </a:schemeClr>
        </a:solidFill>
        <a:ln>
          <a:noFill/>
        </a:ln>
        <a:effectLst>
          <a:outerShdw blurRad="39999" dist="23000" algn="bl"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Construction</a:t>
          </a:r>
          <a:endParaRPr lang="en-US" sz="3600" b="1"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US" sz="2800" b="1" kern="1200" dirty="0" smtClean="0">
              <a:latin typeface="Times New Roman" panose="02020603050405020304" pitchFamily="18" charset="0"/>
              <a:cs typeface="Times New Roman" panose="02020603050405020304" pitchFamily="18" charset="0"/>
            </a:rPr>
            <a:t>Detailed Design and Coding</a:t>
          </a:r>
          <a:endParaRPr lang="en-US" sz="2800" b="1" kern="1200" dirty="0">
            <a:latin typeface="Times New Roman" panose="02020603050405020304" pitchFamily="18" charset="0"/>
            <a:cs typeface="Times New Roman" panose="02020603050405020304" pitchFamily="18" charset="0"/>
          </a:endParaRPr>
        </a:p>
      </dsp:txBody>
      <dsp:txXfrm>
        <a:off x="1416328" y="4253826"/>
        <a:ext cx="4826014" cy="1162128"/>
      </dsp:txXfrm>
    </dsp:sp>
    <dsp:sp modelId="{FD1BC8BA-C478-4614-B3B7-1DC76C9B4BB6}">
      <dsp:nvSpPr>
        <dsp:cNvPr id="0" name=""/>
        <dsp:cNvSpPr/>
      </dsp:nvSpPr>
      <dsp:spPr>
        <a:xfrm>
          <a:off x="1840230" y="5623559"/>
          <a:ext cx="6160770" cy="1234440"/>
        </a:xfrm>
        <a:prstGeom prst="roundRect">
          <a:avLst>
            <a:gd name="adj" fmla="val 10000"/>
          </a:avLst>
        </a:prstGeom>
        <a:solidFill>
          <a:schemeClr val="accent2">
            <a:hueOff val="10518374"/>
            <a:satOff val="-61895"/>
            <a:lumOff val="2355"/>
            <a:alphaOff val="0"/>
          </a:schemeClr>
        </a:solidFill>
        <a:ln>
          <a:noFill/>
        </a:ln>
        <a:effectLst>
          <a:outerShdw blurRad="39999" dist="23000" algn="bl" rotWithShape="0">
            <a:srgbClr val="000000">
              <a:alpha val="4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Deployment</a:t>
          </a:r>
          <a:endParaRPr lang="en-US" sz="3600" b="1"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b="1" kern="1200" dirty="0" smtClean="0"/>
            <a:t>Testing ,delivery, Maintenance</a:t>
          </a:r>
          <a:endParaRPr lang="en-US" sz="2400" b="1" kern="1200" dirty="0"/>
        </a:p>
      </dsp:txBody>
      <dsp:txXfrm>
        <a:off x="1876386" y="5659715"/>
        <a:ext cx="4826014" cy="1162128"/>
      </dsp:txXfrm>
    </dsp:sp>
    <dsp:sp modelId="{1029C89A-3B14-415E-8FC8-F927ABECE991}">
      <dsp:nvSpPr>
        <dsp:cNvPr id="0" name=""/>
        <dsp:cNvSpPr/>
      </dsp:nvSpPr>
      <dsp:spPr>
        <a:xfrm>
          <a:off x="5358384" y="901827"/>
          <a:ext cx="802386" cy="802386"/>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b="1" kern="1200">
            <a:latin typeface="Times New Roman" panose="02020603050405020304" pitchFamily="18" charset="0"/>
            <a:cs typeface="Times New Roman" panose="02020603050405020304" pitchFamily="18" charset="0"/>
          </a:endParaRPr>
        </a:p>
      </dsp:txBody>
      <dsp:txXfrm>
        <a:off x="5538921" y="901827"/>
        <a:ext cx="441312" cy="603795"/>
      </dsp:txXfrm>
    </dsp:sp>
    <dsp:sp modelId="{59708732-7EFF-4233-9DB9-B78BCDDC8076}">
      <dsp:nvSpPr>
        <dsp:cNvPr id="0" name=""/>
        <dsp:cNvSpPr/>
      </dsp:nvSpPr>
      <dsp:spPr>
        <a:xfrm>
          <a:off x="5818441" y="2307717"/>
          <a:ext cx="802386" cy="802386"/>
        </a:xfrm>
        <a:prstGeom prst="downArrow">
          <a:avLst>
            <a:gd name="adj1" fmla="val 55000"/>
            <a:gd name="adj2" fmla="val 45000"/>
          </a:avLst>
        </a:prstGeom>
        <a:solidFill>
          <a:schemeClr val="accent2">
            <a:tint val="40000"/>
            <a:alpha val="90000"/>
            <a:hueOff val="3805635"/>
            <a:satOff val="-19901"/>
            <a:lumOff val="-119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b="1" kern="1200">
            <a:latin typeface="Times New Roman" panose="02020603050405020304" pitchFamily="18" charset="0"/>
            <a:cs typeface="Times New Roman" panose="02020603050405020304" pitchFamily="18" charset="0"/>
          </a:endParaRPr>
        </a:p>
      </dsp:txBody>
      <dsp:txXfrm>
        <a:off x="5998978" y="2307717"/>
        <a:ext cx="441312" cy="603795"/>
      </dsp:txXfrm>
    </dsp:sp>
    <dsp:sp modelId="{E6BA850C-7396-4DFB-B97A-BD4B55C0D565}">
      <dsp:nvSpPr>
        <dsp:cNvPr id="0" name=""/>
        <dsp:cNvSpPr/>
      </dsp:nvSpPr>
      <dsp:spPr>
        <a:xfrm>
          <a:off x="6278499" y="3693033"/>
          <a:ext cx="802386" cy="802386"/>
        </a:xfrm>
        <a:prstGeom prst="downArrow">
          <a:avLst>
            <a:gd name="adj1" fmla="val 55000"/>
            <a:gd name="adj2" fmla="val 45000"/>
          </a:avLst>
        </a:prstGeom>
        <a:solidFill>
          <a:schemeClr val="accent2">
            <a:tint val="40000"/>
            <a:alpha val="90000"/>
            <a:hueOff val="7611271"/>
            <a:satOff val="-39802"/>
            <a:lumOff val="-239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b="1" kern="1200">
            <a:latin typeface="Times New Roman" panose="02020603050405020304" pitchFamily="18" charset="0"/>
            <a:cs typeface="Times New Roman" panose="02020603050405020304" pitchFamily="18" charset="0"/>
          </a:endParaRPr>
        </a:p>
      </dsp:txBody>
      <dsp:txXfrm>
        <a:off x="6459036" y="3693033"/>
        <a:ext cx="441312" cy="603795"/>
      </dsp:txXfrm>
    </dsp:sp>
    <dsp:sp modelId="{648808D1-B1A0-4C83-8CD5-5C943C17C341}">
      <dsp:nvSpPr>
        <dsp:cNvPr id="0" name=""/>
        <dsp:cNvSpPr/>
      </dsp:nvSpPr>
      <dsp:spPr>
        <a:xfrm>
          <a:off x="6738556" y="5112639"/>
          <a:ext cx="802386" cy="802386"/>
        </a:xfrm>
        <a:prstGeom prst="downArrow">
          <a:avLst>
            <a:gd name="adj1" fmla="val 55000"/>
            <a:gd name="adj2" fmla="val 45000"/>
          </a:avLst>
        </a:prstGeom>
        <a:solidFill>
          <a:schemeClr val="accent2">
            <a:tint val="40000"/>
            <a:alpha val="90000"/>
            <a:hueOff val="11416906"/>
            <a:satOff val="-59703"/>
            <a:lumOff val="-3598"/>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b="1" kern="1200">
            <a:latin typeface="Times New Roman" panose="02020603050405020304" pitchFamily="18" charset="0"/>
            <a:cs typeface="Times New Roman" panose="02020603050405020304" pitchFamily="18" charset="0"/>
          </a:endParaRPr>
        </a:p>
      </dsp:txBody>
      <dsp:txXfrm>
        <a:off x="6919093" y="5112639"/>
        <a:ext cx="441312" cy="603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755B4-F236-4E59-AC83-ABE7237D5FB0}">
      <dsp:nvSpPr>
        <dsp:cNvPr id="0" name=""/>
        <dsp:cNvSpPr/>
      </dsp:nvSpPr>
      <dsp:spPr>
        <a:xfrm>
          <a:off x="2531165" y="4359693"/>
          <a:ext cx="230955" cy="1100209"/>
        </a:xfrm>
        <a:custGeom>
          <a:avLst/>
          <a:gdLst/>
          <a:ahLst/>
          <a:cxnLst/>
          <a:rect l="0" t="0" r="0" b="0"/>
          <a:pathLst>
            <a:path>
              <a:moveTo>
                <a:pt x="0" y="0"/>
              </a:moveTo>
              <a:lnTo>
                <a:pt x="98312" y="0"/>
              </a:lnTo>
              <a:lnTo>
                <a:pt x="98312" y="936664"/>
              </a:lnTo>
              <a:lnTo>
                <a:pt x="196624" y="936664"/>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18538" y="4881693"/>
        <a:ext cx="0" cy="0"/>
      </dsp:txXfrm>
    </dsp:sp>
    <dsp:sp modelId="{7545569D-45CB-406D-BE74-4C166A98BC4C}">
      <dsp:nvSpPr>
        <dsp:cNvPr id="0" name=""/>
        <dsp:cNvSpPr/>
      </dsp:nvSpPr>
      <dsp:spPr>
        <a:xfrm>
          <a:off x="3916901" y="5019819"/>
          <a:ext cx="230955" cy="220041"/>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8064A2">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024404" y="5121865"/>
        <a:ext cx="0" cy="0"/>
      </dsp:txXfrm>
    </dsp:sp>
    <dsp:sp modelId="{20DF7F50-E70F-4ECE-890A-3784B5278F55}">
      <dsp:nvSpPr>
        <dsp:cNvPr id="0" name=""/>
        <dsp:cNvSpPr/>
      </dsp:nvSpPr>
      <dsp:spPr>
        <a:xfrm>
          <a:off x="3916901" y="4799777"/>
          <a:ext cx="230955" cy="220041"/>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8064A2">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024404" y="4901823"/>
        <a:ext cx="0" cy="0"/>
      </dsp:txXfrm>
    </dsp:sp>
    <dsp:sp modelId="{B5C49B4C-284F-403F-A704-D5EA82A9CE14}">
      <dsp:nvSpPr>
        <dsp:cNvPr id="0" name=""/>
        <dsp:cNvSpPr/>
      </dsp:nvSpPr>
      <dsp:spPr>
        <a:xfrm>
          <a:off x="2531165" y="4359693"/>
          <a:ext cx="230955" cy="660125"/>
        </a:xfrm>
        <a:custGeom>
          <a:avLst/>
          <a:gdLst/>
          <a:ahLst/>
          <a:cxnLst/>
          <a:rect l="0" t="0" r="0" b="0"/>
          <a:pathLst>
            <a:path>
              <a:moveTo>
                <a:pt x="0" y="0"/>
              </a:moveTo>
              <a:lnTo>
                <a:pt x="98312" y="0"/>
              </a:lnTo>
              <a:lnTo>
                <a:pt x="98312" y="561998"/>
              </a:lnTo>
              <a:lnTo>
                <a:pt x="196624" y="561998"/>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29159" y="4672272"/>
        <a:ext cx="0" cy="0"/>
      </dsp:txXfrm>
    </dsp:sp>
    <dsp:sp modelId="{995E3E9E-9132-45C3-8D34-D905B42E639F}">
      <dsp:nvSpPr>
        <dsp:cNvPr id="0" name=""/>
        <dsp:cNvSpPr/>
      </dsp:nvSpPr>
      <dsp:spPr>
        <a:xfrm>
          <a:off x="3916901" y="4139651"/>
          <a:ext cx="230955" cy="220041"/>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8064A2">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024404" y="4241697"/>
        <a:ext cx="0" cy="0"/>
      </dsp:txXfrm>
    </dsp:sp>
    <dsp:sp modelId="{A99F841C-AC76-44BF-B444-98401D085523}">
      <dsp:nvSpPr>
        <dsp:cNvPr id="0" name=""/>
        <dsp:cNvSpPr/>
      </dsp:nvSpPr>
      <dsp:spPr>
        <a:xfrm>
          <a:off x="3916901" y="3919609"/>
          <a:ext cx="230955" cy="220041"/>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8064A2">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024404" y="4021655"/>
        <a:ext cx="0" cy="0"/>
      </dsp:txXfrm>
    </dsp:sp>
    <dsp:sp modelId="{EC509B90-CFC1-475C-B4DA-29D877DFA28A}">
      <dsp:nvSpPr>
        <dsp:cNvPr id="0" name=""/>
        <dsp:cNvSpPr/>
      </dsp:nvSpPr>
      <dsp:spPr>
        <a:xfrm>
          <a:off x="2531165" y="4139651"/>
          <a:ext cx="230955" cy="220041"/>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38668" y="4241697"/>
        <a:ext cx="0" cy="0"/>
      </dsp:txXfrm>
    </dsp:sp>
    <dsp:sp modelId="{9975B0C0-999C-49D4-965E-1A1C2A0A87EB}">
      <dsp:nvSpPr>
        <dsp:cNvPr id="0" name=""/>
        <dsp:cNvSpPr/>
      </dsp:nvSpPr>
      <dsp:spPr>
        <a:xfrm>
          <a:off x="3916901" y="3259483"/>
          <a:ext cx="230955" cy="220041"/>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8064A2">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024404" y="3361529"/>
        <a:ext cx="0" cy="0"/>
      </dsp:txXfrm>
    </dsp:sp>
    <dsp:sp modelId="{0C3705EE-1BF9-4CD4-AEF9-1EC178500C12}">
      <dsp:nvSpPr>
        <dsp:cNvPr id="0" name=""/>
        <dsp:cNvSpPr/>
      </dsp:nvSpPr>
      <dsp:spPr>
        <a:xfrm>
          <a:off x="3916901" y="3039441"/>
          <a:ext cx="230955" cy="220041"/>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8064A2">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024404" y="3141487"/>
        <a:ext cx="0" cy="0"/>
      </dsp:txXfrm>
    </dsp:sp>
    <dsp:sp modelId="{0D767724-D6A9-40EA-8359-32B855A2062F}">
      <dsp:nvSpPr>
        <dsp:cNvPr id="0" name=""/>
        <dsp:cNvSpPr/>
      </dsp:nvSpPr>
      <dsp:spPr>
        <a:xfrm>
          <a:off x="2531165" y="3259483"/>
          <a:ext cx="230955" cy="1100209"/>
        </a:xfrm>
        <a:custGeom>
          <a:avLst/>
          <a:gdLst/>
          <a:ahLst/>
          <a:cxnLst/>
          <a:rect l="0" t="0" r="0" b="0"/>
          <a:pathLst>
            <a:path>
              <a:moveTo>
                <a:pt x="0" y="936664"/>
              </a:moveTo>
              <a:lnTo>
                <a:pt x="98312" y="936664"/>
              </a:lnTo>
              <a:lnTo>
                <a:pt x="98312" y="0"/>
              </a:lnTo>
              <a:lnTo>
                <a:pt x="196624" y="0"/>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18538" y="3781483"/>
        <a:ext cx="0" cy="0"/>
      </dsp:txXfrm>
    </dsp:sp>
    <dsp:sp modelId="{CD771E8E-A124-46D1-9FB5-380C1B877E90}">
      <dsp:nvSpPr>
        <dsp:cNvPr id="0" name=""/>
        <dsp:cNvSpPr/>
      </dsp:nvSpPr>
      <dsp:spPr>
        <a:xfrm>
          <a:off x="1145429" y="2379316"/>
          <a:ext cx="230955" cy="1980377"/>
        </a:xfrm>
        <a:custGeom>
          <a:avLst/>
          <a:gdLst/>
          <a:ahLst/>
          <a:cxnLst/>
          <a:rect l="0" t="0" r="0" b="0"/>
          <a:pathLst>
            <a:path>
              <a:moveTo>
                <a:pt x="0" y="0"/>
              </a:moveTo>
              <a:lnTo>
                <a:pt x="98312" y="0"/>
              </a:lnTo>
              <a:lnTo>
                <a:pt x="98312" y="1685996"/>
              </a:lnTo>
              <a:lnTo>
                <a:pt x="196624" y="1685996"/>
              </a:lnTo>
            </a:path>
          </a:pathLst>
        </a:custGeom>
        <a:noFill/>
        <a:ln w="25400" cap="flat" cmpd="sng" algn="ctr">
          <a:solidFill>
            <a:srgbClr val="C0504D">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1211062" y="3319659"/>
        <a:ext cx="0" cy="0"/>
      </dsp:txXfrm>
    </dsp:sp>
    <dsp:sp modelId="{B6CD4040-0D04-4297-8C1D-C9F2D5B20D5F}">
      <dsp:nvSpPr>
        <dsp:cNvPr id="0" name=""/>
        <dsp:cNvSpPr/>
      </dsp:nvSpPr>
      <dsp:spPr>
        <a:xfrm>
          <a:off x="2531165" y="2159274"/>
          <a:ext cx="230955" cy="440083"/>
        </a:xfrm>
        <a:custGeom>
          <a:avLst/>
          <a:gdLst/>
          <a:ahLst/>
          <a:cxnLst/>
          <a:rect l="0" t="0" r="0" b="0"/>
          <a:pathLst>
            <a:path>
              <a:moveTo>
                <a:pt x="0" y="0"/>
              </a:moveTo>
              <a:lnTo>
                <a:pt x="98312" y="0"/>
              </a:lnTo>
              <a:lnTo>
                <a:pt x="98312" y="374665"/>
              </a:lnTo>
              <a:lnTo>
                <a:pt x="196624" y="374665"/>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34218" y="2366891"/>
        <a:ext cx="0" cy="0"/>
      </dsp:txXfrm>
    </dsp:sp>
    <dsp:sp modelId="{F8FB23A7-98C1-4BD4-B910-D55A01CA18E8}">
      <dsp:nvSpPr>
        <dsp:cNvPr id="0" name=""/>
        <dsp:cNvSpPr/>
      </dsp:nvSpPr>
      <dsp:spPr>
        <a:xfrm>
          <a:off x="2531165" y="2113554"/>
          <a:ext cx="230955" cy="91440"/>
        </a:xfrm>
        <a:custGeom>
          <a:avLst/>
          <a:gdLst/>
          <a:ahLst/>
          <a:cxnLst/>
          <a:rect l="0" t="0" r="0" b="0"/>
          <a:pathLst>
            <a:path>
              <a:moveTo>
                <a:pt x="0" y="45720"/>
              </a:moveTo>
              <a:lnTo>
                <a:pt x="196624" y="45720"/>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40869" y="2153500"/>
        <a:ext cx="0" cy="0"/>
      </dsp:txXfrm>
    </dsp:sp>
    <dsp:sp modelId="{C8FAE651-F8B4-497A-87C6-DCB8367DE044}">
      <dsp:nvSpPr>
        <dsp:cNvPr id="0" name=""/>
        <dsp:cNvSpPr/>
      </dsp:nvSpPr>
      <dsp:spPr>
        <a:xfrm>
          <a:off x="3916901" y="1719190"/>
          <a:ext cx="230955" cy="220041"/>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8064A2">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024404" y="1821236"/>
        <a:ext cx="0" cy="0"/>
      </dsp:txXfrm>
    </dsp:sp>
    <dsp:sp modelId="{A3C2AA3E-2165-4FE0-8AF6-6956F0DA31DF}">
      <dsp:nvSpPr>
        <dsp:cNvPr id="0" name=""/>
        <dsp:cNvSpPr/>
      </dsp:nvSpPr>
      <dsp:spPr>
        <a:xfrm>
          <a:off x="3916901" y="1499148"/>
          <a:ext cx="230955" cy="220041"/>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8064A2">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024404" y="1601194"/>
        <a:ext cx="0" cy="0"/>
      </dsp:txXfrm>
    </dsp:sp>
    <dsp:sp modelId="{A7B3C261-8C24-4DA3-AC77-B2AA8C7FDB91}">
      <dsp:nvSpPr>
        <dsp:cNvPr id="0" name=""/>
        <dsp:cNvSpPr/>
      </dsp:nvSpPr>
      <dsp:spPr>
        <a:xfrm>
          <a:off x="2531165" y="1719190"/>
          <a:ext cx="230955" cy="440083"/>
        </a:xfrm>
        <a:custGeom>
          <a:avLst/>
          <a:gdLst/>
          <a:ahLst/>
          <a:cxnLst/>
          <a:rect l="0" t="0" r="0" b="0"/>
          <a:pathLst>
            <a:path>
              <a:moveTo>
                <a:pt x="0" y="374665"/>
              </a:moveTo>
              <a:lnTo>
                <a:pt x="98312" y="374665"/>
              </a:lnTo>
              <a:lnTo>
                <a:pt x="98312" y="0"/>
              </a:lnTo>
              <a:lnTo>
                <a:pt x="196624" y="0"/>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34218" y="1926807"/>
        <a:ext cx="0" cy="0"/>
      </dsp:txXfrm>
    </dsp:sp>
    <dsp:sp modelId="{06CD77B9-B08A-471B-8709-932B02549EC1}">
      <dsp:nvSpPr>
        <dsp:cNvPr id="0" name=""/>
        <dsp:cNvSpPr/>
      </dsp:nvSpPr>
      <dsp:spPr>
        <a:xfrm>
          <a:off x="1145429" y="2159274"/>
          <a:ext cx="230955" cy="220041"/>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C0504D">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1252932" y="2261320"/>
        <a:ext cx="0" cy="0"/>
      </dsp:txXfrm>
    </dsp:sp>
    <dsp:sp modelId="{236DEAC8-505C-40A8-92B1-351EDA982013}">
      <dsp:nvSpPr>
        <dsp:cNvPr id="0" name=""/>
        <dsp:cNvSpPr/>
      </dsp:nvSpPr>
      <dsp:spPr>
        <a:xfrm>
          <a:off x="2531165" y="1013344"/>
          <a:ext cx="230955" cy="91440"/>
        </a:xfrm>
        <a:custGeom>
          <a:avLst/>
          <a:gdLst/>
          <a:ahLst/>
          <a:cxnLst/>
          <a:rect l="0" t="0" r="0" b="0"/>
          <a:pathLst>
            <a:path>
              <a:moveTo>
                <a:pt x="0" y="45720"/>
              </a:moveTo>
              <a:lnTo>
                <a:pt x="196624" y="45720"/>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40869" y="1053290"/>
        <a:ext cx="0" cy="0"/>
      </dsp:txXfrm>
    </dsp:sp>
    <dsp:sp modelId="{9267BFAA-6051-4E51-8AEA-676FBED19FC3}">
      <dsp:nvSpPr>
        <dsp:cNvPr id="0" name=""/>
        <dsp:cNvSpPr/>
      </dsp:nvSpPr>
      <dsp:spPr>
        <a:xfrm>
          <a:off x="1145429" y="1059064"/>
          <a:ext cx="230955" cy="1320251"/>
        </a:xfrm>
        <a:custGeom>
          <a:avLst/>
          <a:gdLst/>
          <a:ahLst/>
          <a:cxnLst/>
          <a:rect l="0" t="0" r="0" b="0"/>
          <a:pathLst>
            <a:path>
              <a:moveTo>
                <a:pt x="0" y="1123997"/>
              </a:moveTo>
              <a:lnTo>
                <a:pt x="98312" y="1123997"/>
              </a:lnTo>
              <a:lnTo>
                <a:pt x="98312" y="0"/>
              </a:lnTo>
              <a:lnTo>
                <a:pt x="196624" y="0"/>
              </a:lnTo>
            </a:path>
          </a:pathLst>
        </a:custGeom>
        <a:noFill/>
        <a:ln w="25400" cap="flat" cmpd="sng" algn="ctr">
          <a:solidFill>
            <a:srgbClr val="C0504D">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1227400" y="1685682"/>
        <a:ext cx="0" cy="0"/>
      </dsp:txXfrm>
    </dsp:sp>
    <dsp:sp modelId="{DCEC4AE6-1410-4E74-A366-A61F873914F0}">
      <dsp:nvSpPr>
        <dsp:cNvPr id="0" name=""/>
        <dsp:cNvSpPr/>
      </dsp:nvSpPr>
      <dsp:spPr>
        <a:xfrm>
          <a:off x="2531165" y="398938"/>
          <a:ext cx="230955" cy="220041"/>
        </a:xfrm>
        <a:custGeom>
          <a:avLst/>
          <a:gdLst/>
          <a:ahLst/>
          <a:cxnLst/>
          <a:rect l="0" t="0" r="0" b="0"/>
          <a:pathLst>
            <a:path>
              <a:moveTo>
                <a:pt x="0" y="0"/>
              </a:moveTo>
              <a:lnTo>
                <a:pt x="98312" y="0"/>
              </a:lnTo>
              <a:lnTo>
                <a:pt x="98312" y="187332"/>
              </a:lnTo>
              <a:lnTo>
                <a:pt x="196624" y="187332"/>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38668" y="500984"/>
        <a:ext cx="0" cy="0"/>
      </dsp:txXfrm>
    </dsp:sp>
    <dsp:sp modelId="{CE4732CD-6D7E-4C88-B7F9-93EF55B400C1}">
      <dsp:nvSpPr>
        <dsp:cNvPr id="0" name=""/>
        <dsp:cNvSpPr/>
      </dsp:nvSpPr>
      <dsp:spPr>
        <a:xfrm>
          <a:off x="2531165" y="178896"/>
          <a:ext cx="230955" cy="220041"/>
        </a:xfrm>
        <a:custGeom>
          <a:avLst/>
          <a:gdLst/>
          <a:ahLst/>
          <a:cxnLst/>
          <a:rect l="0" t="0" r="0" b="0"/>
          <a:pathLst>
            <a:path>
              <a:moveTo>
                <a:pt x="0" y="187332"/>
              </a:moveTo>
              <a:lnTo>
                <a:pt x="98312" y="187332"/>
              </a:lnTo>
              <a:lnTo>
                <a:pt x="98312" y="0"/>
              </a:lnTo>
              <a:lnTo>
                <a:pt x="196624" y="0"/>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2638668" y="280943"/>
        <a:ext cx="0" cy="0"/>
      </dsp:txXfrm>
    </dsp:sp>
    <dsp:sp modelId="{0C97EEFC-1990-47BB-A3EB-517C52CB159B}">
      <dsp:nvSpPr>
        <dsp:cNvPr id="0" name=""/>
        <dsp:cNvSpPr/>
      </dsp:nvSpPr>
      <dsp:spPr>
        <a:xfrm>
          <a:off x="1145429" y="398938"/>
          <a:ext cx="230955" cy="1980377"/>
        </a:xfrm>
        <a:custGeom>
          <a:avLst/>
          <a:gdLst/>
          <a:ahLst/>
          <a:cxnLst/>
          <a:rect l="0" t="0" r="0" b="0"/>
          <a:pathLst>
            <a:path>
              <a:moveTo>
                <a:pt x="0" y="1685996"/>
              </a:moveTo>
              <a:lnTo>
                <a:pt x="98312" y="1685996"/>
              </a:lnTo>
              <a:lnTo>
                <a:pt x="98312" y="0"/>
              </a:lnTo>
              <a:lnTo>
                <a:pt x="196624" y="0"/>
              </a:lnTo>
            </a:path>
          </a:pathLst>
        </a:custGeom>
        <a:noFill/>
        <a:ln w="25400" cap="flat" cmpd="sng" algn="ctr">
          <a:solidFill>
            <a:srgbClr val="C0504D">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1211062" y="1339282"/>
        <a:ext cx="0" cy="0"/>
      </dsp:txXfrm>
    </dsp:sp>
    <dsp:sp modelId="{93233BBB-E601-4787-BF48-BB0D1A485DCF}">
      <dsp:nvSpPr>
        <dsp:cNvPr id="0" name=""/>
        <dsp:cNvSpPr/>
      </dsp:nvSpPr>
      <dsp:spPr>
        <a:xfrm rot="16200000">
          <a:off x="42903" y="2203282"/>
          <a:ext cx="1852984" cy="352067"/>
        </a:xfrm>
        <a:prstGeom prst="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err="1" smtClean="0">
              <a:solidFill>
                <a:sysClr val="window" lastClr="FFFFFF"/>
              </a:solidFill>
              <a:latin typeface="Calibri"/>
              <a:ea typeface="+mn-ea"/>
              <a:cs typeface="+mn-cs"/>
            </a:rPr>
            <a:t>OnlineMetro</a:t>
          </a:r>
          <a:r>
            <a:rPr lang="en-US" sz="1300" kern="1200" dirty="0" smtClean="0">
              <a:solidFill>
                <a:sysClr val="window" lastClr="FFFFFF"/>
              </a:solidFill>
              <a:latin typeface="Calibri"/>
              <a:ea typeface="+mn-ea"/>
              <a:cs typeface="+mn-cs"/>
            </a:rPr>
            <a:t> </a:t>
          </a:r>
          <a:r>
            <a:rPr lang="en-US" sz="1300" kern="1200" dirty="0">
              <a:solidFill>
                <a:sysClr val="window" lastClr="FFFFFF"/>
              </a:solidFill>
              <a:latin typeface="Calibri"/>
              <a:ea typeface="+mn-ea"/>
              <a:cs typeface="+mn-cs"/>
            </a:rPr>
            <a:t>Card recharge</a:t>
          </a:r>
        </a:p>
      </dsp:txBody>
      <dsp:txXfrm>
        <a:off x="42903" y="2203282"/>
        <a:ext cx="1852984" cy="352067"/>
      </dsp:txXfrm>
    </dsp:sp>
    <dsp:sp modelId="{9F2DC197-0EA6-4EFC-90DB-807305FC140D}">
      <dsp:nvSpPr>
        <dsp:cNvPr id="0" name=""/>
        <dsp:cNvSpPr/>
      </dsp:nvSpPr>
      <dsp:spPr>
        <a:xfrm>
          <a:off x="1376385" y="222905"/>
          <a:ext cx="1154779" cy="352067"/>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solidFill>
                <a:sysClr val="window" lastClr="FFFFFF"/>
              </a:solidFill>
              <a:latin typeface="Calibri"/>
              <a:ea typeface="+mn-ea"/>
              <a:cs typeface="+mn-cs"/>
            </a:rPr>
            <a:t>signup</a:t>
          </a:r>
        </a:p>
      </dsp:txBody>
      <dsp:txXfrm>
        <a:off x="1376385" y="222905"/>
        <a:ext cx="1154779" cy="352067"/>
      </dsp:txXfrm>
    </dsp:sp>
    <dsp:sp modelId="{94CAE71D-A0EE-49FD-9971-F88B78843011}">
      <dsp:nvSpPr>
        <dsp:cNvPr id="0" name=""/>
        <dsp:cNvSpPr/>
      </dsp:nvSpPr>
      <dsp:spPr>
        <a:xfrm>
          <a:off x="2762121" y="2863"/>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acquire</a:t>
          </a:r>
        </a:p>
      </dsp:txBody>
      <dsp:txXfrm>
        <a:off x="2762121" y="2863"/>
        <a:ext cx="1154779" cy="352067"/>
      </dsp:txXfrm>
    </dsp:sp>
    <dsp:sp modelId="{D7B7B4AC-12BE-40EB-A9E2-72ECD1D96BF5}">
      <dsp:nvSpPr>
        <dsp:cNvPr id="0" name=""/>
        <dsp:cNvSpPr/>
      </dsp:nvSpPr>
      <dsp:spPr>
        <a:xfrm>
          <a:off x="2762121" y="442947"/>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validate</a:t>
          </a:r>
        </a:p>
      </dsp:txBody>
      <dsp:txXfrm>
        <a:off x="2762121" y="442947"/>
        <a:ext cx="1154779" cy="352067"/>
      </dsp:txXfrm>
    </dsp:sp>
    <dsp:sp modelId="{FE2D1FED-4DB1-46B5-959D-50ED7C831903}">
      <dsp:nvSpPr>
        <dsp:cNvPr id="0" name=""/>
        <dsp:cNvSpPr/>
      </dsp:nvSpPr>
      <dsp:spPr>
        <a:xfrm>
          <a:off x="1376385" y="883031"/>
          <a:ext cx="1154779" cy="352067"/>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smtClean="0">
              <a:solidFill>
                <a:sysClr val="window" lastClr="FFFFFF"/>
              </a:solidFill>
              <a:latin typeface="Calibri"/>
              <a:ea typeface="+mn-ea"/>
              <a:cs typeface="+mn-cs"/>
            </a:rPr>
            <a:t>login</a:t>
          </a:r>
          <a:endParaRPr lang="en-US" sz="1200" kern="1200">
            <a:solidFill>
              <a:sysClr val="window" lastClr="FFFFFF"/>
            </a:solidFill>
            <a:latin typeface="Calibri"/>
            <a:ea typeface="+mn-ea"/>
            <a:cs typeface="+mn-cs"/>
          </a:endParaRPr>
        </a:p>
      </dsp:txBody>
      <dsp:txXfrm>
        <a:off x="1376385" y="883031"/>
        <a:ext cx="1154779" cy="352067"/>
      </dsp:txXfrm>
    </dsp:sp>
    <dsp:sp modelId="{D3374FBA-5C07-4F18-8F9C-CFA8C40F0438}">
      <dsp:nvSpPr>
        <dsp:cNvPr id="0" name=""/>
        <dsp:cNvSpPr/>
      </dsp:nvSpPr>
      <dsp:spPr>
        <a:xfrm>
          <a:off x="2762121" y="883031"/>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acquire</a:t>
          </a:r>
        </a:p>
      </dsp:txBody>
      <dsp:txXfrm>
        <a:off x="2762121" y="883031"/>
        <a:ext cx="1154779" cy="352067"/>
      </dsp:txXfrm>
    </dsp:sp>
    <dsp:sp modelId="{2391DE02-23AD-4B5F-A980-E4C7621C8706}">
      <dsp:nvSpPr>
        <dsp:cNvPr id="0" name=""/>
        <dsp:cNvSpPr/>
      </dsp:nvSpPr>
      <dsp:spPr>
        <a:xfrm>
          <a:off x="1376385" y="1983240"/>
          <a:ext cx="1154779" cy="352067"/>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online payment</a:t>
          </a:r>
        </a:p>
      </dsp:txBody>
      <dsp:txXfrm>
        <a:off x="1376385" y="1983240"/>
        <a:ext cx="1154779" cy="352067"/>
      </dsp:txXfrm>
    </dsp:sp>
    <dsp:sp modelId="{03BBE46E-A75E-4E13-BECF-244A36F9AA9B}">
      <dsp:nvSpPr>
        <dsp:cNvPr id="0" name=""/>
        <dsp:cNvSpPr/>
      </dsp:nvSpPr>
      <dsp:spPr>
        <a:xfrm>
          <a:off x="2762121" y="1543156"/>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acquire</a:t>
          </a:r>
        </a:p>
      </dsp:txBody>
      <dsp:txXfrm>
        <a:off x="2762121" y="1543156"/>
        <a:ext cx="1154779" cy="352067"/>
      </dsp:txXfrm>
    </dsp:sp>
    <dsp:sp modelId="{88CE0315-A2C0-4122-BB6C-45CBA25AE283}">
      <dsp:nvSpPr>
        <dsp:cNvPr id="0" name=""/>
        <dsp:cNvSpPr/>
      </dsp:nvSpPr>
      <dsp:spPr>
        <a:xfrm>
          <a:off x="4147857" y="1323114"/>
          <a:ext cx="1154779" cy="352067"/>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user detail input</a:t>
          </a:r>
        </a:p>
      </dsp:txBody>
      <dsp:txXfrm>
        <a:off x="4147857" y="1323114"/>
        <a:ext cx="1154779" cy="352067"/>
      </dsp:txXfrm>
    </dsp:sp>
    <dsp:sp modelId="{EF980710-EE1A-4071-8AD2-58B676FA3C96}">
      <dsp:nvSpPr>
        <dsp:cNvPr id="0" name=""/>
        <dsp:cNvSpPr/>
      </dsp:nvSpPr>
      <dsp:spPr>
        <a:xfrm>
          <a:off x="4147857" y="1763198"/>
          <a:ext cx="1154779" cy="352067"/>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connect</a:t>
          </a:r>
        </a:p>
      </dsp:txBody>
      <dsp:txXfrm>
        <a:off x="4147857" y="1763198"/>
        <a:ext cx="1154779" cy="352067"/>
      </dsp:txXfrm>
    </dsp:sp>
    <dsp:sp modelId="{BFF03E67-5B36-4DFA-A768-A876FD3AD957}">
      <dsp:nvSpPr>
        <dsp:cNvPr id="0" name=""/>
        <dsp:cNvSpPr/>
      </dsp:nvSpPr>
      <dsp:spPr>
        <a:xfrm>
          <a:off x="2762121" y="1983240"/>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process payment</a:t>
          </a:r>
        </a:p>
      </dsp:txBody>
      <dsp:txXfrm>
        <a:off x="2762121" y="1983240"/>
        <a:ext cx="1154779" cy="352067"/>
      </dsp:txXfrm>
    </dsp:sp>
    <dsp:sp modelId="{F3D2477C-CF34-4E6B-AADA-93CDB3DA7C2F}">
      <dsp:nvSpPr>
        <dsp:cNvPr id="0" name=""/>
        <dsp:cNvSpPr/>
      </dsp:nvSpPr>
      <dsp:spPr>
        <a:xfrm>
          <a:off x="2762121" y="2423324"/>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record payment</a:t>
          </a:r>
        </a:p>
      </dsp:txBody>
      <dsp:txXfrm>
        <a:off x="2762121" y="2423324"/>
        <a:ext cx="1154779" cy="352067"/>
      </dsp:txXfrm>
    </dsp:sp>
    <dsp:sp modelId="{C16B06FA-2896-44C7-BEEC-57BA702D0262}">
      <dsp:nvSpPr>
        <dsp:cNvPr id="0" name=""/>
        <dsp:cNvSpPr/>
      </dsp:nvSpPr>
      <dsp:spPr>
        <a:xfrm>
          <a:off x="1376385" y="4183659"/>
          <a:ext cx="1154779" cy="352067"/>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enquiry</a:t>
          </a:r>
        </a:p>
      </dsp:txBody>
      <dsp:txXfrm>
        <a:off x="1376385" y="4183659"/>
        <a:ext cx="1154779" cy="352067"/>
      </dsp:txXfrm>
    </dsp:sp>
    <dsp:sp modelId="{41C32D34-1FF7-40F1-95F3-183C6BB65DDF}">
      <dsp:nvSpPr>
        <dsp:cNvPr id="0" name=""/>
        <dsp:cNvSpPr/>
      </dsp:nvSpPr>
      <dsp:spPr>
        <a:xfrm>
          <a:off x="2762121" y="3083450"/>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fare</a:t>
          </a:r>
        </a:p>
      </dsp:txBody>
      <dsp:txXfrm>
        <a:off x="2762121" y="3083450"/>
        <a:ext cx="1154779" cy="352067"/>
      </dsp:txXfrm>
    </dsp:sp>
    <dsp:sp modelId="{5BE301AF-CE0A-43F7-B751-D7C470FAE4F1}">
      <dsp:nvSpPr>
        <dsp:cNvPr id="0" name=""/>
        <dsp:cNvSpPr/>
      </dsp:nvSpPr>
      <dsp:spPr>
        <a:xfrm>
          <a:off x="4147857" y="2863408"/>
          <a:ext cx="1154779" cy="352067"/>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acquire</a:t>
          </a:r>
        </a:p>
      </dsp:txBody>
      <dsp:txXfrm>
        <a:off x="4147857" y="2863408"/>
        <a:ext cx="1154779" cy="352067"/>
      </dsp:txXfrm>
    </dsp:sp>
    <dsp:sp modelId="{171E37A1-1BBA-4C2D-89D7-861135DA6D0A}">
      <dsp:nvSpPr>
        <dsp:cNvPr id="0" name=""/>
        <dsp:cNvSpPr/>
      </dsp:nvSpPr>
      <dsp:spPr>
        <a:xfrm>
          <a:off x="4147857" y="3303492"/>
          <a:ext cx="1154779" cy="352067"/>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process</a:t>
          </a:r>
        </a:p>
      </dsp:txBody>
      <dsp:txXfrm>
        <a:off x="4147857" y="3303492"/>
        <a:ext cx="1154779" cy="352067"/>
      </dsp:txXfrm>
    </dsp:sp>
    <dsp:sp modelId="{91A98A61-00E3-4247-99A8-EC0A63945A70}">
      <dsp:nvSpPr>
        <dsp:cNvPr id="0" name=""/>
        <dsp:cNvSpPr/>
      </dsp:nvSpPr>
      <dsp:spPr>
        <a:xfrm>
          <a:off x="2762121" y="3963617"/>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navigator</a:t>
          </a:r>
        </a:p>
      </dsp:txBody>
      <dsp:txXfrm>
        <a:off x="2762121" y="3963617"/>
        <a:ext cx="1154779" cy="352067"/>
      </dsp:txXfrm>
    </dsp:sp>
    <dsp:sp modelId="{53340E39-EB99-4D25-AAAB-F4FC0090BE64}">
      <dsp:nvSpPr>
        <dsp:cNvPr id="0" name=""/>
        <dsp:cNvSpPr/>
      </dsp:nvSpPr>
      <dsp:spPr>
        <a:xfrm>
          <a:off x="4147857" y="3743576"/>
          <a:ext cx="1154779" cy="352067"/>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acquire</a:t>
          </a:r>
        </a:p>
      </dsp:txBody>
      <dsp:txXfrm>
        <a:off x="4147857" y="3743576"/>
        <a:ext cx="1154779" cy="352067"/>
      </dsp:txXfrm>
    </dsp:sp>
    <dsp:sp modelId="{2FEC7835-4635-46E1-9E86-09EBDDE25AE7}">
      <dsp:nvSpPr>
        <dsp:cNvPr id="0" name=""/>
        <dsp:cNvSpPr/>
      </dsp:nvSpPr>
      <dsp:spPr>
        <a:xfrm>
          <a:off x="4147857" y="4183659"/>
          <a:ext cx="1154779" cy="352067"/>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process</a:t>
          </a:r>
        </a:p>
      </dsp:txBody>
      <dsp:txXfrm>
        <a:off x="4147857" y="4183659"/>
        <a:ext cx="1154779" cy="352067"/>
      </dsp:txXfrm>
    </dsp:sp>
    <dsp:sp modelId="{0D06E122-95A9-493A-AD58-B48F873DA2BA}">
      <dsp:nvSpPr>
        <dsp:cNvPr id="0" name=""/>
        <dsp:cNvSpPr/>
      </dsp:nvSpPr>
      <dsp:spPr>
        <a:xfrm>
          <a:off x="2762121" y="4843785"/>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setting</a:t>
          </a:r>
        </a:p>
      </dsp:txBody>
      <dsp:txXfrm>
        <a:off x="2762121" y="4843785"/>
        <a:ext cx="1154779" cy="352067"/>
      </dsp:txXfrm>
    </dsp:sp>
    <dsp:sp modelId="{58005711-4933-4594-8D92-D91A38CAF91F}">
      <dsp:nvSpPr>
        <dsp:cNvPr id="0" name=""/>
        <dsp:cNvSpPr/>
      </dsp:nvSpPr>
      <dsp:spPr>
        <a:xfrm>
          <a:off x="4147857" y="4623743"/>
          <a:ext cx="1154779" cy="352067"/>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acquire</a:t>
          </a:r>
        </a:p>
      </dsp:txBody>
      <dsp:txXfrm>
        <a:off x="4147857" y="4623743"/>
        <a:ext cx="1154779" cy="352067"/>
      </dsp:txXfrm>
    </dsp:sp>
    <dsp:sp modelId="{2BEF5DD3-E4FF-43B3-8998-B641B2B8B49B}">
      <dsp:nvSpPr>
        <dsp:cNvPr id="0" name=""/>
        <dsp:cNvSpPr/>
      </dsp:nvSpPr>
      <dsp:spPr>
        <a:xfrm>
          <a:off x="4147857" y="5063827"/>
          <a:ext cx="1154779" cy="352067"/>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process</a:t>
          </a:r>
        </a:p>
      </dsp:txBody>
      <dsp:txXfrm>
        <a:off x="4147857" y="5063827"/>
        <a:ext cx="1154779" cy="352067"/>
      </dsp:txXfrm>
    </dsp:sp>
    <dsp:sp modelId="{966BFF1B-5ACA-48E4-A0EF-76422C876C5E}">
      <dsp:nvSpPr>
        <dsp:cNvPr id="0" name=""/>
        <dsp:cNvSpPr/>
      </dsp:nvSpPr>
      <dsp:spPr>
        <a:xfrm>
          <a:off x="2762121" y="5283869"/>
          <a:ext cx="1154779" cy="352067"/>
        </a:xfrm>
        <a:prstGeom prst="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ysClr val="window" lastClr="FFFFFF"/>
              </a:solidFill>
              <a:latin typeface="Calibri"/>
              <a:ea typeface="+mn-ea"/>
              <a:cs typeface="+mn-cs"/>
            </a:rPr>
            <a:t>display</a:t>
          </a:r>
        </a:p>
      </dsp:txBody>
      <dsp:txXfrm>
        <a:off x="2762121" y="5283869"/>
        <a:ext cx="1154779" cy="3520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80027C-99CD-4E7D-BC26-A586236BB452}" type="datetimeFigureOut">
              <a:rPr lang="en-US" smtClean="0"/>
              <a:t>5/3/2016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8BE52-6F47-4AD8-86B9-06145EFA6F15}" type="slidenum">
              <a:rPr lang="en-US" smtClean="0"/>
              <a:t>‹#›</a:t>
            </a:fld>
            <a:endParaRPr lang="en-US"/>
          </a:p>
        </p:txBody>
      </p:sp>
    </p:spTree>
    <p:extLst>
      <p:ext uri="{BB962C8B-B14F-4D97-AF65-F5344CB8AC3E}">
        <p14:creationId xmlns:p14="http://schemas.microsoft.com/office/powerpoint/2010/main" val="144177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2</a:t>
            </a:fld>
            <a:endParaRPr lang="en-US" dirty="0"/>
          </a:p>
        </p:txBody>
      </p:sp>
    </p:spTree>
    <p:extLst>
      <p:ext uri="{BB962C8B-B14F-4D97-AF65-F5344CB8AC3E}">
        <p14:creationId xmlns:p14="http://schemas.microsoft.com/office/powerpoint/2010/main" val="1252559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42</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44</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46</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50</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5</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8</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10</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26</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31</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36</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38</a:t>
            </a:fld>
            <a:endParaRPr lang="en-US"/>
          </a:p>
        </p:txBody>
      </p:sp>
    </p:spTree>
    <p:extLst>
      <p:ext uri="{BB962C8B-B14F-4D97-AF65-F5344CB8AC3E}">
        <p14:creationId xmlns:p14="http://schemas.microsoft.com/office/powerpoint/2010/main" val="125255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8BE52-6F47-4AD8-86B9-06145EFA6F15}" type="slidenum">
              <a:rPr lang="en-US" smtClean="0"/>
              <a:t>40</a:t>
            </a:fld>
            <a:endParaRPr lang="en-US"/>
          </a:p>
        </p:txBody>
      </p:sp>
    </p:spTree>
    <p:extLst>
      <p:ext uri="{BB962C8B-B14F-4D97-AF65-F5344CB8AC3E}">
        <p14:creationId xmlns:p14="http://schemas.microsoft.com/office/powerpoint/2010/main" val="125255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969E11-9100-482A-9382-99DF888A96B0}"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CB19863-D86E-4ACA-BE79-22B8DD6885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69E11-9100-482A-9382-99DF888A96B0}"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19863-D86E-4ACA-BE79-22B8DD6885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69E11-9100-482A-9382-99DF888A96B0}"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19863-D86E-4ACA-BE79-22B8DD6885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969E11-9100-482A-9382-99DF888A96B0}"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19863-D86E-4ACA-BE79-22B8DD6885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F969E11-9100-482A-9382-99DF888A96B0}" type="datetimeFigureOut">
              <a:rPr lang="en-US" smtClean="0"/>
              <a:t>5/3/2016</a:t>
            </a:fld>
            <a:endParaRPr lang="en-US"/>
          </a:p>
        </p:txBody>
      </p:sp>
      <p:sp>
        <p:nvSpPr>
          <p:cNvPr id="8" name="Slide Number Placeholder 7"/>
          <p:cNvSpPr>
            <a:spLocks noGrp="1"/>
          </p:cNvSpPr>
          <p:nvPr>
            <p:ph type="sldNum" sz="quarter" idx="11"/>
          </p:nvPr>
        </p:nvSpPr>
        <p:spPr/>
        <p:txBody>
          <a:bodyPr/>
          <a:lstStyle/>
          <a:p>
            <a:fld id="{8CB19863-D86E-4ACA-BE79-22B8DD68850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969E11-9100-482A-9382-99DF888A96B0}"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19863-D86E-4ACA-BE79-22B8DD6885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969E11-9100-482A-9382-99DF888A96B0}"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19863-D86E-4ACA-BE79-22B8DD6885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969E11-9100-482A-9382-99DF888A96B0}"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19863-D86E-4ACA-BE79-22B8DD6885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69E11-9100-482A-9382-99DF888A96B0}"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B19863-D86E-4ACA-BE79-22B8DD6885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69E11-9100-482A-9382-99DF888A96B0}"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19863-D86E-4ACA-BE79-22B8DD68850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69E11-9100-482A-9382-99DF888A96B0}"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CB19863-D86E-4ACA-BE79-22B8DD68850F}"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F969E11-9100-482A-9382-99DF888A96B0}" type="datetimeFigureOut">
              <a:rPr lang="en-US" smtClean="0"/>
              <a:t>5/3/2016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CB19863-D86E-4ACA-BE79-22B8DD68850F}"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7000" b="-37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04800"/>
            <a:ext cx="7772400" cy="784225"/>
          </a:xfrm>
        </p:spPr>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r>
              <a:rPr lang="en-US" sz="4400" b="1"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Online Metro Card Recharge</a:t>
            </a:r>
            <a:endParaRPr lang="en-US" sz="4400" b="1"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Subtitle 2"/>
          <p:cNvSpPr>
            <a:spLocks noGrp="1"/>
          </p:cNvSpPr>
          <p:nvPr>
            <p:ph type="subTitle" idx="1"/>
          </p:nvPr>
        </p:nvSpPr>
        <p:spPr>
          <a:xfrm>
            <a:off x="228600" y="1447800"/>
            <a:ext cx="5669280" cy="533400"/>
          </a:xfrm>
        </p:spPr>
        <p:txBody>
          <a:bodyPr>
            <a:normAutofit fontScale="85000" lnSpcReduction="20000"/>
          </a:bodyPr>
          <a:lstStyle/>
          <a:p>
            <a:r>
              <a:rPr lang="en-US"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Submitted to : Mrs.  Urmil Bharti </a:t>
            </a:r>
            <a:endParaRPr lang="en-US"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TextBox 8"/>
          <p:cNvSpPr txBox="1"/>
          <p:nvPr/>
        </p:nvSpPr>
        <p:spPr>
          <a:xfrm>
            <a:off x="228600" y="4920342"/>
            <a:ext cx="7924800" cy="1754326"/>
          </a:xfrm>
          <a:prstGeom prst="rect">
            <a:avLst/>
          </a:prstGeom>
          <a:ln>
            <a:noFill/>
          </a:ln>
          <a:effectLst/>
          <a:scene3d>
            <a:camera prst="orthographicFront">
              <a:rot lat="0" lon="0" rev="0"/>
            </a:camera>
            <a:lightRig rig="chilly" dir="tl">
              <a:rot lat="0" lon="0" rev="18480000"/>
            </a:lightRig>
          </a:scene3d>
          <a:sp3d prstMaterial="clear">
            <a:bevelT h="63500"/>
          </a:sp3d>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50000"/>
              </a:lnSpc>
            </a:pPr>
            <a:r>
              <a:rPr lang="en-US" kern="1100" spc="200" dirty="0" smtClean="0">
                <a:ln w="18415" cmpd="sng">
                  <a:solidFill>
                    <a:srgbClr val="FFFFFF"/>
                  </a:solidFill>
                  <a:prstDash val="solid"/>
                </a:ln>
                <a:solidFill>
                  <a:schemeClr val="bg1">
                    <a:lumMod val="75000"/>
                  </a:schemeClr>
                </a:solidFill>
              </a:rPr>
              <a:t>Submitted by :</a:t>
            </a:r>
          </a:p>
          <a:p>
            <a:pPr>
              <a:lnSpc>
                <a:spcPct val="150000"/>
              </a:lnSpc>
            </a:pPr>
            <a:r>
              <a:rPr lang="en-US" kern="1100" spc="200" dirty="0" smtClean="0">
                <a:ln w="18415" cmpd="sng">
                  <a:solidFill>
                    <a:srgbClr val="FFFFFF"/>
                  </a:solidFill>
                  <a:prstDash val="solid"/>
                </a:ln>
                <a:solidFill>
                  <a:schemeClr val="bg1">
                    <a:lumMod val="75000"/>
                  </a:schemeClr>
                </a:solidFill>
              </a:rPr>
              <a:t>Akanksha </a:t>
            </a:r>
            <a:r>
              <a:rPr lang="en-US" kern="1100" spc="200" dirty="0">
                <a:ln w="18415" cmpd="sng">
                  <a:solidFill>
                    <a:srgbClr val="FFFFFF"/>
                  </a:solidFill>
                  <a:prstDash val="solid"/>
                </a:ln>
                <a:solidFill>
                  <a:schemeClr val="bg1">
                    <a:lumMod val="75000"/>
                  </a:schemeClr>
                </a:solidFill>
              </a:rPr>
              <a:t>V</a:t>
            </a:r>
            <a:r>
              <a:rPr lang="en-US" kern="1100" spc="200" dirty="0" smtClean="0">
                <a:ln w="18415" cmpd="sng">
                  <a:solidFill>
                    <a:srgbClr val="FFFFFF"/>
                  </a:solidFill>
                  <a:prstDash val="solid"/>
                </a:ln>
                <a:solidFill>
                  <a:schemeClr val="bg1">
                    <a:lumMod val="75000"/>
                  </a:schemeClr>
                </a:solidFill>
              </a:rPr>
              <a:t>erma(1406627005) </a:t>
            </a:r>
          </a:p>
          <a:p>
            <a:pPr>
              <a:lnSpc>
                <a:spcPct val="150000"/>
              </a:lnSpc>
            </a:pPr>
            <a:r>
              <a:rPr lang="en-US" kern="1100" spc="200" dirty="0" smtClean="0">
                <a:ln w="18415" cmpd="sng">
                  <a:solidFill>
                    <a:srgbClr val="FFFFFF"/>
                  </a:solidFill>
                  <a:prstDash val="solid"/>
                </a:ln>
                <a:solidFill>
                  <a:schemeClr val="bg1">
                    <a:lumMod val="75000"/>
                  </a:schemeClr>
                </a:solidFill>
              </a:rPr>
              <a:t>Deepti  Sharma(14066270012)</a:t>
            </a:r>
          </a:p>
          <a:p>
            <a:pPr>
              <a:lnSpc>
                <a:spcPct val="150000"/>
              </a:lnSpc>
            </a:pPr>
            <a:r>
              <a:rPr lang="en-US" kern="1100" spc="200" dirty="0" smtClean="0">
                <a:ln w="18415" cmpd="sng">
                  <a:solidFill>
                    <a:srgbClr val="FFFFFF"/>
                  </a:solidFill>
                  <a:prstDash val="solid"/>
                </a:ln>
                <a:solidFill>
                  <a:schemeClr val="bg1">
                    <a:lumMod val="75000"/>
                  </a:schemeClr>
                </a:solidFill>
              </a:rPr>
              <a:t>Devashi  Singh(14066270013)</a:t>
            </a:r>
            <a:endParaRPr lang="en-US" kern="1100" spc="200" dirty="0">
              <a:ln w="18415" cmpd="sng">
                <a:solidFill>
                  <a:srgbClr val="FFFFFF"/>
                </a:solidFill>
                <a:prstDash val="solid"/>
              </a:ln>
              <a:solidFill>
                <a:schemeClr val="bg1">
                  <a:lumMod val="75000"/>
                </a:schemeClr>
              </a:solidFill>
            </a:endParaRPr>
          </a:p>
        </p:txBody>
      </p:sp>
    </p:spTree>
    <p:extLst>
      <p:ext uri="{BB962C8B-B14F-4D97-AF65-F5344CB8AC3E}">
        <p14:creationId xmlns:p14="http://schemas.microsoft.com/office/powerpoint/2010/main" val="14073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1543" y="1321872"/>
            <a:ext cx="5214257" cy="4373562"/>
          </a:xfrm>
        </p:spPr>
        <p:txBody>
          <a:bodyPr/>
          <a:lstStyle/>
          <a:p>
            <a:r>
              <a:rPr lang="en-US" sz="4800" b="1" dirty="0" smtClean="0"/>
              <a:t>SRS : Components</a:t>
            </a:r>
            <a:endParaRPr lang="en-US" sz="4800" b="1" dirty="0"/>
          </a:p>
        </p:txBody>
      </p:sp>
      <p:sp>
        <p:nvSpPr>
          <p:cNvPr id="7" name="TextBox 6"/>
          <p:cNvSpPr txBox="1"/>
          <p:nvPr/>
        </p:nvSpPr>
        <p:spPr>
          <a:xfrm>
            <a:off x="-32657" y="0"/>
            <a:ext cx="3124200"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900777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0"/>
            <a:ext cx="7772400" cy="2593975"/>
          </a:xfrm>
        </p:spPr>
        <p:txBody>
          <a:bodyPr/>
          <a:lstStyle/>
          <a:p>
            <a:r>
              <a:rPr lang="en-US" sz="4000" dirty="0" smtClean="0">
                <a:latin typeface="Times New Roman" panose="02020603050405020304" pitchFamily="18" charset="0"/>
                <a:cs typeface="Times New Roman" panose="02020603050405020304" pitchFamily="18" charset="0"/>
              </a:rPr>
              <a:t>1. </a:t>
            </a:r>
            <a:r>
              <a:rPr lang="en-US" sz="4000" b="1" dirty="0" smtClean="0">
                <a:latin typeface="Times New Roman" panose="02020603050405020304" pitchFamily="18" charset="0"/>
                <a:cs typeface="Times New Roman" panose="02020603050405020304" pitchFamily="18" charset="0"/>
              </a:rPr>
              <a:t>External Interface Requirements:</a:t>
            </a:r>
            <a:endParaRPr lang="en-US" sz="4000" b="1"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457200" y="3429000"/>
            <a:ext cx="5928360" cy="1066800"/>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User Interface</a:t>
            </a:r>
            <a:endParaRPr lang="en-US" sz="3200" dirty="0">
              <a:solidFill>
                <a:schemeClr val="accent6">
                  <a:lumMod val="50000"/>
                </a:schemeClr>
              </a:solidFill>
            </a:endParaRPr>
          </a:p>
        </p:txBody>
      </p:sp>
    </p:spTree>
    <p:extLst>
      <p:ext uri="{BB962C8B-B14F-4D97-AF65-F5344CB8AC3E}">
        <p14:creationId xmlns:p14="http://schemas.microsoft.com/office/powerpoint/2010/main" val="2639271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3213329" y="1752600"/>
            <a:ext cx="2107741" cy="43735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3644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Signup</a:t>
            </a:r>
            <a:endParaRPr lang="en-US" dirty="0"/>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3107942" y="1752600"/>
            <a:ext cx="2318515" cy="43735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6139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Payment</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b="4167"/>
          <a:stretch/>
        </p:blipFill>
        <p:spPr bwMode="auto">
          <a:xfrm>
            <a:off x="990600" y="1524000"/>
            <a:ext cx="2514600" cy="48006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5833" r="5000" b="5833"/>
          <a:stretch/>
        </p:blipFill>
        <p:spPr bwMode="auto">
          <a:xfrm>
            <a:off x="4582886" y="1463040"/>
            <a:ext cx="2275114" cy="4861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9032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Enquiry</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3134289" y="1752600"/>
            <a:ext cx="2265822" cy="43735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2467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620000" cy="2593975"/>
          </a:xfrm>
        </p:spPr>
        <p:txBody>
          <a:bodyPr/>
          <a:lstStyle/>
          <a:p>
            <a:r>
              <a:rPr lang="en-US" sz="4000" dirty="0" smtClean="0">
                <a:latin typeface="Times New Roman" panose="02020603050405020304" pitchFamily="18" charset="0"/>
                <a:cs typeface="Times New Roman" panose="02020603050405020304" pitchFamily="18" charset="0"/>
              </a:rPr>
              <a:t>1</a:t>
            </a:r>
            <a:r>
              <a:rPr lang="en-US" sz="4000" b="1" dirty="0" smtClean="0">
                <a:latin typeface="Times New Roman" panose="02020603050405020304" pitchFamily="18" charset="0"/>
                <a:cs typeface="Times New Roman" panose="02020603050405020304" pitchFamily="18" charset="0"/>
              </a:rPr>
              <a:t>. External Interface Requirements</a:t>
            </a:r>
            <a:r>
              <a:rPr lang="en-US" sz="4000"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685800" y="3429000"/>
            <a:ext cx="5928360" cy="1371600"/>
          </a:xfrm>
        </p:spPr>
        <p:txBody>
          <a:bodyPr>
            <a:normAutofit fontScale="77500" lnSpcReduction="20000"/>
          </a:bodyPr>
          <a:lstStyle/>
          <a:p>
            <a:r>
              <a:rPr lang="en-US" sz="3200" b="1" dirty="0" smtClean="0">
                <a:solidFill>
                  <a:schemeClr val="accent6">
                    <a:lumMod val="50000"/>
                  </a:schemeClr>
                </a:solidFill>
                <a:latin typeface="Times New Roman" panose="02020603050405020304" pitchFamily="18" charset="0"/>
                <a:cs typeface="Times New Roman" panose="02020603050405020304" pitchFamily="18" charset="0"/>
              </a:rPr>
              <a:t>Hardware Interface</a:t>
            </a:r>
          </a:p>
          <a:p>
            <a:r>
              <a:rPr lang="en-US" sz="3200" b="1" dirty="0" smtClean="0">
                <a:solidFill>
                  <a:schemeClr val="accent6">
                    <a:lumMod val="50000"/>
                  </a:schemeClr>
                </a:solidFill>
                <a:latin typeface="Times New Roman" panose="02020603050405020304" pitchFamily="18" charset="0"/>
                <a:cs typeface="Times New Roman" panose="02020603050405020304" pitchFamily="18" charset="0"/>
              </a:rPr>
              <a:t>And </a:t>
            </a:r>
          </a:p>
          <a:p>
            <a:r>
              <a:rPr lang="en-US" sz="3200" b="1" dirty="0" smtClean="0">
                <a:solidFill>
                  <a:schemeClr val="accent6">
                    <a:lumMod val="50000"/>
                  </a:schemeClr>
                </a:solidFill>
                <a:latin typeface="Times New Roman" panose="02020603050405020304" pitchFamily="18" charset="0"/>
                <a:cs typeface="Times New Roman" panose="02020603050405020304" pitchFamily="18" charset="0"/>
              </a:rPr>
              <a:t>Software Interface</a:t>
            </a:r>
            <a:endParaRPr lang="en-US" sz="3200" dirty="0">
              <a:solidFill>
                <a:schemeClr val="accent6">
                  <a:lumMod val="50000"/>
                </a:schemeClr>
              </a:solidFill>
            </a:endParaRPr>
          </a:p>
        </p:txBody>
      </p:sp>
    </p:spTree>
    <p:extLst>
      <p:ext uri="{BB962C8B-B14F-4D97-AF65-F5344CB8AC3E}">
        <p14:creationId xmlns:p14="http://schemas.microsoft.com/office/powerpoint/2010/main" val="3540774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Hardware Interface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4114800"/>
            <a:ext cx="7837714" cy="1915886"/>
          </a:xfrm>
        </p:spPr>
        <p:txBody>
          <a:bodyPr>
            <a:no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pecial </a:t>
            </a:r>
            <a:r>
              <a:rPr lang="en-IN" sz="2400" dirty="0">
                <a:latin typeface="Times New Roman" panose="02020603050405020304" pitchFamily="18" charset="0"/>
                <a:cs typeface="Times New Roman" panose="02020603050405020304" pitchFamily="18" charset="0"/>
              </a:rPr>
              <a:t>database known as “</a:t>
            </a:r>
            <a:r>
              <a:rPr lang="en-IN" sz="2400" b="1" dirty="0">
                <a:latin typeface="Times New Roman" panose="02020603050405020304" pitchFamily="18" charset="0"/>
                <a:cs typeface="Times New Roman" panose="02020603050405020304" pitchFamily="18" charset="0"/>
              </a:rPr>
              <a:t>USER INFO</a:t>
            </a:r>
            <a:r>
              <a:rPr lang="en-IN" sz="2400" dirty="0">
                <a:latin typeface="Times New Roman" panose="02020603050405020304" pitchFamily="18" charset="0"/>
                <a:cs typeface="Times New Roman" panose="02020603050405020304" pitchFamily="18" charset="0"/>
              </a:rPr>
              <a:t>” which is </a:t>
            </a:r>
            <a:r>
              <a:rPr lang="en-IN" sz="2400" dirty="0" smtClean="0">
                <a:latin typeface="Times New Roman" panose="02020603050405020304" pitchFamily="18" charset="0"/>
                <a:cs typeface="Times New Roman" panose="02020603050405020304" pitchFamily="18" charset="0"/>
              </a:rPr>
              <a:t>available </a:t>
            </a:r>
            <a:r>
              <a:rPr lang="en-IN" sz="2400" dirty="0">
                <a:latin typeface="Times New Roman" panose="02020603050405020304" pitchFamily="18" charset="0"/>
                <a:cs typeface="Times New Roman" panose="02020603050405020304" pitchFamily="18" charset="0"/>
              </a:rPr>
              <a:t>to the application and the DMRC admin </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Also </a:t>
            </a:r>
            <a:r>
              <a:rPr lang="en-IN" sz="2400" dirty="0">
                <a:latin typeface="Times New Roman" panose="02020603050405020304" pitchFamily="18" charset="0"/>
                <a:cs typeface="Times New Roman" panose="02020603050405020304" pitchFamily="18" charset="0"/>
              </a:rPr>
              <a:t>we need a small file known as “</a:t>
            </a:r>
            <a:r>
              <a:rPr lang="en-IN" sz="2400" b="1" dirty="0">
                <a:latin typeface="Times New Roman" panose="02020603050405020304" pitchFamily="18" charset="0"/>
                <a:cs typeface="Times New Roman" panose="02020603050405020304" pitchFamily="18" charset="0"/>
              </a:rPr>
              <a:t>Metro details</a:t>
            </a:r>
            <a:r>
              <a:rPr lang="en-IN" sz="2400" dirty="0">
                <a:latin typeface="Times New Roman" panose="02020603050405020304" pitchFamily="18" charset="0"/>
                <a:cs typeface="Times New Roman" panose="02020603050405020304" pitchFamily="18" charset="0"/>
              </a:rPr>
              <a:t>” which contain the </a:t>
            </a:r>
            <a:r>
              <a:rPr lang="en-IN" sz="2400" dirty="0" smtClean="0">
                <a:latin typeface="Times New Roman" panose="02020603050405020304" pitchFamily="18" charset="0"/>
                <a:cs typeface="Times New Roman" panose="02020603050405020304" pitchFamily="18" charset="0"/>
              </a:rPr>
              <a:t>data about </a:t>
            </a:r>
            <a:r>
              <a:rPr lang="en-IN" sz="2400" dirty="0">
                <a:latin typeface="Times New Roman" panose="02020603050405020304" pitchFamily="18" charset="0"/>
                <a:cs typeface="Times New Roman" panose="02020603050405020304" pitchFamily="18" charset="0"/>
              </a:rPr>
              <a:t>the metro </a:t>
            </a:r>
            <a:r>
              <a:rPr lang="en-IN" sz="2400" dirty="0" smtClean="0">
                <a:latin typeface="Times New Roman" panose="02020603050405020304" pitchFamily="18" charset="0"/>
                <a:cs typeface="Times New Roman" panose="02020603050405020304" pitchFamily="18" charset="0"/>
              </a:rPr>
              <a:t>stations</a:t>
            </a:r>
            <a:endParaRPr lang="en-US"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70115" y="3265714"/>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SOFTWARE INTERFACE</a:t>
            </a:r>
            <a:endParaRPr lang="en-US" sz="36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09600" y="1447800"/>
            <a:ext cx="7620000" cy="1752600"/>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IN" sz="2600" b="1" dirty="0" smtClean="0">
                <a:latin typeface="Times New Roman" panose="02020603050405020304" pitchFamily="18" charset="0"/>
                <a:cs typeface="Times New Roman" panose="02020603050405020304" pitchFamily="18" charset="0"/>
              </a:rPr>
              <a:t>Nominal display</a:t>
            </a:r>
          </a:p>
          <a:p>
            <a:r>
              <a:rPr lang="en-IN" sz="2600" b="1" dirty="0" smtClean="0">
                <a:latin typeface="Times New Roman" panose="02020603050405020304" pitchFamily="18" charset="0"/>
                <a:cs typeface="Times New Roman" panose="02020603050405020304" pitchFamily="18" charset="0"/>
              </a:rPr>
              <a:t>Also internet connection is required to support the online payment </a:t>
            </a:r>
          </a:p>
          <a:p>
            <a:r>
              <a:rPr lang="en-IN" sz="2600" b="1" dirty="0" smtClean="0">
                <a:latin typeface="Times New Roman" panose="02020603050405020304" pitchFamily="18" charset="0"/>
                <a:cs typeface="Times New Roman" panose="02020603050405020304" pitchFamily="18" charset="0"/>
              </a:rPr>
              <a:t>Also we need a special RFID punch facility</a:t>
            </a:r>
            <a:endParaRPr lang="en-US" sz="2600"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692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543800" cy="2593975"/>
          </a:xfrm>
        </p:spPr>
        <p:txBody>
          <a:bodyPr/>
          <a:lstStyle/>
          <a:p>
            <a:r>
              <a:rPr lang="en-US" sz="4000" b="1" dirty="0" smtClean="0">
                <a:latin typeface="Times New Roman" panose="02020603050405020304" pitchFamily="18" charset="0"/>
                <a:cs typeface="Times New Roman" panose="02020603050405020304" pitchFamily="18" charset="0"/>
              </a:rPr>
              <a:t>2. Functional Requirements</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994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 1: Signup</a:t>
            </a:r>
            <a:endParaRPr lang="en-US" dirty="0"/>
          </a:p>
        </p:txBody>
      </p:sp>
      <p:sp>
        <p:nvSpPr>
          <p:cNvPr id="3" name="Content Placeholder 2"/>
          <p:cNvSpPr>
            <a:spLocks noGrp="1"/>
          </p:cNvSpPr>
          <p:nvPr>
            <p:ph idx="1"/>
          </p:nvPr>
        </p:nvSpPr>
        <p:spPr>
          <a:xfrm>
            <a:off x="457200" y="1600200"/>
            <a:ext cx="7620000" cy="1600200"/>
          </a:xfrm>
        </p:spPr>
        <p:txBody>
          <a:bodyPr>
            <a:normAutofit fontScale="92500" lnSpcReduction="20000"/>
          </a:bodyPr>
          <a:lstStyle/>
          <a:p>
            <a:r>
              <a:rPr lang="en-IN" sz="2600" b="1" i="1" dirty="0"/>
              <a:t>Inputs: Name, DOB, mobile number, email Id, Metro Card Number </a:t>
            </a:r>
            <a:endParaRPr lang="en-US" sz="2600" dirty="0"/>
          </a:p>
          <a:p>
            <a:r>
              <a:rPr lang="en-IN" sz="2600" b="1" i="1" dirty="0"/>
              <a:t>Output: It does not produce output, Account is created</a:t>
            </a:r>
            <a:endParaRPr lang="en-US" sz="2600" dirty="0"/>
          </a:p>
          <a:p>
            <a:endParaRPr lang="en-US" dirty="0"/>
          </a:p>
        </p:txBody>
      </p:sp>
      <p:sp>
        <p:nvSpPr>
          <p:cNvPr id="4" name="Title 1"/>
          <p:cNvSpPr txBox="1">
            <a:spLocks/>
          </p:cNvSpPr>
          <p:nvPr/>
        </p:nvSpPr>
        <p:spPr>
          <a:xfrm>
            <a:off x="497305" y="3409113"/>
            <a:ext cx="7732295"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t>FR 2: LOGIN</a:t>
            </a:r>
            <a:endParaRPr lang="en-US" sz="3600" dirty="0"/>
          </a:p>
        </p:txBody>
      </p:sp>
      <p:sp>
        <p:nvSpPr>
          <p:cNvPr id="5" name="Content Placeholder 2"/>
          <p:cNvSpPr txBox="1">
            <a:spLocks/>
          </p:cNvSpPr>
          <p:nvPr/>
        </p:nvSpPr>
        <p:spPr>
          <a:xfrm>
            <a:off x="497305" y="4267200"/>
            <a:ext cx="7620000" cy="1295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None/>
            </a:pPr>
            <a:r>
              <a:rPr lang="en-IN" sz="2400" b="1" i="1" dirty="0"/>
              <a:t>Input: Metro Card Number, Mobile Phone Number </a:t>
            </a:r>
            <a:endParaRPr lang="en-US" sz="2400" dirty="0"/>
          </a:p>
          <a:p>
            <a:pPr marL="114300" indent="-114300">
              <a:buNone/>
            </a:pPr>
            <a:r>
              <a:rPr lang="en-IN" sz="2400" b="1" i="1" dirty="0"/>
              <a:t>Output: No output </a:t>
            </a:r>
            <a:endParaRPr lang="en-US" sz="2400" dirty="0"/>
          </a:p>
        </p:txBody>
      </p:sp>
    </p:spTree>
    <p:extLst>
      <p:ext uri="{BB962C8B-B14F-4D97-AF65-F5344CB8AC3E}">
        <p14:creationId xmlns:p14="http://schemas.microsoft.com/office/powerpoint/2010/main" val="2169686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9000">
              <a:srgbClr val="FFFFFF"/>
            </a:gs>
            <a:gs pos="0">
              <a:schemeClr val="bg1">
                <a:tint val="90000"/>
              </a:schemeClr>
            </a:gs>
            <a:gs pos="75000">
              <a:schemeClr val="bg1">
                <a:shade val="100000"/>
                <a:satMod val="115000"/>
              </a:schemeClr>
            </a:gs>
            <a:gs pos="100000">
              <a:schemeClr val="bg1">
                <a:shade val="70000"/>
                <a:satMod val="13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91543" y="1321872"/>
            <a:ext cx="5214257" cy="4373562"/>
          </a:xfrm>
        </p:spPr>
        <p:txBody>
          <a:bodyPr>
            <a:normAutofit/>
          </a:bodyPr>
          <a:lstStyle/>
          <a:p>
            <a:r>
              <a:rPr lang="en-US" sz="5400" b="1" dirty="0" smtClean="0"/>
              <a:t>Problem</a:t>
            </a:r>
            <a:br>
              <a:rPr lang="en-US" sz="5400" b="1" dirty="0" smtClean="0"/>
            </a:br>
            <a:r>
              <a:rPr lang="en-US" sz="5400" b="1" dirty="0" smtClean="0"/>
              <a:t>Statement</a:t>
            </a:r>
            <a:endParaRPr lang="en-US" sz="5400" b="1" dirty="0"/>
          </a:p>
        </p:txBody>
      </p:sp>
      <p:sp>
        <p:nvSpPr>
          <p:cNvPr id="7" name="TextBox 6"/>
          <p:cNvSpPr txBox="1"/>
          <p:nvPr/>
        </p:nvSpPr>
        <p:spPr>
          <a:xfrm>
            <a:off x="-32657" y="0"/>
            <a:ext cx="3124200"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99254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172200" cy="1371600"/>
          </a:xfrm>
        </p:spPr>
        <p:txBody>
          <a:bodyPr/>
          <a:lstStyle/>
          <a:p>
            <a:r>
              <a:rPr lang="en-US" dirty="0" smtClean="0"/>
              <a:t>FR 3: </a:t>
            </a:r>
            <a:r>
              <a:rPr lang="en-US" cap="none" dirty="0" smtClean="0"/>
              <a:t>Online Payment</a:t>
            </a:r>
            <a:endParaRPr lang="en-US" cap="none" dirty="0"/>
          </a:p>
        </p:txBody>
      </p:sp>
      <p:sp>
        <p:nvSpPr>
          <p:cNvPr id="3" name="Content Placeholder 2"/>
          <p:cNvSpPr>
            <a:spLocks noGrp="1"/>
          </p:cNvSpPr>
          <p:nvPr>
            <p:ph idx="1"/>
          </p:nvPr>
        </p:nvSpPr>
        <p:spPr>
          <a:xfrm>
            <a:off x="457200" y="1600200"/>
            <a:ext cx="7620000" cy="1219200"/>
          </a:xfrm>
        </p:spPr>
        <p:txBody>
          <a:bodyPr>
            <a:normAutofit/>
          </a:bodyPr>
          <a:lstStyle/>
          <a:p>
            <a:r>
              <a:rPr lang="en-IN" b="1" i="1" dirty="0"/>
              <a:t>Input: Valid data (record read), Metro Card Number, Payment Option, Amount, Rebate option</a:t>
            </a:r>
            <a:endParaRPr lang="en-US" dirty="0"/>
          </a:p>
          <a:p>
            <a:r>
              <a:rPr lang="en-IN" b="1" i="1" dirty="0"/>
              <a:t>Output: Payment (to DMRC) </a:t>
            </a:r>
            <a:endParaRPr lang="en-US" dirty="0"/>
          </a:p>
          <a:p>
            <a:endParaRPr lang="en-US" dirty="0"/>
          </a:p>
        </p:txBody>
      </p:sp>
      <p:sp>
        <p:nvSpPr>
          <p:cNvPr id="4" name="Title 1"/>
          <p:cNvSpPr txBox="1">
            <a:spLocks/>
          </p:cNvSpPr>
          <p:nvPr/>
        </p:nvSpPr>
        <p:spPr>
          <a:xfrm>
            <a:off x="381000" y="3352800"/>
            <a:ext cx="7848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t>FR 4: Enquiry</a:t>
            </a:r>
            <a:endParaRPr lang="en-US" sz="3600" dirty="0"/>
          </a:p>
        </p:txBody>
      </p:sp>
      <p:sp>
        <p:nvSpPr>
          <p:cNvPr id="5" name="Content Placeholder 2"/>
          <p:cNvSpPr txBox="1">
            <a:spLocks/>
          </p:cNvSpPr>
          <p:nvPr/>
        </p:nvSpPr>
        <p:spPr>
          <a:xfrm>
            <a:off x="348915" y="4267200"/>
            <a:ext cx="7620000" cy="12192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IN" b="1" i="1" dirty="0"/>
              <a:t>Input: Option (=navigate/=fare/=setting/=logout)</a:t>
            </a:r>
            <a:endParaRPr lang="en-US" dirty="0"/>
          </a:p>
          <a:p>
            <a:pPr marL="114300" indent="0">
              <a:buNone/>
            </a:pPr>
            <a:r>
              <a:rPr lang="en-IN" b="1" i="1" dirty="0"/>
              <a:t>Output: Display the data according to the input</a:t>
            </a:r>
            <a:endParaRPr lang="en-US" dirty="0"/>
          </a:p>
          <a:p>
            <a:pPr marL="114300" indent="0">
              <a:buNone/>
            </a:pPr>
            <a:endParaRPr lang="en-US" dirty="0"/>
          </a:p>
        </p:txBody>
      </p:sp>
    </p:spTree>
    <p:extLst>
      <p:ext uri="{BB962C8B-B14F-4D97-AF65-F5344CB8AC3E}">
        <p14:creationId xmlns:p14="http://schemas.microsoft.com/office/powerpoint/2010/main" val="1014120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495" y="304800"/>
            <a:ext cx="8349344" cy="1143000"/>
          </a:xfrm>
        </p:spPr>
        <p:txBody>
          <a:bodyPr>
            <a:noAutofit/>
          </a:bodyPr>
          <a:lstStyle/>
          <a:p>
            <a:r>
              <a:rPr lang="en-US" dirty="0" smtClean="0"/>
              <a:t>FR 5: </a:t>
            </a:r>
            <a:r>
              <a:rPr lang="en-US" cap="none" dirty="0" smtClean="0"/>
              <a:t>Enquiry(fare calculator)</a:t>
            </a:r>
            <a:endParaRPr lang="en-US" cap="none" dirty="0"/>
          </a:p>
        </p:txBody>
      </p:sp>
      <p:sp>
        <p:nvSpPr>
          <p:cNvPr id="3" name="Content Placeholder 2"/>
          <p:cNvSpPr>
            <a:spLocks noGrp="1"/>
          </p:cNvSpPr>
          <p:nvPr>
            <p:ph idx="1"/>
          </p:nvPr>
        </p:nvSpPr>
        <p:spPr>
          <a:xfrm>
            <a:off x="533400" y="1422591"/>
            <a:ext cx="7620000" cy="990600"/>
          </a:xfrm>
        </p:spPr>
        <p:txBody>
          <a:bodyPr>
            <a:normAutofit/>
          </a:bodyPr>
          <a:lstStyle/>
          <a:p>
            <a:r>
              <a:rPr lang="en-IN" b="1" i="1" dirty="0"/>
              <a:t>Input: Metro station name1, Metro Station Name 2</a:t>
            </a:r>
            <a:endParaRPr lang="en-US" dirty="0"/>
          </a:p>
          <a:p>
            <a:r>
              <a:rPr lang="en-IN" b="1" i="1" dirty="0"/>
              <a:t>Output: Metro station distance, Route, Fare, Time</a:t>
            </a:r>
            <a:endParaRPr lang="en-US" dirty="0"/>
          </a:p>
          <a:p>
            <a:endParaRPr lang="en-US" dirty="0"/>
          </a:p>
        </p:txBody>
      </p:sp>
      <p:sp>
        <p:nvSpPr>
          <p:cNvPr id="4" name="Title 1"/>
          <p:cNvSpPr txBox="1">
            <a:spLocks/>
          </p:cNvSpPr>
          <p:nvPr/>
        </p:nvSpPr>
        <p:spPr>
          <a:xfrm>
            <a:off x="533400" y="2413191"/>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t>FR 6: Enquiry(Navigate)</a:t>
            </a:r>
            <a:endParaRPr lang="en-US" sz="3600" dirty="0"/>
          </a:p>
        </p:txBody>
      </p:sp>
      <p:sp>
        <p:nvSpPr>
          <p:cNvPr id="5" name="Content Placeholder 2"/>
          <p:cNvSpPr txBox="1">
            <a:spLocks/>
          </p:cNvSpPr>
          <p:nvPr/>
        </p:nvSpPr>
        <p:spPr>
          <a:xfrm>
            <a:off x="381000" y="3200400"/>
            <a:ext cx="7620000" cy="99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IN" b="1" i="1" dirty="0"/>
              <a:t>Input: Place Name</a:t>
            </a:r>
            <a:endParaRPr lang="en-US" dirty="0"/>
          </a:p>
          <a:p>
            <a:pPr marL="114300" indent="0">
              <a:buNone/>
            </a:pPr>
            <a:r>
              <a:rPr lang="en-IN" b="1" i="1" dirty="0"/>
              <a:t>Output: Metro station </a:t>
            </a:r>
            <a:endParaRPr lang="en-US" dirty="0"/>
          </a:p>
          <a:p>
            <a:endParaRPr lang="en-US" dirty="0"/>
          </a:p>
        </p:txBody>
      </p:sp>
      <p:sp>
        <p:nvSpPr>
          <p:cNvPr id="9" name="Title 1"/>
          <p:cNvSpPr txBox="1">
            <a:spLocks/>
          </p:cNvSpPr>
          <p:nvPr/>
        </p:nvSpPr>
        <p:spPr>
          <a:xfrm>
            <a:off x="533400" y="4577443"/>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t>FR 7: Enquiry(Settings)</a:t>
            </a:r>
            <a:endParaRPr lang="en-US" sz="3600" dirty="0"/>
          </a:p>
        </p:txBody>
      </p:sp>
      <p:sp>
        <p:nvSpPr>
          <p:cNvPr id="10" name="Content Placeholder 2"/>
          <p:cNvSpPr txBox="1">
            <a:spLocks/>
          </p:cNvSpPr>
          <p:nvPr/>
        </p:nvSpPr>
        <p:spPr>
          <a:xfrm>
            <a:off x="381000" y="5410200"/>
            <a:ext cx="7620000" cy="99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IN" b="1" i="1" dirty="0"/>
              <a:t>I</a:t>
            </a:r>
            <a:r>
              <a:rPr lang="en-IN" b="1" i="1" dirty="0" smtClean="0"/>
              <a:t>nput</a:t>
            </a:r>
            <a:r>
              <a:rPr lang="en-IN" b="1" i="1" dirty="0"/>
              <a:t>: various options</a:t>
            </a:r>
            <a:endParaRPr lang="en-US" dirty="0"/>
          </a:p>
          <a:p>
            <a:pPr marL="114300" indent="0">
              <a:buNone/>
            </a:pPr>
            <a:r>
              <a:rPr lang="en-IN" b="1" i="1" dirty="0"/>
              <a:t>Output: Confirmation</a:t>
            </a:r>
            <a:endParaRPr lang="en-US" dirty="0"/>
          </a:p>
          <a:p>
            <a:endParaRPr lang="en-US" dirty="0"/>
          </a:p>
        </p:txBody>
      </p:sp>
    </p:spTree>
    <p:extLst>
      <p:ext uri="{BB962C8B-B14F-4D97-AF65-F5344CB8AC3E}">
        <p14:creationId xmlns:p14="http://schemas.microsoft.com/office/powerpoint/2010/main" val="944897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543800" cy="2593975"/>
          </a:xfrm>
        </p:spPr>
        <p:txBody>
          <a:bodyPr/>
          <a:lstStyle/>
          <a:p>
            <a:r>
              <a:rPr lang="en-US" sz="4000" b="1" dirty="0" smtClean="0">
                <a:latin typeface="Times New Roman" panose="02020603050405020304" pitchFamily="18" charset="0"/>
                <a:cs typeface="Times New Roman" panose="02020603050405020304" pitchFamily="18" charset="0"/>
              </a:rPr>
              <a:t>3. Performance Requirements</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838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2" y="3505200"/>
            <a:ext cx="7620000" cy="1143000"/>
          </a:xfrm>
        </p:spPr>
        <p:txBody>
          <a:bodyPr/>
          <a:lstStyle/>
          <a:p>
            <a:r>
              <a:rPr lang="en-US" cap="none" dirty="0" smtClean="0"/>
              <a:t>Dynamic:</a:t>
            </a:r>
            <a:endParaRPr lang="en-US" cap="none" dirty="0"/>
          </a:p>
        </p:txBody>
      </p:sp>
      <p:sp>
        <p:nvSpPr>
          <p:cNvPr id="3" name="Content Placeholder 2"/>
          <p:cNvSpPr>
            <a:spLocks noGrp="1"/>
          </p:cNvSpPr>
          <p:nvPr>
            <p:ph idx="1"/>
          </p:nvPr>
        </p:nvSpPr>
        <p:spPr>
          <a:xfrm>
            <a:off x="533401" y="1066800"/>
            <a:ext cx="7620000" cy="2514600"/>
          </a:xfrm>
        </p:spPr>
        <p:txBody>
          <a:bodyPr>
            <a:normAutofit lnSpcReduction="10000"/>
          </a:bodyPr>
          <a:lstStyle/>
          <a:p>
            <a:pPr marL="342900" indent="-342900">
              <a:buFont typeface="Arial" panose="020B0604020202020204" pitchFamily="34" charset="0"/>
              <a:buChar char="•"/>
            </a:pPr>
            <a:r>
              <a:rPr lang="en-IN" dirty="0" smtClean="0"/>
              <a:t>no </a:t>
            </a:r>
            <a:r>
              <a:rPr lang="en-IN" dirty="0"/>
              <a:t>limit on the current users</a:t>
            </a:r>
            <a:r>
              <a:rPr lang="en-IN" dirty="0" smtClean="0"/>
              <a:t>,</a:t>
            </a:r>
            <a:endParaRPr lang="en-US" dirty="0"/>
          </a:p>
          <a:p>
            <a:pPr marL="342900" indent="-342900">
              <a:buFont typeface="Arial" panose="020B0604020202020204" pitchFamily="34" charset="0"/>
              <a:buChar char="•"/>
            </a:pPr>
            <a:r>
              <a:rPr lang="en-IN" dirty="0" smtClean="0"/>
              <a:t>only </a:t>
            </a:r>
            <a:r>
              <a:rPr lang="en-IN" dirty="0"/>
              <a:t>2 files required majorly in the system: The User Information database, The Metro details.</a:t>
            </a:r>
            <a:endParaRPr lang="en-US" dirty="0"/>
          </a:p>
          <a:p>
            <a:pPr lvl="1"/>
            <a:r>
              <a:rPr lang="en-IN" dirty="0"/>
              <a:t>The User Information </a:t>
            </a:r>
            <a:r>
              <a:rPr lang="en-IN" dirty="0" smtClean="0"/>
              <a:t>:a </a:t>
            </a:r>
            <a:r>
              <a:rPr lang="en-IN" dirty="0"/>
              <a:t>huge database because </a:t>
            </a:r>
            <a:r>
              <a:rPr lang="en-IN" dirty="0" smtClean="0"/>
              <a:t>; keeps </a:t>
            </a:r>
            <a:r>
              <a:rPr lang="en-IN" dirty="0"/>
              <a:t>track of issued metro cards</a:t>
            </a:r>
            <a:endParaRPr lang="en-US" dirty="0"/>
          </a:p>
          <a:p>
            <a:pPr lvl="1"/>
            <a:r>
              <a:rPr lang="en-IN" dirty="0"/>
              <a:t>The Metro details </a:t>
            </a:r>
            <a:r>
              <a:rPr lang="en-IN" dirty="0" smtClean="0"/>
              <a:t>: contains </a:t>
            </a:r>
            <a:r>
              <a:rPr lang="en-IN" dirty="0"/>
              <a:t>each metro station details and fare chart</a:t>
            </a:r>
            <a:r>
              <a:rPr lang="en-IN" dirty="0" smtClean="0"/>
              <a:t>.</a:t>
            </a:r>
            <a:endParaRPr lang="en-US" dirty="0"/>
          </a:p>
        </p:txBody>
      </p:sp>
      <p:sp>
        <p:nvSpPr>
          <p:cNvPr id="4" name="Title 1"/>
          <p:cNvSpPr txBox="1">
            <a:spLocks/>
          </p:cNvSpPr>
          <p:nvPr/>
        </p:nvSpPr>
        <p:spPr>
          <a:xfrm>
            <a:off x="533401" y="22860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b="1" spc="0" dirty="0" smtClean="0"/>
              <a:t>Static</a:t>
            </a:r>
            <a:r>
              <a:rPr lang="en-US" sz="3600" spc="0" dirty="0" smtClean="0"/>
              <a:t>:</a:t>
            </a:r>
            <a:endParaRPr lang="en-US" sz="3600" spc="0" dirty="0"/>
          </a:p>
        </p:txBody>
      </p:sp>
      <p:sp>
        <p:nvSpPr>
          <p:cNvPr id="5" name="Content Placeholder 2"/>
          <p:cNvSpPr txBox="1">
            <a:spLocks/>
          </p:cNvSpPr>
          <p:nvPr/>
        </p:nvSpPr>
        <p:spPr>
          <a:xfrm>
            <a:off x="555172" y="4648200"/>
            <a:ext cx="7620000" cy="1905000"/>
          </a:xfrm>
          <a:prstGeom prst="rect">
            <a:avLst/>
          </a:prstGeom>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IN" b="1" dirty="0" smtClean="0"/>
              <a:t>respond </a:t>
            </a:r>
            <a:r>
              <a:rPr lang="en-IN" b="1" dirty="0"/>
              <a:t>within 5s after processing and connecting to bank.</a:t>
            </a:r>
            <a:endParaRPr lang="en-US" b="1" dirty="0"/>
          </a:p>
          <a:p>
            <a:r>
              <a:rPr lang="en-IN" b="1" dirty="0"/>
              <a:t>In case of an enquiry, response is 5ms.</a:t>
            </a:r>
            <a:endParaRPr lang="en-US" b="1" dirty="0"/>
          </a:p>
          <a:p>
            <a:r>
              <a:rPr lang="en-IN" b="1" dirty="0"/>
              <a:t>Throughput is dependent on the terminal also, expecting a nominal system, we can state that the throughput is </a:t>
            </a:r>
            <a:r>
              <a:rPr lang="en-IN" b="1" dirty="0" smtClean="0"/>
              <a:t>nearly</a:t>
            </a:r>
            <a:r>
              <a:rPr lang="en-US" b="1" dirty="0"/>
              <a:t> </a:t>
            </a:r>
            <a:r>
              <a:rPr lang="en-IN" b="1" dirty="0" smtClean="0"/>
              <a:t>3 </a:t>
            </a:r>
            <a:r>
              <a:rPr lang="en-IN" b="1" dirty="0"/>
              <a:t>/</a:t>
            </a:r>
            <a:r>
              <a:rPr lang="en-IN" b="1" dirty="0" err="1"/>
              <a:t>ms</a:t>
            </a:r>
            <a:r>
              <a:rPr lang="en-IN" b="1" dirty="0"/>
              <a:t>.</a:t>
            </a:r>
            <a:endParaRPr lang="en-US" b="1" dirty="0"/>
          </a:p>
          <a:p>
            <a:endParaRPr lang="en-US" dirty="0"/>
          </a:p>
        </p:txBody>
      </p:sp>
    </p:spTree>
    <p:extLst>
      <p:ext uri="{BB962C8B-B14F-4D97-AF65-F5344CB8AC3E}">
        <p14:creationId xmlns:p14="http://schemas.microsoft.com/office/powerpoint/2010/main" val="2592850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543800" cy="2593975"/>
          </a:xfrm>
        </p:spPr>
        <p:txBody>
          <a:bodyPr/>
          <a:lstStyle/>
          <a:p>
            <a:r>
              <a:rPr lang="en-US" sz="4000" b="1" dirty="0" smtClean="0">
                <a:latin typeface="Times New Roman" panose="02020603050405020304" pitchFamily="18" charset="0"/>
                <a:cs typeface="Times New Roman" panose="02020603050405020304" pitchFamily="18" charset="0"/>
              </a:rPr>
              <a:t>4. Design Constraints</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909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7620000" cy="5943600"/>
          </a:xfrm>
        </p:spPr>
        <p:txBody>
          <a:bodyPr>
            <a:normAutofit/>
          </a:bodyPr>
          <a:lstStyle/>
          <a:p>
            <a:r>
              <a:rPr lang="en-IN" b="1" dirty="0"/>
              <a:t>Standard Compliance: </a:t>
            </a:r>
            <a:endParaRPr lang="en-US" b="1" i="1" dirty="0"/>
          </a:p>
          <a:p>
            <a:r>
              <a:rPr lang="en-IN" dirty="0" smtClean="0"/>
              <a:t>requires </a:t>
            </a:r>
            <a:r>
              <a:rPr lang="en-IN" dirty="0"/>
              <a:t>no standards to be followed as the data is entered online by the application itself</a:t>
            </a:r>
            <a:endParaRPr lang="en-US" dirty="0"/>
          </a:p>
          <a:p>
            <a:pPr marL="114300" indent="0">
              <a:buNone/>
            </a:pPr>
            <a:endParaRPr lang="en-US" dirty="0"/>
          </a:p>
          <a:p>
            <a:r>
              <a:rPr lang="en-IN" b="1" dirty="0"/>
              <a:t>Hardware limitations:</a:t>
            </a:r>
            <a:endParaRPr lang="en-US" dirty="0"/>
          </a:p>
          <a:p>
            <a:r>
              <a:rPr lang="en-IN" dirty="0" smtClean="0"/>
              <a:t>The software alone is not efficient unless the user </a:t>
            </a:r>
            <a:r>
              <a:rPr lang="en-IN" dirty="0"/>
              <a:t>punches the card on the hardware on the metro station gate.</a:t>
            </a:r>
            <a:endParaRPr lang="en-US" dirty="0"/>
          </a:p>
          <a:p>
            <a:endParaRPr lang="en-IN" b="1" dirty="0" smtClean="0"/>
          </a:p>
          <a:p>
            <a:r>
              <a:rPr lang="en-IN" b="1" dirty="0" smtClean="0"/>
              <a:t>Reliability </a:t>
            </a:r>
            <a:r>
              <a:rPr lang="en-IN" b="1" dirty="0"/>
              <a:t>and Fault Tolerance:</a:t>
            </a:r>
            <a:endParaRPr lang="en-US" dirty="0"/>
          </a:p>
          <a:p>
            <a:r>
              <a:rPr lang="en-IN" dirty="0"/>
              <a:t>It is a reliable and fault tolerating software as it is designed for a very critical scenario.50% Fault tolerance is ensured.</a:t>
            </a:r>
            <a:endParaRPr lang="en-US" dirty="0"/>
          </a:p>
          <a:p>
            <a:endParaRPr lang="en-US" dirty="0" smtClean="0"/>
          </a:p>
          <a:p>
            <a:r>
              <a:rPr lang="en-US" b="1" dirty="0" smtClean="0"/>
              <a:t>Security:</a:t>
            </a:r>
          </a:p>
          <a:p>
            <a:r>
              <a:rPr lang="en-US" dirty="0" smtClean="0"/>
              <a:t>Login/Password are saved for each user</a:t>
            </a:r>
            <a:endParaRPr lang="en-US" dirty="0"/>
          </a:p>
        </p:txBody>
      </p:sp>
    </p:spTree>
    <p:extLst>
      <p:ext uri="{BB962C8B-B14F-4D97-AF65-F5344CB8AC3E}">
        <p14:creationId xmlns:p14="http://schemas.microsoft.com/office/powerpoint/2010/main" val="2437093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1543" y="1321872"/>
            <a:ext cx="5214257" cy="4373562"/>
          </a:xfrm>
        </p:spPr>
        <p:txBody>
          <a:bodyPr/>
          <a:lstStyle/>
          <a:p>
            <a:r>
              <a:rPr lang="en-US" sz="4800" b="1" dirty="0" smtClean="0"/>
              <a:t>SRS : DFD </a:t>
            </a:r>
            <a:br>
              <a:rPr lang="en-US" sz="4800" b="1" dirty="0" smtClean="0"/>
            </a:br>
            <a:r>
              <a:rPr lang="en-US" sz="3200" b="1" dirty="0" smtClean="0"/>
              <a:t>And</a:t>
            </a:r>
            <a:br>
              <a:rPr lang="en-US" sz="3200" b="1" dirty="0" smtClean="0"/>
            </a:br>
            <a:r>
              <a:rPr lang="en-US" sz="3200" b="1" dirty="0" smtClean="0"/>
              <a:t>Data Dictionary</a:t>
            </a:r>
            <a:endParaRPr lang="en-US" sz="3200" b="1" dirty="0"/>
          </a:p>
        </p:txBody>
      </p:sp>
      <p:sp>
        <p:nvSpPr>
          <p:cNvPr id="7" name="TextBox 6"/>
          <p:cNvSpPr txBox="1"/>
          <p:nvPr/>
        </p:nvSpPr>
        <p:spPr>
          <a:xfrm>
            <a:off x="-32657" y="0"/>
            <a:ext cx="3124200"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112044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620000" cy="1143000"/>
          </a:xfrm>
        </p:spPr>
        <p:txBody>
          <a:bodyPr/>
          <a:lstStyle/>
          <a:p>
            <a:r>
              <a:rPr lang="en-US" dirty="0" smtClean="0"/>
              <a:t>Context Level DFD</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371600"/>
            <a:ext cx="7848599" cy="5181599"/>
          </a:xfrm>
          <a:prstGeom prst="rect">
            <a:avLst/>
          </a:prstGeom>
        </p:spPr>
      </p:pic>
    </p:spTree>
    <p:extLst>
      <p:ext uri="{BB962C8B-B14F-4D97-AF65-F5344CB8AC3E}">
        <p14:creationId xmlns:p14="http://schemas.microsoft.com/office/powerpoint/2010/main" val="1766266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886"/>
            <a:ext cx="7620000" cy="1143000"/>
          </a:xfrm>
        </p:spPr>
        <p:txBody>
          <a:bodyPr/>
          <a:lstStyle/>
          <a:p>
            <a:r>
              <a:rPr lang="en-US" dirty="0" smtClean="0"/>
              <a:t>First Level DFD</a:t>
            </a:r>
            <a:endParaRPr lang="en-US" dirty="0"/>
          </a:p>
        </p:txBody>
      </p:sp>
      <p:pic>
        <p:nvPicPr>
          <p:cNvPr id="4" name="Content Placeholder 3"/>
          <p:cNvPicPr>
            <a:picLocks noGrp="1"/>
          </p:cNvPicPr>
          <p:nvPr>
            <p:ph idx="1"/>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2914" r="2038"/>
          <a:stretch/>
        </p:blipFill>
        <p:spPr bwMode="auto">
          <a:xfrm rot="5400000">
            <a:off x="1600200" y="-76197"/>
            <a:ext cx="5333999" cy="7772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5411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1143000"/>
          </a:xfrm>
        </p:spPr>
        <p:txBody>
          <a:bodyPr/>
          <a:lstStyle/>
          <a:p>
            <a:r>
              <a:rPr lang="en-US" dirty="0" smtClean="0"/>
              <a:t>Data Dictionary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4939057"/>
              </p:ext>
            </p:extLst>
          </p:nvPr>
        </p:nvGraphicFramePr>
        <p:xfrm>
          <a:off x="228600" y="1447804"/>
          <a:ext cx="7924800" cy="5029200"/>
        </p:xfrm>
        <a:graphic>
          <a:graphicData uri="http://schemas.openxmlformats.org/drawingml/2006/table">
            <a:tbl>
              <a:tblPr firstRow="1" firstCol="1" bandRow="1">
                <a:tableStyleId>{5C22544A-7EE6-4342-B048-85BDC9FD1C3A}</a:tableStyleId>
              </a:tblPr>
              <a:tblGrid>
                <a:gridCol w="3887919"/>
                <a:gridCol w="4036881"/>
              </a:tblGrid>
              <a:tr h="558801">
                <a:tc>
                  <a:txBody>
                    <a:bodyPr/>
                    <a:lstStyle/>
                    <a:p>
                      <a:pPr marL="0" marR="0" indent="0" algn="l">
                        <a:lnSpc>
                          <a:spcPct val="115000"/>
                        </a:lnSpc>
                        <a:spcBef>
                          <a:spcPts val="0"/>
                        </a:spcBef>
                        <a:spcAft>
                          <a:spcPts val="0"/>
                        </a:spcAft>
                        <a:tabLst>
                          <a:tab pos="1423035" algn="ctr"/>
                          <a:tab pos="2332990" algn="l"/>
                        </a:tabLst>
                      </a:pPr>
                      <a:r>
                        <a:rPr lang="en-IN" sz="2000" b="1" dirty="0" smtClean="0">
                          <a:effectLst/>
                          <a:latin typeface="Times New Roman" panose="02020603050405020304" pitchFamily="18" charset="0"/>
                          <a:cs typeface="Times New Roman" panose="02020603050405020304" pitchFamily="18" charset="0"/>
                        </a:rPr>
                        <a:t>	DATA	</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IN" sz="2000" b="1" dirty="0" smtClean="0">
                          <a:effectLst/>
                          <a:latin typeface="Times New Roman" panose="02020603050405020304" pitchFamily="18" charset="0"/>
                          <a:cs typeface="Times New Roman" panose="02020603050405020304" pitchFamily="18" charset="0"/>
                        </a:rPr>
                        <a:t>DESCRIPTION</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r h="496711">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USER INFO (DATABASE FILE)</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 </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r h="496711">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1.NAME</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VARCHAR(50)</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r h="496711">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2. MOBILE NUMBER</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NUMBER(10)</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r h="496711">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3. DOB</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DATE</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r h="496711">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4.EMAIL ID</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VARCHAR(50)</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r h="496711">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5. METRO CARD NUMBER</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NUMBER(10)</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r h="496711">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6.PAYMENT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NUMBER(4,2)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r h="496711">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7.FLAG</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BOOLEAN</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r h="496711">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8.OFFER NUMBER</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VARCHAR(6)</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61844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7543800" cy="5867400"/>
          </a:xfrm>
        </p:spPr>
        <p:txBody>
          <a:bodyPr>
            <a:normAutofit/>
          </a:bodyPr>
          <a:lstStyle/>
          <a:p>
            <a:pPr>
              <a:buFont typeface="Wingdings" panose="05000000000000000000" pitchFamily="2" charset="2"/>
              <a:buChar char="§"/>
            </a:pPr>
            <a:r>
              <a:rPr lang="en-IN" sz="2800" b="1" dirty="0">
                <a:solidFill>
                  <a:schemeClr val="accent6">
                    <a:lumMod val="50000"/>
                  </a:schemeClr>
                </a:solidFill>
              </a:rPr>
              <a:t>DMRC has a fully automatic fare collection system and </a:t>
            </a:r>
            <a:r>
              <a:rPr lang="en-IN" sz="2800" b="1" dirty="0" smtClean="0">
                <a:solidFill>
                  <a:schemeClr val="accent6">
                    <a:lumMod val="50000"/>
                  </a:schemeClr>
                </a:solidFill>
              </a:rPr>
              <a:t>issues</a:t>
            </a:r>
          </a:p>
          <a:p>
            <a:pPr lvl="1">
              <a:buFont typeface="Wingdings" panose="05000000000000000000" pitchFamily="2" charset="2"/>
              <a:buChar char="§"/>
            </a:pPr>
            <a:r>
              <a:rPr lang="en-IN" sz="2800" b="1" dirty="0" smtClean="0">
                <a:solidFill>
                  <a:schemeClr val="accent6">
                    <a:lumMod val="50000"/>
                  </a:schemeClr>
                </a:solidFill>
              </a:rPr>
              <a:t>Smart </a:t>
            </a:r>
            <a:r>
              <a:rPr lang="en-IN" sz="2800" b="1" dirty="0">
                <a:solidFill>
                  <a:schemeClr val="accent6">
                    <a:lumMod val="50000"/>
                  </a:schemeClr>
                </a:solidFill>
              </a:rPr>
              <a:t>Cards for multiple journeys </a:t>
            </a:r>
            <a:endParaRPr lang="en-IN" sz="2800" b="1" dirty="0" smtClean="0">
              <a:solidFill>
                <a:schemeClr val="accent6">
                  <a:lumMod val="50000"/>
                </a:schemeClr>
              </a:solidFill>
            </a:endParaRPr>
          </a:p>
          <a:p>
            <a:pPr lvl="1">
              <a:buFont typeface="Wingdings" panose="05000000000000000000" pitchFamily="2" charset="2"/>
              <a:buChar char="§"/>
            </a:pPr>
            <a:r>
              <a:rPr lang="en-IN" sz="2800" b="1" dirty="0" smtClean="0">
                <a:solidFill>
                  <a:schemeClr val="accent6">
                    <a:lumMod val="50000"/>
                  </a:schemeClr>
                </a:solidFill>
              </a:rPr>
              <a:t>Smart </a:t>
            </a:r>
            <a:r>
              <a:rPr lang="en-IN" sz="2800" b="1" dirty="0">
                <a:solidFill>
                  <a:schemeClr val="accent6">
                    <a:lumMod val="50000"/>
                  </a:schemeClr>
                </a:solidFill>
              </a:rPr>
              <a:t>tokens for single </a:t>
            </a:r>
            <a:r>
              <a:rPr lang="en-IN" sz="2800" b="1" dirty="0" smtClean="0">
                <a:solidFill>
                  <a:schemeClr val="accent6">
                    <a:lumMod val="50000"/>
                  </a:schemeClr>
                </a:solidFill>
              </a:rPr>
              <a:t>journeys.</a:t>
            </a:r>
          </a:p>
          <a:p>
            <a:pPr>
              <a:buFont typeface="Wingdings" panose="05000000000000000000" pitchFamily="2" charset="2"/>
              <a:buChar char="§"/>
            </a:pPr>
            <a:r>
              <a:rPr lang="en-IN" sz="2800" b="1" dirty="0" smtClean="0">
                <a:solidFill>
                  <a:schemeClr val="accent6">
                    <a:lumMod val="50000"/>
                  </a:schemeClr>
                </a:solidFill>
              </a:rPr>
              <a:t>The </a:t>
            </a:r>
            <a:r>
              <a:rPr lang="en-IN" sz="2800" b="1" dirty="0">
                <a:solidFill>
                  <a:schemeClr val="accent6">
                    <a:lumMod val="50000"/>
                  </a:schemeClr>
                </a:solidFill>
              </a:rPr>
              <a:t>Smart card can be recharged at customer care centres of any metro </a:t>
            </a:r>
            <a:r>
              <a:rPr lang="en-IN" sz="2800" b="1" dirty="0" smtClean="0">
                <a:solidFill>
                  <a:schemeClr val="accent6">
                    <a:lumMod val="50000"/>
                  </a:schemeClr>
                </a:solidFill>
              </a:rPr>
              <a:t>station</a:t>
            </a:r>
            <a:endParaRPr lang="en-US" sz="2800" b="1" dirty="0" smtClean="0">
              <a:solidFill>
                <a:schemeClr val="accent6">
                  <a:lumMod val="50000"/>
                </a:schemeClr>
              </a:solidFill>
            </a:endParaRPr>
          </a:p>
          <a:p>
            <a:pPr>
              <a:buFont typeface="Wingdings" panose="05000000000000000000" pitchFamily="2" charset="2"/>
              <a:buChar char="§"/>
            </a:pPr>
            <a:r>
              <a:rPr lang="en-IN" sz="2800" b="1" u="sng" dirty="0" smtClean="0">
                <a:solidFill>
                  <a:schemeClr val="accent6">
                    <a:lumMod val="50000"/>
                  </a:schemeClr>
                </a:solidFill>
              </a:rPr>
              <a:t>Problem Area: </a:t>
            </a:r>
            <a:r>
              <a:rPr lang="en-IN" sz="2800" b="1" dirty="0" smtClean="0">
                <a:solidFill>
                  <a:schemeClr val="accent6">
                    <a:lumMod val="50000"/>
                  </a:schemeClr>
                </a:solidFill>
              </a:rPr>
              <a:t>the </a:t>
            </a:r>
            <a:r>
              <a:rPr lang="en-IN" sz="2800" b="1" dirty="0">
                <a:solidFill>
                  <a:schemeClr val="accent6">
                    <a:lumMod val="50000"/>
                  </a:schemeClr>
                </a:solidFill>
              </a:rPr>
              <a:t>long waiting queues </a:t>
            </a:r>
            <a:r>
              <a:rPr lang="en-IN" sz="2800" b="1" dirty="0">
                <a:ln w="1905"/>
                <a:solidFill>
                  <a:schemeClr val="accent6">
                    <a:lumMod val="50000"/>
                  </a:schemeClr>
                </a:solidFill>
                <a:effectLst>
                  <a:innerShdw blurRad="69850" dist="43180" dir="5400000">
                    <a:srgbClr val="000000">
                      <a:alpha val="65000"/>
                    </a:srgbClr>
                  </a:innerShdw>
                </a:effectLst>
              </a:rPr>
              <a:t>of</a:t>
            </a:r>
            <a:r>
              <a:rPr lang="en-IN" sz="2800" b="1" dirty="0">
                <a:solidFill>
                  <a:schemeClr val="accent6">
                    <a:lumMod val="50000"/>
                  </a:schemeClr>
                </a:solidFill>
              </a:rPr>
              <a:t> metro card recharge </a:t>
            </a:r>
            <a:r>
              <a:rPr lang="en-IN" sz="2800" b="1" dirty="0" smtClean="0">
                <a:solidFill>
                  <a:schemeClr val="accent6">
                    <a:lumMod val="50000"/>
                  </a:schemeClr>
                </a:solidFill>
              </a:rPr>
              <a:t>waste precious time of the users.</a:t>
            </a:r>
          </a:p>
          <a:p>
            <a:pPr>
              <a:buFont typeface="Wingdings" panose="05000000000000000000" pitchFamily="2" charset="2"/>
              <a:buChar char="§"/>
            </a:pPr>
            <a:r>
              <a:rPr lang="en-IN" sz="2800" b="1" u="sng" dirty="0" smtClean="0">
                <a:solidFill>
                  <a:schemeClr val="accent6">
                    <a:lumMod val="50000"/>
                  </a:schemeClr>
                </a:solidFill>
              </a:rPr>
              <a:t>Solution:</a:t>
            </a:r>
            <a:r>
              <a:rPr lang="en-IN" sz="2800" b="1" dirty="0" smtClean="0">
                <a:solidFill>
                  <a:schemeClr val="accent6">
                    <a:lumMod val="50000"/>
                  </a:schemeClr>
                </a:solidFill>
              </a:rPr>
              <a:t> provide </a:t>
            </a:r>
            <a:r>
              <a:rPr lang="en-IN" sz="2800" b="1" dirty="0">
                <a:solidFill>
                  <a:schemeClr val="accent6">
                    <a:lumMod val="50000"/>
                  </a:schemeClr>
                </a:solidFill>
              </a:rPr>
              <a:t>an online portal to smart card </a:t>
            </a:r>
            <a:r>
              <a:rPr lang="en-IN" sz="2800" b="1" dirty="0" smtClean="0">
                <a:solidFill>
                  <a:schemeClr val="accent6">
                    <a:lumMod val="50000"/>
                  </a:schemeClr>
                </a:solidFill>
              </a:rPr>
              <a:t>users </a:t>
            </a:r>
            <a:r>
              <a:rPr lang="en-IN" sz="2800" b="1" dirty="0">
                <a:solidFill>
                  <a:schemeClr val="accent6">
                    <a:lumMod val="50000"/>
                  </a:schemeClr>
                </a:solidFill>
              </a:rPr>
              <a:t>to recharge their metro </a:t>
            </a:r>
            <a:r>
              <a:rPr lang="en-IN" sz="2800" b="1" dirty="0" smtClean="0">
                <a:solidFill>
                  <a:schemeClr val="accent6">
                    <a:lumMod val="50000"/>
                  </a:schemeClr>
                </a:solidFill>
              </a:rPr>
              <a:t>card themselves.</a:t>
            </a:r>
          </a:p>
        </p:txBody>
      </p:sp>
    </p:spTree>
    <p:extLst>
      <p:ext uri="{BB962C8B-B14F-4D97-AF65-F5344CB8AC3E}">
        <p14:creationId xmlns:p14="http://schemas.microsoft.com/office/powerpoint/2010/main" val="2416945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56448702"/>
              </p:ext>
            </p:extLst>
          </p:nvPr>
        </p:nvGraphicFramePr>
        <p:xfrm>
          <a:off x="0" y="1"/>
          <a:ext cx="8381999" cy="6847113"/>
        </p:xfrm>
        <a:graphic>
          <a:graphicData uri="http://schemas.openxmlformats.org/drawingml/2006/table">
            <a:tbl>
              <a:tblPr firstRow="1" firstCol="1" bandRow="1">
                <a:tableStyleId>{5C22544A-7EE6-4342-B048-85BDC9FD1C3A}</a:tableStyleId>
              </a:tblPr>
              <a:tblGrid>
                <a:gridCol w="3276600"/>
                <a:gridCol w="5105399"/>
              </a:tblGrid>
              <a:tr h="385377">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INPUTS:</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a:effectLst/>
                          <a:latin typeface="Times New Roman" panose="02020603050405020304" pitchFamily="18" charset="0"/>
                          <a:cs typeface="Times New Roman" panose="02020603050405020304" pitchFamily="18" charset="0"/>
                        </a:rPr>
                        <a:t> </a:t>
                      </a:r>
                      <a:endParaRPr lang="en-US" sz="1200" b="1">
                        <a:effectLst/>
                        <a:latin typeface="Times New Roman" panose="02020603050405020304" pitchFamily="18" charset="0"/>
                        <a:ea typeface="Calibri"/>
                        <a:cs typeface="Times New Roman" panose="02020603050405020304" pitchFamily="18" charset="0"/>
                      </a:endParaRPr>
                    </a:p>
                  </a:txBody>
                  <a:tcPr marL="53147" marR="53147" marT="0" marB="0" anchor="ctr"/>
                </a:tc>
              </a:tr>
              <a:tr h="385377">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1.MOBILE NUMBER </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a:effectLst/>
                          <a:latin typeface="Times New Roman" panose="02020603050405020304" pitchFamily="18" charset="0"/>
                          <a:cs typeface="Times New Roman" panose="02020603050405020304" pitchFamily="18" charset="0"/>
                        </a:rPr>
                        <a:t>Number(10)</a:t>
                      </a:r>
                      <a:endParaRPr lang="en-US" sz="1200" b="1">
                        <a:effectLst/>
                        <a:latin typeface="Times New Roman" panose="02020603050405020304" pitchFamily="18" charset="0"/>
                        <a:ea typeface="Calibri"/>
                        <a:cs typeface="Times New Roman" panose="02020603050405020304" pitchFamily="18" charset="0"/>
                      </a:endParaRPr>
                    </a:p>
                  </a:txBody>
                  <a:tcPr marL="53147" marR="53147" marT="0" marB="0" anchor="ctr"/>
                </a:tc>
              </a:tr>
              <a:tr h="385377">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2. METRO CARD NUMBER</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a:effectLst/>
                          <a:latin typeface="Times New Roman" panose="02020603050405020304" pitchFamily="18" charset="0"/>
                          <a:cs typeface="Times New Roman" panose="02020603050405020304" pitchFamily="18" charset="0"/>
                        </a:rPr>
                        <a:t>Number(10)</a:t>
                      </a:r>
                      <a:endParaRPr lang="en-US" sz="1200" b="1">
                        <a:effectLst/>
                        <a:latin typeface="Times New Roman" panose="02020603050405020304" pitchFamily="18" charset="0"/>
                        <a:ea typeface="Calibri"/>
                        <a:cs typeface="Times New Roman" panose="02020603050405020304" pitchFamily="18" charset="0"/>
                      </a:endParaRPr>
                    </a:p>
                  </a:txBody>
                  <a:tcPr marL="53147" marR="53147" marT="0" marB="0" anchor="ctr"/>
                </a:tc>
              </a:tr>
              <a:tr h="739827">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3. ONLINE RECHARGE </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dirty="0" smtClean="0">
                          <a:effectLst/>
                          <a:latin typeface="Times New Roman" panose="02020603050405020304" pitchFamily="18" charset="0"/>
                          <a:cs typeface="Times New Roman" panose="02020603050405020304" pitchFamily="18" charset="0"/>
                        </a:rPr>
                        <a:t>Button,</a:t>
                      </a:r>
                      <a:r>
                        <a:rPr lang="en-US" sz="1200" b="1" baseline="0" dirty="0" smtClean="0">
                          <a:effectLst/>
                          <a:latin typeface="Times New Roman" panose="02020603050405020304" pitchFamily="18" charset="0"/>
                          <a:cs typeface="Times New Roman" panose="02020603050405020304" pitchFamily="18" charset="0"/>
                        </a:rPr>
                        <a:t> </a:t>
                      </a:r>
                      <a:r>
                        <a:rPr lang="en-IN" sz="2000" b="1" dirty="0" smtClean="0">
                          <a:effectLst/>
                          <a:latin typeface="Times New Roman" panose="02020603050405020304" pitchFamily="18" charset="0"/>
                          <a:cs typeface="Times New Roman" panose="02020603050405020304" pitchFamily="18" charset="0"/>
                        </a:rPr>
                        <a:t>Triggers </a:t>
                      </a:r>
                      <a:r>
                        <a:rPr lang="en-IN" sz="2000" b="1" dirty="0">
                          <a:effectLst/>
                          <a:latin typeface="Times New Roman" panose="02020603050405020304" pitchFamily="18" charset="0"/>
                          <a:cs typeface="Times New Roman" panose="02020603050405020304" pitchFamily="18" charset="0"/>
                        </a:rPr>
                        <a:t>online payment module to allow user to recharge</a:t>
                      </a:r>
                      <a:endParaRPr lang="en-US" sz="12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r>
              <a:tr h="787510">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4.PAYMENT OPTIONS</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dirty="0">
                          <a:effectLst/>
                          <a:latin typeface="Times New Roman" panose="02020603050405020304" pitchFamily="18" charset="0"/>
                          <a:cs typeface="Times New Roman" panose="02020603050405020304" pitchFamily="18" charset="0"/>
                        </a:rPr>
                        <a:t>Radio </a:t>
                      </a:r>
                      <a:r>
                        <a:rPr lang="en-IN" sz="2000" b="1" dirty="0" smtClean="0">
                          <a:effectLst/>
                          <a:latin typeface="Times New Roman" panose="02020603050405020304" pitchFamily="18" charset="0"/>
                          <a:cs typeface="Times New Roman" panose="02020603050405020304" pitchFamily="18" charset="0"/>
                        </a:rPr>
                        <a:t>button, User </a:t>
                      </a:r>
                      <a:r>
                        <a:rPr lang="en-IN" sz="2000" b="1" dirty="0">
                          <a:effectLst/>
                          <a:latin typeface="Times New Roman" panose="02020603050405020304" pitchFamily="18" charset="0"/>
                          <a:cs typeface="Times New Roman" panose="02020603050405020304" pitchFamily="18" charset="0"/>
                        </a:rPr>
                        <a:t>can have three options :</a:t>
                      </a:r>
                      <a:endParaRPr lang="en-US" sz="1200" b="1" dirty="0">
                        <a:effectLst/>
                        <a:latin typeface="Times New Roman" panose="02020603050405020304" pitchFamily="18" charset="0"/>
                        <a:cs typeface="Times New Roman" panose="02020603050405020304" pitchFamily="18" charset="0"/>
                      </a:endParaRPr>
                    </a:p>
                    <a:p>
                      <a:pPr marL="0" marR="0" indent="0" algn="l">
                        <a:lnSpc>
                          <a:spcPct val="115000"/>
                        </a:lnSpc>
                        <a:spcBef>
                          <a:spcPts val="0"/>
                        </a:spcBef>
                        <a:spcAft>
                          <a:spcPts val="0"/>
                        </a:spcAft>
                      </a:pPr>
                      <a:r>
                        <a:rPr lang="en-IN" sz="2000" b="1" dirty="0">
                          <a:effectLst/>
                          <a:latin typeface="Times New Roman" panose="02020603050405020304" pitchFamily="18" charset="0"/>
                          <a:cs typeface="Times New Roman" panose="02020603050405020304" pitchFamily="18" charset="0"/>
                        </a:rPr>
                        <a:t>net </a:t>
                      </a:r>
                      <a:r>
                        <a:rPr lang="en-IN" sz="2000" b="1" dirty="0" smtClean="0">
                          <a:effectLst/>
                          <a:latin typeface="Times New Roman" panose="02020603050405020304" pitchFamily="18" charset="0"/>
                          <a:cs typeface="Times New Roman" panose="02020603050405020304" pitchFamily="18" charset="0"/>
                        </a:rPr>
                        <a:t>banking, credit/debit card,</a:t>
                      </a:r>
                      <a:r>
                        <a:rPr lang="en-US" sz="1200" b="1" baseline="0" dirty="0" smtClean="0">
                          <a:effectLst/>
                          <a:latin typeface="Times New Roman" panose="02020603050405020304" pitchFamily="18" charset="0"/>
                          <a:cs typeface="Times New Roman" panose="02020603050405020304" pitchFamily="18" charset="0"/>
                        </a:rPr>
                        <a:t> </a:t>
                      </a:r>
                      <a:r>
                        <a:rPr lang="en-IN" sz="2000" b="1" dirty="0" smtClean="0">
                          <a:effectLst/>
                          <a:latin typeface="Times New Roman" panose="02020603050405020304" pitchFamily="18" charset="0"/>
                          <a:cs typeface="Times New Roman" panose="02020603050405020304" pitchFamily="18" charset="0"/>
                        </a:rPr>
                        <a:t>paytm </a:t>
                      </a:r>
                      <a:endParaRPr lang="en-US" sz="12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r>
              <a:tr h="1125204">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5.OFFER</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dirty="0" smtClean="0">
                          <a:effectLst/>
                          <a:latin typeface="Times New Roman" panose="02020603050405020304" pitchFamily="18" charset="0"/>
                          <a:cs typeface="Times New Roman" panose="02020603050405020304" pitchFamily="18" charset="0"/>
                        </a:rPr>
                        <a:t>Button;</a:t>
                      </a:r>
                      <a:r>
                        <a:rPr lang="en-US" sz="1200" b="1" baseline="0" dirty="0" smtClean="0">
                          <a:effectLst/>
                          <a:latin typeface="Times New Roman" panose="02020603050405020304" pitchFamily="18" charset="0"/>
                          <a:cs typeface="Times New Roman" panose="02020603050405020304" pitchFamily="18" charset="0"/>
                        </a:rPr>
                        <a:t> </a:t>
                      </a:r>
                      <a:r>
                        <a:rPr lang="en-IN" sz="2000" b="1" dirty="0" smtClean="0">
                          <a:effectLst/>
                          <a:latin typeface="Times New Roman" panose="02020603050405020304" pitchFamily="18" charset="0"/>
                          <a:cs typeface="Times New Roman" panose="02020603050405020304" pitchFamily="18" charset="0"/>
                        </a:rPr>
                        <a:t>A </a:t>
                      </a:r>
                      <a:r>
                        <a:rPr lang="en-IN" sz="2000" b="1" dirty="0">
                          <a:effectLst/>
                          <a:latin typeface="Times New Roman" panose="02020603050405020304" pitchFamily="18" charset="0"/>
                          <a:cs typeface="Times New Roman" panose="02020603050405020304" pitchFamily="18" charset="0"/>
                        </a:rPr>
                        <a:t>code of alphanumeric form is generated and stored in database to indicate the type of the offer availed(</a:t>
                      </a:r>
                      <a:r>
                        <a:rPr lang="en-IN" sz="2000" b="1" dirty="0" err="1">
                          <a:effectLst/>
                          <a:latin typeface="Times New Roman" panose="02020603050405020304" pitchFamily="18" charset="0"/>
                          <a:cs typeface="Times New Roman" panose="02020603050405020304" pitchFamily="18" charset="0"/>
                        </a:rPr>
                        <a:t>eg</a:t>
                      </a:r>
                      <a:r>
                        <a:rPr lang="en-IN" sz="2000" b="1" dirty="0">
                          <a:effectLst/>
                          <a:latin typeface="Times New Roman" panose="02020603050405020304" pitchFamily="18" charset="0"/>
                          <a:cs typeface="Times New Roman" panose="02020603050405020304" pitchFamily="18" charset="0"/>
                        </a:rPr>
                        <a:t> :AB2016)</a:t>
                      </a:r>
                      <a:endParaRPr lang="en-US" sz="12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r>
              <a:tr h="739827">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6.OPTION(ENQUIRY)=</a:t>
                      </a:r>
                    </a:p>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NAVIGATE</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dirty="0" smtClean="0">
                          <a:effectLst/>
                          <a:latin typeface="Times New Roman" panose="02020603050405020304" pitchFamily="18" charset="0"/>
                          <a:cs typeface="Times New Roman" panose="02020603050405020304" pitchFamily="18" charset="0"/>
                        </a:rPr>
                        <a:t>Button, Allows </a:t>
                      </a:r>
                      <a:r>
                        <a:rPr lang="en-IN" sz="2000" b="1" dirty="0">
                          <a:effectLst/>
                          <a:latin typeface="Times New Roman" panose="02020603050405020304" pitchFamily="18" charset="0"/>
                          <a:cs typeface="Times New Roman" panose="02020603050405020304" pitchFamily="18" charset="0"/>
                        </a:rPr>
                        <a:t>user to search nearest metro station</a:t>
                      </a:r>
                      <a:endParaRPr lang="en-US" sz="12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r>
              <a:tr h="385377">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7.PLACE NAME</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a:effectLst/>
                          <a:latin typeface="Times New Roman" panose="02020603050405020304" pitchFamily="18" charset="0"/>
                          <a:cs typeface="Times New Roman" panose="02020603050405020304" pitchFamily="18" charset="0"/>
                        </a:rPr>
                        <a:t>Varchar(30)</a:t>
                      </a:r>
                      <a:endParaRPr lang="en-US" sz="1200" b="1">
                        <a:effectLst/>
                        <a:latin typeface="Times New Roman" panose="02020603050405020304" pitchFamily="18" charset="0"/>
                        <a:ea typeface="Calibri"/>
                        <a:cs typeface="Times New Roman" panose="02020603050405020304" pitchFamily="18" charset="0"/>
                      </a:endParaRPr>
                    </a:p>
                  </a:txBody>
                  <a:tcPr marL="53147" marR="53147" marT="0" marB="0" anchor="ctr"/>
                </a:tc>
              </a:tr>
              <a:tr h="385377">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8.STATION NAME</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a:effectLst/>
                          <a:latin typeface="Times New Roman" panose="02020603050405020304" pitchFamily="18" charset="0"/>
                          <a:cs typeface="Times New Roman" panose="02020603050405020304" pitchFamily="18" charset="0"/>
                        </a:rPr>
                        <a:t>Varchar(30)</a:t>
                      </a:r>
                      <a:endParaRPr lang="en-US" sz="1200" b="1">
                        <a:effectLst/>
                        <a:latin typeface="Times New Roman" panose="02020603050405020304" pitchFamily="18" charset="0"/>
                        <a:ea typeface="Calibri"/>
                        <a:cs typeface="Times New Roman" panose="02020603050405020304" pitchFamily="18" charset="0"/>
                      </a:endParaRPr>
                    </a:p>
                  </a:txBody>
                  <a:tcPr marL="53147" marR="53147" marT="0" marB="0" anchor="ctr"/>
                </a:tc>
              </a:tr>
              <a:tr h="739827">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9.OPTION(ENQUIRY)=</a:t>
                      </a:r>
                    </a:p>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FARE</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dirty="0" smtClean="0">
                          <a:effectLst/>
                          <a:latin typeface="Times New Roman" panose="02020603050405020304" pitchFamily="18" charset="0"/>
                          <a:cs typeface="Times New Roman" panose="02020603050405020304" pitchFamily="18" charset="0"/>
                        </a:rPr>
                        <a:t>Button, Allows </a:t>
                      </a:r>
                      <a:r>
                        <a:rPr lang="en-IN" sz="2000" b="1" dirty="0">
                          <a:effectLst/>
                          <a:latin typeface="Times New Roman" panose="02020603050405020304" pitchFamily="18" charset="0"/>
                          <a:cs typeface="Times New Roman" panose="02020603050405020304" pitchFamily="18" charset="0"/>
                        </a:rPr>
                        <a:t>user to know the exact amount of the fare </a:t>
                      </a:r>
                      <a:endParaRPr lang="en-US" sz="12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r>
              <a:tr h="788033">
                <a:tc>
                  <a:txBody>
                    <a:bodyPr/>
                    <a:lstStyle/>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10.OPTION(ENQUIRY)=</a:t>
                      </a:r>
                    </a:p>
                    <a:p>
                      <a:pPr marL="0" marR="0" indent="0" algn="l">
                        <a:lnSpc>
                          <a:spcPct val="115000"/>
                        </a:lnSpc>
                        <a:spcBef>
                          <a:spcPts val="0"/>
                        </a:spcBef>
                        <a:spcAft>
                          <a:spcPts val="0"/>
                        </a:spcAft>
                      </a:pPr>
                      <a:r>
                        <a:rPr lang="en-IN" sz="1800" b="1" dirty="0" smtClean="0">
                          <a:effectLst/>
                          <a:latin typeface="Times New Roman" panose="02020603050405020304" pitchFamily="18" charset="0"/>
                          <a:cs typeface="Times New Roman" panose="02020603050405020304" pitchFamily="18" charset="0"/>
                        </a:rPr>
                        <a:t>SETTINGS</a:t>
                      </a:r>
                      <a:endParaRPr lang="en-US" sz="11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c>
                  <a:txBody>
                    <a:bodyPr/>
                    <a:lstStyle/>
                    <a:p>
                      <a:pPr marL="0" marR="0" indent="0" algn="l">
                        <a:lnSpc>
                          <a:spcPct val="115000"/>
                        </a:lnSpc>
                        <a:spcBef>
                          <a:spcPts val="0"/>
                        </a:spcBef>
                        <a:spcAft>
                          <a:spcPts val="0"/>
                        </a:spcAft>
                      </a:pPr>
                      <a:r>
                        <a:rPr lang="en-IN" sz="2000" b="1" dirty="0">
                          <a:effectLst/>
                          <a:latin typeface="Times New Roman" panose="02020603050405020304" pitchFamily="18" charset="0"/>
                          <a:cs typeface="Times New Roman" panose="02020603050405020304" pitchFamily="18" charset="0"/>
                        </a:rPr>
                        <a:t>Button, </a:t>
                      </a:r>
                      <a:r>
                        <a:rPr lang="en-IN" sz="2000" b="1" dirty="0" smtClean="0">
                          <a:effectLst/>
                          <a:latin typeface="Times New Roman" panose="02020603050405020304" pitchFamily="18" charset="0"/>
                          <a:cs typeface="Times New Roman" panose="02020603050405020304" pitchFamily="18" charset="0"/>
                        </a:rPr>
                        <a:t>Allows </a:t>
                      </a:r>
                      <a:r>
                        <a:rPr lang="en-IN" sz="2000" b="1" dirty="0">
                          <a:effectLst/>
                          <a:latin typeface="Times New Roman" panose="02020603050405020304" pitchFamily="18" charset="0"/>
                          <a:cs typeface="Times New Roman" panose="02020603050405020304" pitchFamily="18" charset="0"/>
                        </a:rPr>
                        <a:t>user to set the application according to his requirement</a:t>
                      </a:r>
                      <a:endParaRPr lang="en-US" sz="1200" b="1" dirty="0">
                        <a:effectLst/>
                        <a:latin typeface="Times New Roman" panose="02020603050405020304" pitchFamily="18" charset="0"/>
                        <a:ea typeface="Calibri"/>
                        <a:cs typeface="Times New Roman" panose="02020603050405020304" pitchFamily="18" charset="0"/>
                      </a:endParaRPr>
                    </a:p>
                  </a:txBody>
                  <a:tcPr marL="53147" marR="53147" marT="0" marB="0" anchor="ctr"/>
                </a:tc>
              </a:tr>
            </a:tbl>
          </a:graphicData>
        </a:graphic>
      </p:graphicFrame>
    </p:spTree>
    <p:extLst>
      <p:ext uri="{BB962C8B-B14F-4D97-AF65-F5344CB8AC3E}">
        <p14:creationId xmlns:p14="http://schemas.microsoft.com/office/powerpoint/2010/main" val="532426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1" y="1321872"/>
            <a:ext cx="5486400" cy="4373562"/>
          </a:xfrm>
        </p:spPr>
        <p:txBody>
          <a:bodyPr>
            <a:normAutofit/>
          </a:bodyPr>
          <a:lstStyle/>
          <a:p>
            <a:r>
              <a:rPr lang="en-US" sz="6000" b="1" dirty="0" smtClean="0"/>
              <a:t>Estimation</a:t>
            </a:r>
            <a:endParaRPr lang="en-US" sz="6000" b="1" dirty="0"/>
          </a:p>
        </p:txBody>
      </p:sp>
      <p:sp>
        <p:nvSpPr>
          <p:cNvPr id="7" name="TextBox 6"/>
          <p:cNvSpPr txBox="1"/>
          <p:nvPr/>
        </p:nvSpPr>
        <p:spPr>
          <a:xfrm>
            <a:off x="-32657" y="0"/>
            <a:ext cx="2852057"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548709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1143000"/>
          </a:xfrm>
        </p:spPr>
        <p:txBody>
          <a:bodyPr>
            <a:normAutofit fontScale="90000"/>
          </a:bodyPr>
          <a:lstStyle/>
          <a:p>
            <a:r>
              <a:rPr lang="en-US" dirty="0" smtClean="0"/>
              <a:t>Estimation: Function Point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97766587"/>
              </p:ext>
            </p:extLst>
          </p:nvPr>
        </p:nvGraphicFramePr>
        <p:xfrm>
          <a:off x="228600" y="1295400"/>
          <a:ext cx="8001000" cy="5340837"/>
        </p:xfrm>
        <a:graphic>
          <a:graphicData uri="http://schemas.openxmlformats.org/drawingml/2006/table">
            <a:tbl>
              <a:tblPr firstRow="1" firstCol="1" bandRow="1">
                <a:tableStyleId>{5C22544A-7EE6-4342-B048-85BDC9FD1C3A}</a:tableStyleId>
              </a:tblPr>
              <a:tblGrid>
                <a:gridCol w="2139696"/>
                <a:gridCol w="1136904"/>
                <a:gridCol w="1066800"/>
                <a:gridCol w="1295400"/>
                <a:gridCol w="1414272"/>
                <a:gridCol w="947928"/>
              </a:tblGrid>
              <a:tr h="785552">
                <a:tc>
                  <a:txBody>
                    <a:bodyPr/>
                    <a:lstStyle/>
                    <a:p>
                      <a:pPr marL="0" marR="0" indent="0" algn="ctr">
                        <a:lnSpc>
                          <a:spcPct val="150000"/>
                        </a:lnSpc>
                        <a:spcBef>
                          <a:spcPts val="0"/>
                        </a:spcBef>
                        <a:spcAft>
                          <a:spcPts val="600"/>
                        </a:spcAft>
                      </a:pPr>
                      <a:r>
                        <a:rPr lang="en-IN" sz="1800" b="1" dirty="0">
                          <a:effectLst/>
                          <a:latin typeface="Times New Roman" panose="02020603050405020304" pitchFamily="18" charset="0"/>
                          <a:cs typeface="Times New Roman" panose="02020603050405020304" pitchFamily="18" charset="0"/>
                        </a:rPr>
                        <a:t>PARAMETERS</a:t>
                      </a:r>
                      <a:endParaRPr lang="en-US" sz="1200" b="1"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dirty="0">
                          <a:effectLst/>
                          <a:latin typeface="Times New Roman" panose="02020603050405020304" pitchFamily="18" charset="0"/>
                          <a:cs typeface="Times New Roman" panose="02020603050405020304" pitchFamily="18" charset="0"/>
                        </a:rPr>
                        <a:t>COUNT</a:t>
                      </a:r>
                      <a:endParaRPr lang="en-US" sz="1200"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dirty="0">
                          <a:effectLst/>
                          <a:latin typeface="Times New Roman" panose="02020603050405020304" pitchFamily="18" charset="0"/>
                          <a:cs typeface="Times New Roman" panose="02020603050405020304" pitchFamily="18" charset="0"/>
                        </a:rPr>
                        <a:t>SIMPLE</a:t>
                      </a:r>
                      <a:endParaRPr lang="en-US" sz="1200"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dirty="0">
                          <a:effectLst/>
                          <a:latin typeface="Times New Roman" panose="02020603050405020304" pitchFamily="18" charset="0"/>
                          <a:cs typeface="Times New Roman" panose="02020603050405020304" pitchFamily="18" charset="0"/>
                        </a:rPr>
                        <a:t>AVERAGE</a:t>
                      </a:r>
                      <a:endParaRPr lang="en-US" sz="1200"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DIFFICULT</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dirty="0">
                          <a:effectLst/>
                          <a:latin typeface="Times New Roman" panose="02020603050405020304" pitchFamily="18" charset="0"/>
                          <a:cs typeface="Times New Roman" panose="02020603050405020304" pitchFamily="18" charset="0"/>
                        </a:rPr>
                        <a:t>TOTAL</a:t>
                      </a:r>
                      <a:endParaRPr lang="en-US" sz="1200" dirty="0">
                        <a:effectLst/>
                        <a:latin typeface="Times New Roman" panose="02020603050405020304" pitchFamily="18" charset="0"/>
                        <a:ea typeface="Calibri"/>
                        <a:cs typeface="Times New Roman" panose="02020603050405020304" pitchFamily="18" charset="0"/>
                      </a:endParaRPr>
                    </a:p>
                  </a:txBody>
                  <a:tcPr marL="57150" marR="57150" marT="0" marB="0" anchor="ctr"/>
                </a:tc>
              </a:tr>
              <a:tr h="785552">
                <a:tc>
                  <a:txBody>
                    <a:bodyPr/>
                    <a:lstStyle/>
                    <a:p>
                      <a:pPr marL="0" marR="0" indent="0" algn="ctr">
                        <a:lnSpc>
                          <a:spcPct val="150000"/>
                        </a:lnSpc>
                        <a:spcBef>
                          <a:spcPts val="0"/>
                        </a:spcBef>
                        <a:spcAft>
                          <a:spcPts val="600"/>
                        </a:spcAft>
                      </a:pPr>
                      <a:r>
                        <a:rPr lang="en-IN" sz="1800" b="1" dirty="0">
                          <a:effectLst/>
                          <a:latin typeface="Times New Roman" panose="02020603050405020304" pitchFamily="18" charset="0"/>
                          <a:cs typeface="Times New Roman" panose="02020603050405020304" pitchFamily="18" charset="0"/>
                        </a:rPr>
                        <a:t>EXTERNAL INPUT</a:t>
                      </a:r>
                      <a:endParaRPr lang="en-US" sz="1200" b="1"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36</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28X3</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dirty="0">
                          <a:effectLst/>
                          <a:latin typeface="Times New Roman" panose="02020603050405020304" pitchFamily="18" charset="0"/>
                          <a:cs typeface="Times New Roman" panose="02020603050405020304" pitchFamily="18" charset="0"/>
                        </a:rPr>
                        <a:t>8X4</a:t>
                      </a:r>
                      <a:endParaRPr lang="en-US" sz="1200"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0X6</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116</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r>
              <a:tr h="785552">
                <a:tc>
                  <a:txBody>
                    <a:bodyPr/>
                    <a:lstStyle/>
                    <a:p>
                      <a:pPr marL="0" marR="0" indent="0" algn="ctr">
                        <a:lnSpc>
                          <a:spcPct val="150000"/>
                        </a:lnSpc>
                        <a:spcBef>
                          <a:spcPts val="0"/>
                        </a:spcBef>
                        <a:spcAft>
                          <a:spcPts val="600"/>
                        </a:spcAft>
                      </a:pPr>
                      <a:r>
                        <a:rPr lang="en-IN" sz="1800" b="1">
                          <a:effectLst/>
                          <a:latin typeface="Times New Roman" panose="02020603050405020304" pitchFamily="18" charset="0"/>
                          <a:cs typeface="Times New Roman" panose="02020603050405020304" pitchFamily="18" charset="0"/>
                        </a:rPr>
                        <a:t>EXTERNAL OUTPUT</a:t>
                      </a:r>
                      <a:endParaRPr lang="en-US" sz="1200" b="1">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14</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2X4</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dirty="0">
                          <a:effectLst/>
                          <a:latin typeface="Times New Roman" panose="02020603050405020304" pitchFamily="18" charset="0"/>
                          <a:cs typeface="Times New Roman" panose="02020603050405020304" pitchFamily="18" charset="0"/>
                        </a:rPr>
                        <a:t>5X5</a:t>
                      </a:r>
                      <a:endParaRPr lang="en-US" sz="1200"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7X7</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82</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r>
              <a:tr h="785552">
                <a:tc>
                  <a:txBody>
                    <a:bodyPr/>
                    <a:lstStyle/>
                    <a:p>
                      <a:pPr marL="0" marR="0" indent="0" algn="ctr">
                        <a:lnSpc>
                          <a:spcPct val="150000"/>
                        </a:lnSpc>
                        <a:spcBef>
                          <a:spcPts val="0"/>
                        </a:spcBef>
                        <a:spcAft>
                          <a:spcPts val="600"/>
                        </a:spcAft>
                      </a:pPr>
                      <a:r>
                        <a:rPr lang="en-IN" sz="1800" b="1">
                          <a:effectLst/>
                          <a:latin typeface="Times New Roman" panose="02020603050405020304" pitchFamily="18" charset="0"/>
                          <a:cs typeface="Times New Roman" panose="02020603050405020304" pitchFamily="18" charset="0"/>
                        </a:rPr>
                        <a:t>EXTERNAL ENQUIRY</a:t>
                      </a:r>
                      <a:endParaRPr lang="en-US" sz="1200" b="1">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0X7</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0X10</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3X15</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45</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r>
              <a:tr h="1178328">
                <a:tc>
                  <a:txBody>
                    <a:bodyPr/>
                    <a:lstStyle/>
                    <a:p>
                      <a:pPr marL="0" marR="0" indent="0" algn="ctr">
                        <a:lnSpc>
                          <a:spcPct val="150000"/>
                        </a:lnSpc>
                        <a:spcBef>
                          <a:spcPts val="0"/>
                        </a:spcBef>
                        <a:spcAft>
                          <a:spcPts val="600"/>
                        </a:spcAft>
                      </a:pPr>
                      <a:r>
                        <a:rPr lang="en-IN" sz="1800" b="1">
                          <a:effectLst/>
                          <a:latin typeface="Times New Roman" panose="02020603050405020304" pitchFamily="18" charset="0"/>
                          <a:cs typeface="Times New Roman" panose="02020603050405020304" pitchFamily="18" charset="0"/>
                        </a:rPr>
                        <a:t>EXTERNAL INTERFACE FILES</a:t>
                      </a:r>
                      <a:endParaRPr lang="en-US" sz="1200" b="1">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0X5</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2X7</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dirty="0">
                          <a:effectLst/>
                          <a:latin typeface="Times New Roman" panose="02020603050405020304" pitchFamily="18" charset="0"/>
                          <a:cs typeface="Times New Roman" panose="02020603050405020304" pitchFamily="18" charset="0"/>
                        </a:rPr>
                        <a:t>1X10</a:t>
                      </a:r>
                      <a:endParaRPr lang="en-US" sz="1200"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24</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r>
              <a:tr h="1013465">
                <a:tc>
                  <a:txBody>
                    <a:bodyPr/>
                    <a:lstStyle/>
                    <a:p>
                      <a:pPr marL="0" marR="0" indent="0" algn="ctr">
                        <a:lnSpc>
                          <a:spcPct val="150000"/>
                        </a:lnSpc>
                        <a:spcBef>
                          <a:spcPts val="0"/>
                        </a:spcBef>
                        <a:spcAft>
                          <a:spcPts val="600"/>
                        </a:spcAft>
                      </a:pPr>
                      <a:r>
                        <a:rPr lang="en-IN" sz="1800" b="1" dirty="0">
                          <a:effectLst/>
                          <a:latin typeface="Times New Roman" panose="02020603050405020304" pitchFamily="18" charset="0"/>
                          <a:cs typeface="Times New Roman" panose="02020603050405020304" pitchFamily="18" charset="0"/>
                        </a:rPr>
                        <a:t>INTERNAL LOGICAL FILES</a:t>
                      </a:r>
                      <a:endParaRPr lang="en-US" sz="1200" b="1"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dirty="0">
                          <a:effectLst/>
                          <a:latin typeface="Times New Roman" panose="02020603050405020304" pitchFamily="18" charset="0"/>
                          <a:cs typeface="Times New Roman" panose="02020603050405020304" pitchFamily="18" charset="0"/>
                        </a:rPr>
                        <a:t>3X3</a:t>
                      </a:r>
                      <a:endParaRPr lang="en-US" sz="1200" dirty="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0X4</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a:effectLst/>
                          <a:latin typeface="Times New Roman" panose="02020603050405020304" pitchFamily="18" charset="0"/>
                          <a:cs typeface="Times New Roman" panose="02020603050405020304" pitchFamily="18" charset="0"/>
                        </a:rPr>
                        <a:t>0X6</a:t>
                      </a:r>
                      <a:endParaRPr lang="en-US" sz="1200">
                        <a:effectLst/>
                        <a:latin typeface="Times New Roman" panose="02020603050405020304" pitchFamily="18" charset="0"/>
                        <a:ea typeface="Calibri"/>
                        <a:cs typeface="Times New Roman" panose="02020603050405020304" pitchFamily="18" charset="0"/>
                      </a:endParaRPr>
                    </a:p>
                  </a:txBody>
                  <a:tcPr marL="57150" marR="57150" marT="0" marB="0" anchor="ctr"/>
                </a:tc>
                <a:tc>
                  <a:txBody>
                    <a:bodyPr/>
                    <a:lstStyle/>
                    <a:p>
                      <a:pPr marL="0" marR="0" indent="0" algn="ctr">
                        <a:lnSpc>
                          <a:spcPct val="150000"/>
                        </a:lnSpc>
                        <a:spcBef>
                          <a:spcPts val="0"/>
                        </a:spcBef>
                        <a:spcAft>
                          <a:spcPts val="600"/>
                        </a:spcAft>
                      </a:pPr>
                      <a:r>
                        <a:rPr lang="en-IN" sz="1800" dirty="0">
                          <a:effectLst/>
                          <a:latin typeface="Times New Roman" panose="02020603050405020304" pitchFamily="18" charset="0"/>
                          <a:cs typeface="Times New Roman" panose="02020603050405020304" pitchFamily="18" charset="0"/>
                        </a:rPr>
                        <a:t>9</a:t>
                      </a:r>
                      <a:endParaRPr lang="en-US" sz="1200" dirty="0">
                        <a:effectLst/>
                        <a:latin typeface="Times New Roman" panose="02020603050405020304" pitchFamily="18" charset="0"/>
                        <a:ea typeface="Calibri"/>
                        <a:cs typeface="Times New Roman" panose="02020603050405020304" pitchFamily="18" charset="0"/>
                      </a:endParaRPr>
                    </a:p>
                  </a:txBody>
                  <a:tcPr marL="57150" marR="57150" marT="0" marB="0" anchor="ctr"/>
                </a:tc>
              </a:tr>
            </a:tbl>
          </a:graphicData>
        </a:graphic>
      </p:graphicFrame>
    </p:spTree>
    <p:extLst>
      <p:ext uri="{BB962C8B-B14F-4D97-AF65-F5344CB8AC3E}">
        <p14:creationId xmlns:p14="http://schemas.microsoft.com/office/powerpoint/2010/main" val="3518102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52969182"/>
              </p:ext>
            </p:extLst>
          </p:nvPr>
        </p:nvGraphicFramePr>
        <p:xfrm>
          <a:off x="0" y="32657"/>
          <a:ext cx="8305800" cy="6825349"/>
        </p:xfrm>
        <a:graphic>
          <a:graphicData uri="http://schemas.openxmlformats.org/drawingml/2006/table">
            <a:tbl>
              <a:tblPr firstRow="1" firstCol="1" bandRow="1">
                <a:tableStyleId>{5C22544A-7EE6-4342-B048-85BDC9FD1C3A}</a:tableStyleId>
              </a:tblPr>
              <a:tblGrid>
                <a:gridCol w="7119257"/>
                <a:gridCol w="1186543"/>
              </a:tblGrid>
              <a:tr h="436654">
                <a:tc>
                  <a:txBody>
                    <a:bodyPr/>
                    <a:lstStyle/>
                    <a:p>
                      <a:pPr marL="0" marR="0" indent="0" algn="l">
                        <a:lnSpc>
                          <a:spcPct val="150000"/>
                        </a:lnSpc>
                        <a:spcBef>
                          <a:spcPts val="0"/>
                        </a:spcBef>
                        <a:spcAft>
                          <a:spcPts val="600"/>
                        </a:spcAft>
                      </a:pPr>
                      <a:r>
                        <a:rPr lang="en-IN" sz="1600" b="1" dirty="0">
                          <a:effectLst/>
                          <a:latin typeface="Times New Roman" panose="02020603050405020304" pitchFamily="18" charset="0"/>
                          <a:cs typeface="Times New Roman" panose="02020603050405020304" pitchFamily="18" charset="0"/>
                        </a:rPr>
                        <a:t>FACTOR</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VALUE</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BACKUP AND RECOVERY</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4</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DATA COMMUNICATION</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0</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DISTRIBUTED PROCESSING FUNCTIONS</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3</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CRITICAL PERFORMANCE</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0</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712193">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PERFORMANCE IN EXISTING AND HEAVILY UTILISED ENVIRONMENT</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5</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ONLINE DATA ENTRY</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5</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INPUT TRANSACTION BUILT OVER MULTIPLE SCREENS</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5</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ILFS UPDATED ONLINE</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5</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INPUTS, OUTPUTS, FILES COMPLEX</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3</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INTERNAL PROCESSING COMPLEX</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2</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REUSABLE CODE</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3</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CONVERSIONS AND INSTALLATIONS INCLUDED</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5</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MULTIPLE INSTALLATIONS</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5</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r>
              <a:tr h="436654">
                <a:tc>
                  <a:txBody>
                    <a:bodyPr/>
                    <a:lstStyle/>
                    <a:p>
                      <a:pPr marL="0" marR="0" indent="0" algn="l">
                        <a:lnSpc>
                          <a:spcPct val="150000"/>
                        </a:lnSpc>
                        <a:spcBef>
                          <a:spcPts val="0"/>
                        </a:spcBef>
                        <a:spcAft>
                          <a:spcPts val="600"/>
                        </a:spcAft>
                      </a:pPr>
                      <a:r>
                        <a:rPr lang="en-IN" sz="1600" b="1">
                          <a:effectLst/>
                          <a:latin typeface="Times New Roman" panose="02020603050405020304" pitchFamily="18" charset="0"/>
                          <a:cs typeface="Times New Roman" panose="02020603050405020304" pitchFamily="18" charset="0"/>
                        </a:rPr>
                        <a:t>CHANGE AND EASE OF USE</a:t>
                      </a:r>
                      <a:endParaRPr lang="en-US" sz="1400" b="1">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600"/>
                        </a:spcAft>
                      </a:pPr>
                      <a:r>
                        <a:rPr lang="en-IN" sz="1600" b="1" dirty="0">
                          <a:effectLst/>
                          <a:latin typeface="Times New Roman" panose="02020603050405020304" pitchFamily="18" charset="0"/>
                          <a:cs typeface="Times New Roman" panose="02020603050405020304" pitchFamily="18" charset="0"/>
                        </a:rPr>
                        <a:t>5</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303188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0"/>
            <a:ext cx="7620000" cy="1143000"/>
          </a:xfrm>
        </p:spPr>
        <p:txBody>
          <a:bodyPr>
            <a:normAutofit fontScale="90000"/>
          </a:bodyPr>
          <a:lstStyle/>
          <a:p>
            <a:r>
              <a:rPr lang="en-US" dirty="0" smtClean="0"/>
              <a:t>Function Point Calculation:</a:t>
            </a:r>
            <a:endParaRPr lang="en-US" dirty="0"/>
          </a:p>
        </p:txBody>
      </p:sp>
      <p:sp>
        <p:nvSpPr>
          <p:cNvPr id="3" name="Content Placeholder 2"/>
          <p:cNvSpPr>
            <a:spLocks noGrp="1"/>
          </p:cNvSpPr>
          <p:nvPr>
            <p:ph idx="1"/>
          </p:nvPr>
        </p:nvSpPr>
        <p:spPr>
          <a:xfrm>
            <a:off x="1752600" y="3200400"/>
            <a:ext cx="5638800" cy="2743200"/>
          </a:xfrm>
        </p:spPr>
        <p:txBody>
          <a:bodyPr>
            <a:normAutofit/>
          </a:bodyPr>
          <a:lstStyle/>
          <a:p>
            <a:r>
              <a:rPr lang="en-IN" dirty="0"/>
              <a:t> </a:t>
            </a:r>
            <a:r>
              <a:rPr lang="en-IN" b="1" dirty="0" smtClean="0"/>
              <a:t>TOTAL=50</a:t>
            </a:r>
            <a:r>
              <a:rPr lang="en-IN" dirty="0"/>
              <a:t> </a:t>
            </a:r>
            <a:endParaRPr lang="en-US" dirty="0"/>
          </a:p>
          <a:p>
            <a:r>
              <a:rPr lang="en-IN" b="1" dirty="0"/>
              <a:t>COUNT TOTAL = 276</a:t>
            </a:r>
            <a:endParaRPr lang="en-US" dirty="0"/>
          </a:p>
          <a:p>
            <a:r>
              <a:rPr lang="en-IN" b="1" dirty="0"/>
              <a:t>FP=COUNT TOTAL *[0.65+0.01*(TOTAL)]</a:t>
            </a:r>
            <a:endParaRPr lang="en-US" dirty="0"/>
          </a:p>
          <a:p>
            <a:r>
              <a:rPr lang="en-IN" b="1" dirty="0"/>
              <a:t>     =276*[0.65+0.01*50]</a:t>
            </a:r>
            <a:endParaRPr lang="en-US" dirty="0"/>
          </a:p>
          <a:p>
            <a:r>
              <a:rPr lang="en-IN" b="1" dirty="0"/>
              <a:t>     =317.4</a:t>
            </a:r>
            <a:endParaRPr lang="en-US" dirty="0"/>
          </a:p>
          <a:p>
            <a:endParaRPr lang="en-US" dirty="0"/>
          </a:p>
          <a:p>
            <a:endParaRPr lang="en-US" dirty="0"/>
          </a:p>
        </p:txBody>
      </p:sp>
    </p:spTree>
    <p:extLst>
      <p:ext uri="{BB962C8B-B14F-4D97-AF65-F5344CB8AC3E}">
        <p14:creationId xmlns:p14="http://schemas.microsoft.com/office/powerpoint/2010/main" val="1112488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620000" cy="838200"/>
          </a:xfrm>
        </p:spPr>
        <p:txBody>
          <a:bodyPr/>
          <a:lstStyle/>
          <a:p>
            <a:r>
              <a:rPr lang="en-US" dirty="0" smtClean="0"/>
              <a:t>Estimation: Efforts</a:t>
            </a:r>
            <a:endParaRPr lang="en-US" dirty="0"/>
          </a:p>
        </p:txBody>
      </p:sp>
      <p:sp>
        <p:nvSpPr>
          <p:cNvPr id="3" name="Content Placeholder 2"/>
          <p:cNvSpPr>
            <a:spLocks noGrp="1"/>
          </p:cNvSpPr>
          <p:nvPr>
            <p:ph idx="1"/>
          </p:nvPr>
        </p:nvSpPr>
        <p:spPr>
          <a:xfrm>
            <a:off x="228600" y="762000"/>
            <a:ext cx="8077200" cy="6096000"/>
          </a:xfrm>
        </p:spPr>
        <p:txBody>
          <a:bodyPr>
            <a:normAutofit fontScale="55000" lnSpcReduction="20000"/>
          </a:bodyPr>
          <a:lstStyle/>
          <a:p>
            <a:r>
              <a:rPr lang="en-IN" sz="2800" b="1" dirty="0"/>
              <a:t>Using COCOMO II Model;</a:t>
            </a:r>
            <a:endParaRPr lang="en-US" sz="2800" b="1"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b="1" dirty="0" smtClean="0"/>
          </a:p>
          <a:p>
            <a:endParaRPr lang="en-IN" b="1" dirty="0" smtClean="0"/>
          </a:p>
          <a:p>
            <a:endParaRPr lang="en-IN" sz="2900" b="1" dirty="0" smtClean="0">
              <a:latin typeface="Times New Roman" panose="02020603050405020304" pitchFamily="18" charset="0"/>
              <a:cs typeface="Times New Roman" panose="02020603050405020304" pitchFamily="18" charset="0"/>
            </a:endParaRPr>
          </a:p>
          <a:p>
            <a:endParaRPr lang="en-IN" sz="2900" b="1" dirty="0" smtClean="0">
              <a:latin typeface="Times New Roman" panose="02020603050405020304" pitchFamily="18" charset="0"/>
              <a:cs typeface="Times New Roman" panose="02020603050405020304" pitchFamily="18" charset="0"/>
            </a:endParaRPr>
          </a:p>
          <a:p>
            <a:r>
              <a:rPr lang="en-IN" sz="2900" b="1" dirty="0" smtClean="0">
                <a:latin typeface="Times New Roman" panose="02020603050405020304" pitchFamily="18" charset="0"/>
                <a:cs typeface="Times New Roman" panose="02020603050405020304" pitchFamily="18" charset="0"/>
              </a:rPr>
              <a:t>OP=309</a:t>
            </a:r>
            <a:endParaRPr lang="en-US" sz="2900" b="1" dirty="0">
              <a:latin typeface="Times New Roman" panose="02020603050405020304" pitchFamily="18" charset="0"/>
              <a:cs typeface="Times New Roman" panose="02020603050405020304" pitchFamily="18" charset="0"/>
            </a:endParaRPr>
          </a:p>
          <a:p>
            <a:r>
              <a:rPr lang="en-IN" sz="2900" b="1" dirty="0">
                <a:latin typeface="Times New Roman" panose="02020603050405020304" pitchFamily="18" charset="0"/>
                <a:cs typeface="Times New Roman" panose="02020603050405020304" pitchFamily="18" charset="0"/>
              </a:rPr>
              <a:t>%REUSE=39%</a:t>
            </a:r>
            <a:endParaRPr lang="en-US" sz="2900" b="1" dirty="0">
              <a:latin typeface="Times New Roman" panose="02020603050405020304" pitchFamily="18" charset="0"/>
              <a:cs typeface="Times New Roman" panose="02020603050405020304" pitchFamily="18" charset="0"/>
            </a:endParaRPr>
          </a:p>
          <a:p>
            <a:r>
              <a:rPr lang="en-IN" sz="2900" b="1" dirty="0">
                <a:latin typeface="Times New Roman" panose="02020603050405020304" pitchFamily="18" charset="0"/>
                <a:cs typeface="Times New Roman" panose="02020603050405020304" pitchFamily="18" charset="0"/>
              </a:rPr>
              <a:t>PRODUCTIVITY=13(NOMINAL)</a:t>
            </a:r>
            <a:endParaRPr lang="en-US" sz="2900" b="1" dirty="0">
              <a:latin typeface="Times New Roman" panose="02020603050405020304" pitchFamily="18" charset="0"/>
              <a:cs typeface="Times New Roman" panose="02020603050405020304" pitchFamily="18" charset="0"/>
            </a:endParaRPr>
          </a:p>
          <a:p>
            <a:r>
              <a:rPr lang="en-IN" sz="2900" b="1" dirty="0">
                <a:latin typeface="Times New Roman" panose="02020603050405020304" pitchFamily="18" charset="0"/>
                <a:cs typeface="Times New Roman" panose="02020603050405020304" pitchFamily="18" charset="0"/>
              </a:rPr>
              <a:t>NOP=OP*[100-%REUSE/100]</a:t>
            </a:r>
            <a:endParaRPr lang="en-US" sz="2900" b="1" dirty="0">
              <a:latin typeface="Times New Roman" panose="02020603050405020304" pitchFamily="18" charset="0"/>
              <a:cs typeface="Times New Roman" panose="02020603050405020304" pitchFamily="18" charset="0"/>
            </a:endParaRPr>
          </a:p>
          <a:p>
            <a:r>
              <a:rPr lang="en-IN" sz="2900" b="1" dirty="0">
                <a:latin typeface="Times New Roman" panose="02020603050405020304" pitchFamily="18" charset="0"/>
                <a:cs typeface="Times New Roman" panose="02020603050405020304" pitchFamily="18" charset="0"/>
              </a:rPr>
              <a:t>      = 309[100-0.39]</a:t>
            </a:r>
            <a:endParaRPr lang="en-US" sz="2900" b="1" dirty="0">
              <a:latin typeface="Times New Roman" panose="02020603050405020304" pitchFamily="18" charset="0"/>
              <a:cs typeface="Times New Roman" panose="02020603050405020304" pitchFamily="18" charset="0"/>
            </a:endParaRPr>
          </a:p>
          <a:p>
            <a:r>
              <a:rPr lang="en-IN" sz="2900" b="1" dirty="0">
                <a:latin typeface="Times New Roman" panose="02020603050405020304" pitchFamily="18" charset="0"/>
                <a:cs typeface="Times New Roman" panose="02020603050405020304" pitchFamily="18" charset="0"/>
              </a:rPr>
              <a:t>      =</a:t>
            </a:r>
            <a:r>
              <a:rPr lang="en-IN" sz="2900" b="1" dirty="0" smtClean="0">
                <a:latin typeface="Times New Roman" panose="02020603050405020304" pitchFamily="18" charset="0"/>
                <a:cs typeface="Times New Roman" panose="02020603050405020304" pitchFamily="18" charset="0"/>
              </a:rPr>
              <a:t>188.491</a:t>
            </a:r>
            <a:r>
              <a:rPr lang="en-IN" sz="2900" b="1" dirty="0">
                <a:latin typeface="Times New Roman" panose="02020603050405020304" pitchFamily="18" charset="0"/>
                <a:cs typeface="Times New Roman" panose="02020603050405020304" pitchFamily="18" charset="0"/>
              </a:rPr>
              <a:t> </a:t>
            </a:r>
            <a:endParaRPr lang="en-US" sz="2900" b="1" dirty="0">
              <a:latin typeface="Times New Roman" panose="02020603050405020304" pitchFamily="18" charset="0"/>
              <a:cs typeface="Times New Roman" panose="02020603050405020304" pitchFamily="18" charset="0"/>
            </a:endParaRPr>
          </a:p>
          <a:p>
            <a:r>
              <a:rPr lang="en-US" sz="2900" b="1" dirty="0">
                <a:latin typeface="Times New Roman" panose="02020603050405020304" pitchFamily="18" charset="0"/>
                <a:cs typeface="Times New Roman" panose="02020603050405020304" pitchFamily="18" charset="0"/>
              </a:rPr>
              <a:t>EFFORT=NOP/PROD</a:t>
            </a:r>
          </a:p>
          <a:p>
            <a:r>
              <a:rPr lang="en-US" sz="2900" b="1" dirty="0">
                <a:latin typeface="Times New Roman" panose="02020603050405020304" pitchFamily="18" charset="0"/>
                <a:cs typeface="Times New Roman" panose="02020603050405020304" pitchFamily="18" charset="0"/>
              </a:rPr>
              <a:t>               =188.491/13</a:t>
            </a:r>
          </a:p>
          <a:p>
            <a:r>
              <a:rPr lang="en-US" sz="2900" b="1" dirty="0">
                <a:latin typeface="Times New Roman" panose="02020603050405020304" pitchFamily="18" charset="0"/>
                <a:cs typeface="Times New Roman" panose="02020603050405020304" pitchFamily="18" charset="0"/>
              </a:rPr>
              <a:t>               =14.49=15(APPROX) pm</a:t>
            </a:r>
          </a:p>
          <a:p>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260050469"/>
              </p:ext>
            </p:extLst>
          </p:nvPr>
        </p:nvGraphicFramePr>
        <p:xfrm>
          <a:off x="304800" y="1295400"/>
          <a:ext cx="8077200" cy="2209799"/>
        </p:xfrm>
        <a:graphic>
          <a:graphicData uri="http://schemas.openxmlformats.org/drawingml/2006/table">
            <a:tbl>
              <a:tblPr firstRow="1" firstCol="1" bandRow="1">
                <a:tableStyleId>{5C22544A-7EE6-4342-B048-85BDC9FD1C3A}</a:tableStyleId>
              </a:tblPr>
              <a:tblGrid>
                <a:gridCol w="2271713"/>
                <a:gridCol w="1167095"/>
                <a:gridCol w="1683410"/>
                <a:gridCol w="1738226"/>
                <a:gridCol w="1216756"/>
              </a:tblGrid>
              <a:tr h="436055">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OBJECT TYPE</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SIMPLE</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AVERAGE</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DIFFICULT</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TOTAL</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r>
              <a:tr h="436055">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SCREENS</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0X1</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0X2</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13X3</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39</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r>
              <a:tr h="436055">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REPORTS</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0X2</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8X5</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0X8</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40</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r>
              <a:tr h="901634">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3GL COMPONENTS</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23X10</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600"/>
                        </a:spcAft>
                      </a:pPr>
                      <a:r>
                        <a:rPr lang="en-IN" sz="2000" dirty="0" smtClean="0">
                          <a:effectLst/>
                          <a:latin typeface="Times New Roman" panose="02020603050405020304" pitchFamily="18" charset="0"/>
                          <a:cs typeface="Times New Roman" panose="02020603050405020304" pitchFamily="18" charset="0"/>
                        </a:rPr>
                        <a:t>230</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33886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1" y="1321872"/>
            <a:ext cx="5486400" cy="4373562"/>
          </a:xfrm>
        </p:spPr>
        <p:txBody>
          <a:bodyPr>
            <a:normAutofit/>
          </a:bodyPr>
          <a:lstStyle/>
          <a:p>
            <a:r>
              <a:rPr lang="en-US" sz="5400" b="1" dirty="0" smtClean="0"/>
              <a:t>Scheduling</a:t>
            </a:r>
            <a:endParaRPr lang="en-US" sz="5400" b="1" dirty="0"/>
          </a:p>
        </p:txBody>
      </p:sp>
      <p:sp>
        <p:nvSpPr>
          <p:cNvPr id="7" name="TextBox 6"/>
          <p:cNvSpPr txBox="1"/>
          <p:nvPr/>
        </p:nvSpPr>
        <p:spPr>
          <a:xfrm>
            <a:off x="-32657" y="0"/>
            <a:ext cx="2852057"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4736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59578721"/>
              </p:ext>
            </p:extLst>
          </p:nvPr>
        </p:nvGraphicFramePr>
        <p:xfrm>
          <a:off x="-1" y="6"/>
          <a:ext cx="8458201" cy="6857987"/>
        </p:xfrm>
        <a:graphic>
          <a:graphicData uri="http://schemas.openxmlformats.org/drawingml/2006/table">
            <a:tbl>
              <a:tblPr firstRow="1" firstCol="1" bandRow="1" bandCol="1"/>
              <a:tblGrid>
                <a:gridCol w="2417431"/>
                <a:gridCol w="255092"/>
                <a:gridCol w="254262"/>
                <a:gridCol w="254262"/>
                <a:gridCol w="254262"/>
                <a:gridCol w="254262"/>
                <a:gridCol w="232689"/>
                <a:gridCol w="232689"/>
                <a:gridCol w="232689"/>
                <a:gridCol w="232689"/>
                <a:gridCol w="276626"/>
                <a:gridCol w="245151"/>
                <a:gridCol w="298158"/>
                <a:gridCol w="298158"/>
                <a:gridCol w="298158"/>
                <a:gridCol w="232689"/>
                <a:gridCol w="298158"/>
                <a:gridCol w="232689"/>
                <a:gridCol w="298158"/>
                <a:gridCol w="298158"/>
                <a:gridCol w="356133"/>
                <a:gridCol w="705638"/>
              </a:tblGrid>
              <a:tr h="442452">
                <a:tc>
                  <a:txBody>
                    <a:bodyPr/>
                    <a:lstStyle/>
                    <a:p>
                      <a:pPr marL="0" marR="0" indent="0" algn="l">
                        <a:lnSpc>
                          <a:spcPct val="150000"/>
                        </a:lnSpc>
                        <a:spcBef>
                          <a:spcPts val="0"/>
                        </a:spcBef>
                        <a:spcAft>
                          <a:spcPts val="0"/>
                        </a:spcAft>
                      </a:pPr>
                      <a:r>
                        <a:rPr lang="en-US" sz="1000" b="1" dirty="0">
                          <a:solidFill>
                            <a:srgbClr val="002060"/>
                          </a:solidFill>
                          <a:effectLst/>
                          <a:latin typeface="Times New Roman"/>
                          <a:ea typeface="Times New Roman"/>
                        </a:rPr>
                        <a:t>WORK TABLE:</a:t>
                      </a:r>
                      <a:endParaRPr lang="en-US" sz="1000" b="1" dirty="0">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indent="0" algn="ctr">
                        <a:lnSpc>
                          <a:spcPct val="150000"/>
                        </a:lnSpc>
                        <a:spcBef>
                          <a:spcPts val="0"/>
                        </a:spcBef>
                        <a:spcAft>
                          <a:spcPts val="0"/>
                        </a:spcAft>
                      </a:pPr>
                      <a:r>
                        <a:rPr lang="en-US" sz="700" b="1">
                          <a:solidFill>
                            <a:srgbClr val="002060"/>
                          </a:solidFill>
                          <a:effectLst/>
                          <a:latin typeface="Times New Roman"/>
                          <a:ea typeface="Times New Roman"/>
                        </a:rPr>
                        <a:t>WEEK1</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indent="0" algn="ctr">
                        <a:lnSpc>
                          <a:spcPct val="150000"/>
                        </a:lnSpc>
                        <a:spcBef>
                          <a:spcPts val="0"/>
                        </a:spcBef>
                        <a:spcAft>
                          <a:spcPts val="0"/>
                        </a:spcAft>
                      </a:pPr>
                      <a:r>
                        <a:rPr lang="en-US" sz="700" b="1">
                          <a:solidFill>
                            <a:srgbClr val="002060"/>
                          </a:solidFill>
                          <a:effectLst/>
                          <a:latin typeface="Times New Roman"/>
                          <a:ea typeface="Times New Roman"/>
                        </a:rPr>
                        <a:t>WEEK 2</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indent="0" algn="ctr">
                        <a:lnSpc>
                          <a:spcPct val="150000"/>
                        </a:lnSpc>
                        <a:spcBef>
                          <a:spcPts val="0"/>
                        </a:spcBef>
                        <a:spcAft>
                          <a:spcPts val="0"/>
                        </a:spcAft>
                      </a:pPr>
                      <a:r>
                        <a:rPr lang="en-US" sz="700" b="1">
                          <a:solidFill>
                            <a:srgbClr val="002060"/>
                          </a:solidFill>
                          <a:effectLst/>
                          <a:latin typeface="Times New Roman"/>
                          <a:ea typeface="Times New Roman"/>
                        </a:rPr>
                        <a:t>WEEK 3</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indent="0" algn="ctr">
                        <a:lnSpc>
                          <a:spcPct val="150000"/>
                        </a:lnSpc>
                        <a:spcBef>
                          <a:spcPts val="0"/>
                        </a:spcBef>
                        <a:spcAft>
                          <a:spcPts val="0"/>
                        </a:spcAft>
                      </a:pPr>
                      <a:r>
                        <a:rPr lang="en-US" sz="700" b="1">
                          <a:solidFill>
                            <a:srgbClr val="002060"/>
                          </a:solidFill>
                          <a:effectLst/>
                          <a:latin typeface="Times New Roman"/>
                          <a:ea typeface="Times New Roman"/>
                        </a:rPr>
                        <a:t>WEEK 4</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l">
                        <a:lnSpc>
                          <a:spcPct val="150000"/>
                        </a:lnSpc>
                        <a:spcBef>
                          <a:spcPts val="0"/>
                        </a:spcBef>
                        <a:spcAft>
                          <a:spcPts val="0"/>
                        </a:spcAft>
                      </a:pPr>
                      <a:r>
                        <a:rPr lang="en-US" sz="700" b="1">
                          <a:solidFill>
                            <a:srgbClr val="002060"/>
                          </a:solidFill>
                          <a:effectLst/>
                          <a:latin typeface="Times New Roman"/>
                          <a:ea typeface="Times New Roman"/>
                        </a:rPr>
                        <a:t>WEEK 5</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IDENTIFY REQUIREMENTS</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DEVELOP TIMELINE CHART</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dirty="0">
                          <a:solidFill>
                            <a:srgbClr val="002060"/>
                          </a:solidFill>
                          <a:effectLst/>
                          <a:latin typeface="Times New Roman"/>
                          <a:ea typeface="Times New Roman"/>
                        </a:rPr>
                        <a:t>DETERMINE BOUNDS</a:t>
                      </a:r>
                      <a:endParaRPr lang="en-US" sz="1000" b="1" dirty="0">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dirty="0">
                          <a:solidFill>
                            <a:srgbClr val="002060"/>
                          </a:solidFill>
                          <a:effectLst/>
                          <a:latin typeface="Times New Roman"/>
                          <a:ea typeface="Times New Roman"/>
                        </a:rPr>
                        <a:t>DETRMINE BENEFITS</a:t>
                      </a:r>
                      <a:endParaRPr lang="en-US" sz="1000" b="1" dirty="0">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dirty="0">
                          <a:solidFill>
                            <a:srgbClr val="002060"/>
                          </a:solidFill>
                          <a:effectLst/>
                          <a:latin typeface="Times New Roman"/>
                          <a:ea typeface="Times New Roman"/>
                        </a:rPr>
                        <a:t>CREATE USE CASES</a:t>
                      </a:r>
                      <a:endParaRPr lang="en-US" sz="1000" b="1" dirty="0">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dirty="0">
                          <a:solidFill>
                            <a:srgbClr val="002060"/>
                          </a:solidFill>
                          <a:effectLst/>
                          <a:latin typeface="Times New Roman"/>
                          <a:ea typeface="Times New Roman"/>
                        </a:rPr>
                        <a:t>ESTABLISH ABSTRACT</a:t>
                      </a:r>
                      <a:endParaRPr lang="en-US" sz="1000" b="1" dirty="0">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452">
                <a:tc gridSpan="4">
                  <a:txBody>
                    <a:bodyPr/>
                    <a:lstStyle/>
                    <a:p>
                      <a:pPr marL="0" marR="0" indent="0" algn="l">
                        <a:lnSpc>
                          <a:spcPct val="150000"/>
                        </a:lnSpc>
                        <a:spcBef>
                          <a:spcPts val="0"/>
                        </a:spcBef>
                        <a:spcAft>
                          <a:spcPts val="0"/>
                        </a:spcAft>
                      </a:pPr>
                      <a:r>
                        <a:rPr lang="en-US" sz="1000" b="1" dirty="0">
                          <a:solidFill>
                            <a:srgbClr val="002060"/>
                          </a:solidFill>
                          <a:effectLst/>
                          <a:latin typeface="Times New Roman"/>
                          <a:ea typeface="Times New Roman"/>
                        </a:rPr>
                        <a:t>MILESTONE: ABSTRACT, TIMELINE CHART, </a:t>
                      </a:r>
                      <a:endParaRPr lang="en-US" sz="1000" b="1" dirty="0">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indent="0" algn="l">
                        <a:lnSpc>
                          <a:spcPct val="150000"/>
                        </a:lnSpc>
                        <a:spcBef>
                          <a:spcPts val="0"/>
                        </a:spcBef>
                        <a:spcAft>
                          <a:spcPts val="0"/>
                        </a:spcAft>
                      </a:pPr>
                      <a:endParaRPr lang="en-US" sz="700">
                        <a:solidFill>
                          <a:srgbClr val="002060"/>
                        </a:solidFill>
                        <a:effectLst/>
                        <a:latin typeface="Times New Roman"/>
                        <a:ea typeface="Times New Roman"/>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dirty="0">
                          <a:solidFill>
                            <a:srgbClr val="002060"/>
                          </a:solidFill>
                          <a:effectLst/>
                          <a:latin typeface="Times New Roman"/>
                          <a:ea typeface="Times New Roman"/>
                        </a:rPr>
                        <a:t>CONTEXT LEVEL DFD</a:t>
                      </a:r>
                      <a:endParaRPr lang="en-US" sz="1000" b="1" dirty="0">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dirty="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LEVEL 1 DFD</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dirty="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LEVEL 2 DFD</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dirty="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DEVELOP FP COUNT</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dirty="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DATA DICTIONARY </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dirty="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ESTIMATE EFFORT</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452">
                <a:tc gridSpan="10">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MILESTONE: FP COUNT , DFD, DATA DICTIONARY ,EFFORT ESTIMATE</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indent="0" algn="l">
                        <a:lnSpc>
                          <a:spcPct val="150000"/>
                        </a:lnSpc>
                        <a:spcBef>
                          <a:spcPts val="0"/>
                        </a:spcBef>
                        <a:spcAft>
                          <a:spcPts val="0"/>
                        </a:spcAft>
                      </a:pPr>
                      <a:endParaRPr lang="en-US" sz="700">
                        <a:solidFill>
                          <a:srgbClr val="002060"/>
                        </a:solidFill>
                        <a:effectLst/>
                        <a:latin typeface="Times New Roman"/>
                        <a:ea typeface="Times New Roman"/>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452">
                <a:tc gridSpan="2">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COMPLETE FACTORISATION :LEVEL 1</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LEVEL 2 FACTORISATION</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ER DESIGN </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452">
                <a:tc gridSpan="4">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MILESTONE: DATA DESIGN, SYSTEM DESIGN </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indent="0" algn="l">
                        <a:lnSpc>
                          <a:spcPct val="150000"/>
                        </a:lnSpc>
                        <a:spcBef>
                          <a:spcPts val="0"/>
                        </a:spcBef>
                        <a:spcAft>
                          <a:spcPts val="0"/>
                        </a:spcAft>
                      </a:pPr>
                      <a:endParaRPr lang="en-US" sz="700">
                        <a:solidFill>
                          <a:srgbClr val="002060"/>
                        </a:solidFill>
                        <a:effectLst/>
                        <a:latin typeface="Times New Roman"/>
                        <a:ea typeface="Times New Roman"/>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DEVELOP PSEUDOCODE</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CODING</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DETERMINE COMPLEXITY</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a:solidFill>
                            <a:srgbClr val="002060"/>
                          </a:solidFill>
                          <a:effectLst/>
                          <a:latin typeface="Times New Roman"/>
                          <a:ea typeface="Times New Roman"/>
                        </a:rPr>
                        <a:t>DETERMINE TEST CASES</a:t>
                      </a:r>
                      <a:endParaRPr lang="en-US" sz="1000" b="1">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a:solidFill>
                            <a:srgbClr val="002060"/>
                          </a:solidFill>
                          <a:effectLst/>
                          <a:latin typeface="Times New Roman"/>
                          <a:ea typeface="Times New Roman"/>
                        </a:rPr>
                        <a:t> </a:t>
                      </a:r>
                      <a:endParaRPr lang="en-US" sz="70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452">
                <a:tc>
                  <a:txBody>
                    <a:bodyPr/>
                    <a:lstStyle/>
                    <a:p>
                      <a:pPr marL="0" marR="0" indent="0" algn="l">
                        <a:lnSpc>
                          <a:spcPct val="150000"/>
                        </a:lnSpc>
                        <a:spcBef>
                          <a:spcPts val="0"/>
                        </a:spcBef>
                        <a:spcAft>
                          <a:spcPts val="0"/>
                        </a:spcAft>
                      </a:pPr>
                      <a:r>
                        <a:rPr lang="en-US" sz="1000" b="1" dirty="0">
                          <a:solidFill>
                            <a:srgbClr val="002060"/>
                          </a:solidFill>
                          <a:effectLst/>
                          <a:latin typeface="Times New Roman"/>
                          <a:ea typeface="Times New Roman"/>
                        </a:rPr>
                        <a:t>MILESTONE: TEST SPEICIFICATION</a:t>
                      </a:r>
                      <a:endParaRPr lang="en-US" sz="1000" b="1" dirty="0">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dirty="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endParaRPr lang="en-US" sz="700">
                        <a:solidFill>
                          <a:srgbClr val="002060"/>
                        </a:solidFill>
                        <a:effectLst/>
                        <a:latin typeface="Times New Roman"/>
                        <a:ea typeface="Times New Roman"/>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225">
                <a:tc>
                  <a:txBody>
                    <a:bodyPr/>
                    <a:lstStyle/>
                    <a:p>
                      <a:pPr marL="0" marR="0" indent="0" algn="l">
                        <a:lnSpc>
                          <a:spcPct val="150000"/>
                        </a:lnSpc>
                        <a:spcBef>
                          <a:spcPts val="0"/>
                        </a:spcBef>
                        <a:spcAft>
                          <a:spcPts val="0"/>
                        </a:spcAft>
                      </a:pPr>
                      <a:r>
                        <a:rPr lang="en-US" sz="1000" b="1" dirty="0">
                          <a:solidFill>
                            <a:srgbClr val="002060"/>
                          </a:solidFill>
                          <a:effectLst/>
                          <a:latin typeface="Times New Roman"/>
                          <a:ea typeface="Times New Roman"/>
                        </a:rPr>
                        <a:t>TESTING</a:t>
                      </a:r>
                      <a:endParaRPr lang="en-US" sz="1000" b="1" dirty="0">
                        <a:effectLst/>
                        <a:latin typeface="Times New Roman"/>
                        <a:ea typeface="Calibri"/>
                      </a:endParaRPr>
                    </a:p>
                  </a:txBody>
                  <a:tcPr marL="42234" marR="422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600">
                        <a:effectLst/>
                        <a:latin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700" dirty="0">
                          <a:solidFill>
                            <a:srgbClr val="002060"/>
                          </a:solidFill>
                          <a:effectLst/>
                          <a:latin typeface="Times New Roman"/>
                          <a:ea typeface="Times New Roman"/>
                        </a:rPr>
                        <a:t> </a:t>
                      </a:r>
                      <a:endParaRPr lang="en-US" sz="700" dirty="0">
                        <a:effectLst/>
                        <a:latin typeface="Times New Roman"/>
                        <a:ea typeface="Calibri"/>
                      </a:endParaRPr>
                    </a:p>
                  </a:txBody>
                  <a:tcPr marL="42234" marR="4223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pic>
        <p:nvPicPr>
          <p:cNvPr id="6152" name="Picture 11" descr="Diamond_warning_sign_(orange).sv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190500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10" descr="Diamond_warning_sign_(orange).sv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640080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9" descr="Diamond_warning_sign_(orange).sv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502920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8" descr="Diamond_warning_sign_(orange).sv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7222" y="3665621"/>
            <a:ext cx="17145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861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0" y="1321872"/>
            <a:ext cx="5638799" cy="4373562"/>
          </a:xfrm>
        </p:spPr>
        <p:txBody>
          <a:bodyPr>
            <a:normAutofit/>
          </a:bodyPr>
          <a:lstStyle/>
          <a:p>
            <a:r>
              <a:rPr lang="en-US" sz="4800" b="1" dirty="0" smtClean="0"/>
              <a:t>Risk </a:t>
            </a:r>
            <a:br>
              <a:rPr lang="en-US" sz="4800" b="1" dirty="0" smtClean="0"/>
            </a:br>
            <a:r>
              <a:rPr lang="en-US" sz="4800" b="1" dirty="0" smtClean="0"/>
              <a:t>Management</a:t>
            </a:r>
            <a:endParaRPr lang="en-US" sz="4800" b="1" dirty="0"/>
          </a:p>
        </p:txBody>
      </p:sp>
      <p:sp>
        <p:nvSpPr>
          <p:cNvPr id="7" name="TextBox 6"/>
          <p:cNvSpPr txBox="1"/>
          <p:nvPr/>
        </p:nvSpPr>
        <p:spPr>
          <a:xfrm>
            <a:off x="-32657" y="0"/>
            <a:ext cx="2852057"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617738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17637422"/>
              </p:ext>
            </p:extLst>
          </p:nvPr>
        </p:nvGraphicFramePr>
        <p:xfrm>
          <a:off x="0" y="-230735"/>
          <a:ext cx="9144000" cy="7105058"/>
        </p:xfrm>
        <a:graphic>
          <a:graphicData uri="http://schemas.openxmlformats.org/drawingml/2006/table">
            <a:tbl>
              <a:tblPr firstRow="1" firstCol="1" bandRow="1">
                <a:tableStyleId>{5C22544A-7EE6-4342-B048-85BDC9FD1C3A}</a:tableStyleId>
              </a:tblPr>
              <a:tblGrid>
                <a:gridCol w="4613189"/>
                <a:gridCol w="1652553"/>
                <a:gridCol w="1697434"/>
                <a:gridCol w="1180824"/>
              </a:tblGrid>
              <a:tr h="603730">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RISKS </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CATEGORY</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PROBABILITY</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IMPACT</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6407">
                <a:tc>
                  <a:txBody>
                    <a:bodyPr/>
                    <a:lstStyle/>
                    <a:p>
                      <a:pPr marL="0" marR="0" indent="0" algn="l">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CUSTOMER WILL CHANGE REQUIREMENT</a:t>
                      </a:r>
                      <a:endParaRPr lang="en-US" sz="1400" dirty="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PS</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80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344918">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END USERS RESIST USE</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BU</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70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344918">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FUND LOST</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BU</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60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6407">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SIZE ESTIMATE MAY BE INCORRECT</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PS</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60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2486">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NEW COMPETENT SOFTWARE</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BU</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50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2486">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CANNOT CONNECT TO BANK</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TD</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50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2486">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SRS NOT DEFINED PROPERLY</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PD</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40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2486">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LESS REUSE THAN PLANNED</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PS</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40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6407">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IMPROPER WORKING CONDITON </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DE</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40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6407">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LACK OF MUTUAL UNDERSTANDING</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ST</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40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6407">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STAKEHOLDER REFUSES TO INVEST</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SC</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30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344918">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LACK OF TRAINING</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DE</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30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344918">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INEXPERIENCED STAFF</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ST</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30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6407">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S/W QUALITY NOT UPTO MARK</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PS</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30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406407">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TECHNOLOGY NOT MEETING EXPECTATION </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TD</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344918">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RECESSION TIME</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SC</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r>
              <a:tr h="319814">
                <a:tc>
                  <a:txBody>
                    <a:bodyPr/>
                    <a:lstStyle/>
                    <a:p>
                      <a:pPr marL="0" marR="0" indent="0" algn="l">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RELOCATION OF WORK PLACE</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DE</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a:cs typeface="Times New Roman" panose="02020603050405020304" pitchFamily="18" charset="0"/>
                      </a:endParaRPr>
                    </a:p>
                  </a:txBody>
                  <a:tcPr marL="32147" marR="32147" marT="0" marB="0" anchor="ctr"/>
                </a:tc>
                <a:tc>
                  <a:txBody>
                    <a:bodyPr/>
                    <a:lstStyle/>
                    <a:p>
                      <a:pPr marL="0" marR="0" indent="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400" dirty="0">
                        <a:effectLst/>
                        <a:latin typeface="Times New Roman" panose="02020603050405020304" pitchFamily="18" charset="0"/>
                        <a:ea typeface="Calibri"/>
                        <a:cs typeface="Times New Roman" panose="02020603050405020304" pitchFamily="18" charset="0"/>
                      </a:endParaRPr>
                    </a:p>
                  </a:txBody>
                  <a:tcPr marL="32147" marR="32147" marT="0" marB="0" anchor="ctr"/>
                </a:tc>
              </a:tr>
            </a:tbl>
          </a:graphicData>
        </a:graphic>
      </p:graphicFrame>
    </p:spTree>
    <p:extLst>
      <p:ext uri="{BB962C8B-B14F-4D97-AF65-F5344CB8AC3E}">
        <p14:creationId xmlns:p14="http://schemas.microsoft.com/office/powerpoint/2010/main" val="3986022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239000" cy="838199"/>
          </a:xfrm>
        </p:spPr>
        <p:txBody>
          <a:bodyPr/>
          <a:lstStyle/>
          <a:p>
            <a:r>
              <a:rPr lang="en-US" sz="5400" dirty="0" smtClean="0"/>
              <a:t>Overview</a:t>
            </a:r>
            <a:endParaRPr lang="en-US" dirty="0"/>
          </a:p>
        </p:txBody>
      </p:sp>
      <p:sp>
        <p:nvSpPr>
          <p:cNvPr id="3" name="Subtitle 2"/>
          <p:cNvSpPr>
            <a:spLocks noGrp="1"/>
          </p:cNvSpPr>
          <p:nvPr>
            <p:ph type="subTitle" idx="1"/>
          </p:nvPr>
        </p:nvSpPr>
        <p:spPr>
          <a:xfrm>
            <a:off x="304800" y="990600"/>
            <a:ext cx="8001000" cy="5867400"/>
          </a:xfrm>
        </p:spPr>
        <p:txBody>
          <a:bodyPr>
            <a:noAutofit/>
          </a:bodyPr>
          <a:lstStyle/>
          <a:p>
            <a:pPr marL="342900" indent="-342900">
              <a:buFont typeface="Arial" panose="020B0604020202020204" pitchFamily="34" charset="0"/>
              <a:buChar char="•"/>
            </a:pPr>
            <a:r>
              <a:rPr lang="en-IN" sz="1800" b="1" dirty="0" smtClean="0">
                <a:ln w="1905"/>
                <a:solidFill>
                  <a:schemeClr val="accent6">
                    <a:lumMod val="50000"/>
                  </a:schemeClr>
                </a:solidFill>
                <a:effectLst>
                  <a:innerShdw blurRad="69850" dist="43180" dir="5400000">
                    <a:srgbClr val="000000">
                      <a:alpha val="65000"/>
                    </a:srgbClr>
                  </a:innerShdw>
                </a:effectLst>
              </a:rPr>
              <a:t>This </a:t>
            </a:r>
            <a:r>
              <a:rPr lang="en-IN" sz="1800" b="1" dirty="0">
                <a:ln w="1905"/>
                <a:solidFill>
                  <a:schemeClr val="accent6">
                    <a:lumMod val="50000"/>
                  </a:schemeClr>
                </a:solidFill>
                <a:effectLst>
                  <a:innerShdw blurRad="69850" dist="43180" dir="5400000">
                    <a:srgbClr val="000000">
                      <a:alpha val="65000"/>
                    </a:srgbClr>
                  </a:innerShdw>
                </a:effectLst>
              </a:rPr>
              <a:t>web application </a:t>
            </a:r>
            <a:r>
              <a:rPr lang="en-IN" sz="1800" b="1" dirty="0" smtClean="0">
                <a:ln w="1905"/>
                <a:solidFill>
                  <a:schemeClr val="accent6">
                    <a:lumMod val="50000"/>
                  </a:schemeClr>
                </a:solidFill>
                <a:effectLst>
                  <a:innerShdw blurRad="69850" dist="43180" dir="5400000">
                    <a:srgbClr val="000000">
                      <a:alpha val="65000"/>
                    </a:srgbClr>
                  </a:innerShdw>
                </a:effectLst>
              </a:rPr>
              <a:t>: provides </a:t>
            </a:r>
            <a:r>
              <a:rPr lang="en-IN" sz="1800" b="1" dirty="0">
                <a:ln w="1905"/>
                <a:solidFill>
                  <a:schemeClr val="accent6">
                    <a:lumMod val="50000"/>
                  </a:schemeClr>
                </a:solidFill>
                <a:effectLst>
                  <a:innerShdw blurRad="69850" dist="43180" dir="5400000">
                    <a:srgbClr val="000000">
                      <a:alpha val="65000"/>
                    </a:srgbClr>
                  </a:innerShdw>
                </a:effectLst>
              </a:rPr>
              <a:t>the daily metro commuters with a platform to recharge the smart card </a:t>
            </a:r>
            <a:r>
              <a:rPr lang="en-IN" sz="1800" b="1" dirty="0" smtClean="0">
                <a:ln w="1905"/>
                <a:solidFill>
                  <a:schemeClr val="accent6">
                    <a:lumMod val="50000"/>
                  </a:schemeClr>
                </a:solidFill>
                <a:effectLst>
                  <a:innerShdw blurRad="69850" dist="43180" dir="5400000">
                    <a:srgbClr val="000000">
                      <a:alpha val="65000"/>
                    </a:srgbClr>
                  </a:innerShdw>
                </a:effectLst>
              </a:rPr>
              <a:t>online.</a:t>
            </a:r>
          </a:p>
          <a:p>
            <a:pPr marL="342900" indent="-342900">
              <a:buFont typeface="Arial" panose="020B0604020202020204" pitchFamily="34" charset="0"/>
              <a:buChar char="•"/>
            </a:pPr>
            <a:r>
              <a:rPr lang="en-IN" sz="1800" b="1" dirty="0">
                <a:ln w="1905"/>
                <a:solidFill>
                  <a:schemeClr val="accent6">
                    <a:lumMod val="50000"/>
                  </a:schemeClr>
                </a:solidFill>
                <a:effectLst>
                  <a:innerShdw blurRad="69850" dist="43180" dir="5400000">
                    <a:srgbClr val="000000">
                      <a:alpha val="65000"/>
                    </a:srgbClr>
                  </a:innerShdw>
                </a:effectLst>
              </a:rPr>
              <a:t>U</a:t>
            </a:r>
            <a:r>
              <a:rPr lang="en-IN" sz="1800" b="1" dirty="0" smtClean="0">
                <a:ln w="1905"/>
                <a:solidFill>
                  <a:schemeClr val="accent6">
                    <a:lumMod val="50000"/>
                  </a:schemeClr>
                </a:solidFill>
                <a:effectLst>
                  <a:innerShdw blurRad="69850" dist="43180" dir="5400000">
                    <a:srgbClr val="000000">
                      <a:alpha val="65000"/>
                    </a:srgbClr>
                  </a:innerShdw>
                </a:effectLst>
              </a:rPr>
              <a:t>ser has to </a:t>
            </a:r>
            <a:r>
              <a:rPr lang="en-IN" sz="1800" b="1" dirty="0">
                <a:ln w="1905"/>
                <a:solidFill>
                  <a:schemeClr val="accent6">
                    <a:lumMod val="50000"/>
                  </a:schemeClr>
                </a:solidFill>
                <a:effectLst>
                  <a:innerShdw blurRad="69850" dist="43180" dir="5400000">
                    <a:srgbClr val="000000">
                      <a:alpha val="65000"/>
                    </a:srgbClr>
                  </a:innerShdw>
                </a:effectLst>
              </a:rPr>
              <a:t>register with the DMRC as well as on the </a:t>
            </a:r>
            <a:r>
              <a:rPr lang="en-IN" sz="1800" b="1" dirty="0" smtClean="0">
                <a:ln w="1905"/>
                <a:solidFill>
                  <a:schemeClr val="accent6">
                    <a:lumMod val="50000"/>
                  </a:schemeClr>
                </a:solidFill>
                <a:effectLst>
                  <a:innerShdw blurRad="69850" dist="43180" dir="5400000">
                    <a:srgbClr val="000000">
                      <a:alpha val="65000"/>
                    </a:srgbClr>
                  </a:innerShdw>
                </a:effectLst>
              </a:rPr>
              <a:t>application.</a:t>
            </a:r>
          </a:p>
          <a:p>
            <a:pPr marL="342900" indent="-342900">
              <a:buFont typeface="Arial" panose="020B0604020202020204" pitchFamily="34" charset="0"/>
              <a:buChar char="•"/>
            </a:pPr>
            <a:r>
              <a:rPr lang="en-IN" sz="1800" b="1" dirty="0" smtClean="0">
                <a:ln w="1905"/>
                <a:solidFill>
                  <a:schemeClr val="accent6">
                    <a:lumMod val="50000"/>
                  </a:schemeClr>
                </a:solidFill>
                <a:effectLst>
                  <a:innerShdw blurRad="69850" dist="43180" dir="5400000">
                    <a:srgbClr val="000000">
                      <a:alpha val="65000"/>
                    </a:srgbClr>
                  </a:innerShdw>
                </a:effectLst>
              </a:rPr>
              <a:t>Recharging methods : </a:t>
            </a:r>
          </a:p>
          <a:p>
            <a:pPr marL="800100" lvl="1" indent="-342900" algn="l">
              <a:buFont typeface="Arial" panose="020B0604020202020204" pitchFamily="34" charset="0"/>
              <a:buChar char="•"/>
            </a:pPr>
            <a:r>
              <a:rPr lang="en-IN" b="1" dirty="0" smtClean="0">
                <a:ln w="1905"/>
                <a:solidFill>
                  <a:schemeClr val="accent6">
                    <a:lumMod val="50000"/>
                  </a:schemeClr>
                </a:solidFill>
                <a:effectLst>
                  <a:innerShdw blurRad="69850" dist="43180" dir="5400000">
                    <a:srgbClr val="000000">
                      <a:alpha val="65000"/>
                    </a:srgbClr>
                  </a:innerShdw>
                </a:effectLst>
              </a:rPr>
              <a:t>online </a:t>
            </a:r>
            <a:r>
              <a:rPr lang="en-IN" b="1" dirty="0">
                <a:ln w="1905"/>
                <a:solidFill>
                  <a:schemeClr val="accent6">
                    <a:lumMod val="50000"/>
                  </a:schemeClr>
                </a:solidFill>
                <a:effectLst>
                  <a:innerShdw blurRad="69850" dist="43180" dir="5400000">
                    <a:srgbClr val="000000">
                      <a:alpha val="65000"/>
                    </a:srgbClr>
                  </a:innerShdw>
                </a:effectLst>
              </a:rPr>
              <a:t>net banking, </a:t>
            </a:r>
            <a:endParaRPr lang="en-IN" b="1" dirty="0" smtClean="0">
              <a:ln w="1905"/>
              <a:solidFill>
                <a:schemeClr val="accent6">
                  <a:lumMod val="50000"/>
                </a:schemeClr>
              </a:solidFill>
              <a:effectLst>
                <a:innerShdw blurRad="69850" dist="43180" dir="5400000">
                  <a:srgbClr val="000000">
                    <a:alpha val="65000"/>
                  </a:srgbClr>
                </a:innerShdw>
              </a:effectLst>
            </a:endParaRPr>
          </a:p>
          <a:p>
            <a:pPr marL="800100" lvl="1" indent="-342900" algn="l">
              <a:buFont typeface="Arial" panose="020B0604020202020204" pitchFamily="34" charset="0"/>
              <a:buChar char="•"/>
            </a:pPr>
            <a:r>
              <a:rPr lang="en-IN" b="1" dirty="0" smtClean="0">
                <a:ln w="1905"/>
                <a:solidFill>
                  <a:schemeClr val="accent6">
                    <a:lumMod val="50000"/>
                  </a:schemeClr>
                </a:solidFill>
                <a:effectLst>
                  <a:innerShdw blurRad="69850" dist="43180" dir="5400000">
                    <a:srgbClr val="000000">
                      <a:alpha val="65000"/>
                    </a:srgbClr>
                  </a:innerShdw>
                </a:effectLst>
              </a:rPr>
              <a:t>credit/debit </a:t>
            </a:r>
            <a:r>
              <a:rPr lang="en-IN" b="1" dirty="0">
                <a:ln w="1905"/>
                <a:solidFill>
                  <a:schemeClr val="accent6">
                    <a:lumMod val="50000"/>
                  </a:schemeClr>
                </a:solidFill>
                <a:effectLst>
                  <a:innerShdw blurRad="69850" dist="43180" dir="5400000">
                    <a:srgbClr val="000000">
                      <a:alpha val="65000"/>
                    </a:srgbClr>
                  </a:innerShdw>
                </a:effectLst>
              </a:rPr>
              <a:t>card </a:t>
            </a:r>
            <a:endParaRPr lang="en-IN" b="1" dirty="0" smtClean="0">
              <a:ln w="1905"/>
              <a:solidFill>
                <a:schemeClr val="accent6">
                  <a:lumMod val="50000"/>
                </a:schemeClr>
              </a:solidFill>
              <a:effectLst>
                <a:innerShdw blurRad="69850" dist="43180" dir="5400000">
                  <a:srgbClr val="000000">
                    <a:alpha val="65000"/>
                  </a:srgbClr>
                </a:innerShdw>
              </a:effectLst>
            </a:endParaRPr>
          </a:p>
          <a:p>
            <a:pPr marL="800100" lvl="1" indent="-342900" algn="l">
              <a:buFont typeface="Arial" panose="020B0604020202020204" pitchFamily="34" charset="0"/>
              <a:buChar char="•"/>
            </a:pPr>
            <a:r>
              <a:rPr lang="en-IN" b="1" dirty="0" smtClean="0">
                <a:ln w="1905"/>
                <a:solidFill>
                  <a:schemeClr val="accent6">
                    <a:lumMod val="50000"/>
                  </a:schemeClr>
                </a:solidFill>
                <a:effectLst>
                  <a:innerShdw blurRad="69850" dist="43180" dir="5400000">
                    <a:srgbClr val="000000">
                      <a:alpha val="65000"/>
                    </a:srgbClr>
                  </a:innerShdw>
                </a:effectLst>
              </a:rPr>
              <a:t>paytm service.</a:t>
            </a:r>
            <a:endParaRPr lang="en-IN" b="1" dirty="0">
              <a:ln w="1905"/>
              <a:solidFill>
                <a:schemeClr val="accent6">
                  <a:lumMod val="50000"/>
                </a:schemeClr>
              </a:solidFill>
              <a:effectLst>
                <a:innerShdw blurRad="69850" dist="43180" dir="5400000">
                  <a:srgbClr val="000000">
                    <a:alpha val="65000"/>
                  </a:srgbClr>
                </a:innerShdw>
              </a:effectLst>
            </a:endParaRPr>
          </a:p>
          <a:p>
            <a:pPr marL="342900" indent="-342900">
              <a:buFont typeface="Arial" panose="020B0604020202020204" pitchFamily="34" charset="0"/>
              <a:buChar char="•"/>
            </a:pPr>
            <a:r>
              <a:rPr lang="en-IN" sz="1800" b="1" dirty="0" smtClean="0">
                <a:ln w="1905"/>
                <a:solidFill>
                  <a:schemeClr val="accent6">
                    <a:lumMod val="50000"/>
                  </a:schemeClr>
                </a:solidFill>
                <a:effectLst>
                  <a:innerShdw blurRad="69850" dist="43180" dir="5400000">
                    <a:srgbClr val="000000">
                      <a:alpha val="65000"/>
                    </a:srgbClr>
                  </a:innerShdw>
                </a:effectLst>
              </a:rPr>
              <a:t>Users can </a:t>
            </a:r>
            <a:r>
              <a:rPr lang="en-IN" sz="1800" b="1" dirty="0">
                <a:ln w="1905"/>
                <a:solidFill>
                  <a:schemeClr val="accent6">
                    <a:lumMod val="50000"/>
                  </a:schemeClr>
                </a:solidFill>
                <a:effectLst>
                  <a:innerShdw blurRad="69850" dist="43180" dir="5400000">
                    <a:srgbClr val="000000">
                      <a:alpha val="65000"/>
                    </a:srgbClr>
                  </a:innerShdw>
                </a:effectLst>
              </a:rPr>
              <a:t>avail different offers (“Offers of the day </a:t>
            </a:r>
            <a:r>
              <a:rPr lang="en-IN" sz="1800" b="1" dirty="0" smtClean="0">
                <a:ln w="1905"/>
                <a:solidFill>
                  <a:schemeClr val="accent6">
                    <a:lumMod val="50000"/>
                  </a:schemeClr>
                </a:solidFill>
                <a:effectLst>
                  <a:innerShdw blurRad="69850" dist="43180" dir="5400000">
                    <a:srgbClr val="000000">
                      <a:alpha val="65000"/>
                    </a:srgbClr>
                  </a:innerShdw>
                </a:effectLst>
              </a:rPr>
              <a:t>“).</a:t>
            </a:r>
          </a:p>
          <a:p>
            <a:pPr marL="342900" indent="-342900">
              <a:buFont typeface="Arial" panose="020B0604020202020204" pitchFamily="34" charset="0"/>
              <a:buChar char="•"/>
            </a:pPr>
            <a:r>
              <a:rPr lang="en-IN" sz="1800" b="1" dirty="0" smtClean="0">
                <a:ln w="1905"/>
                <a:solidFill>
                  <a:schemeClr val="accent6">
                    <a:lumMod val="50000"/>
                  </a:schemeClr>
                </a:solidFill>
                <a:effectLst>
                  <a:innerShdw blurRad="69850" dist="43180" dir="5400000">
                    <a:srgbClr val="000000">
                      <a:alpha val="65000"/>
                    </a:srgbClr>
                  </a:innerShdw>
                </a:effectLst>
              </a:rPr>
              <a:t>Facilities:</a:t>
            </a:r>
          </a:p>
          <a:p>
            <a:pPr marL="800100" lvl="1" indent="-342900" algn="l">
              <a:buFont typeface="Arial" panose="020B0604020202020204" pitchFamily="34" charset="0"/>
              <a:buChar char="•"/>
            </a:pPr>
            <a:r>
              <a:rPr lang="en-IN" sz="1800" b="1" dirty="0" smtClean="0">
                <a:ln w="1905"/>
                <a:solidFill>
                  <a:schemeClr val="accent6">
                    <a:lumMod val="50000"/>
                  </a:schemeClr>
                </a:solidFill>
                <a:effectLst>
                  <a:innerShdw blurRad="69850" dist="43180" dir="5400000">
                    <a:srgbClr val="000000">
                      <a:alpha val="65000"/>
                    </a:srgbClr>
                  </a:innerShdw>
                </a:effectLst>
              </a:rPr>
              <a:t> </a:t>
            </a:r>
            <a:r>
              <a:rPr lang="en-IN" b="1" dirty="0" smtClean="0">
                <a:ln w="1905"/>
                <a:solidFill>
                  <a:schemeClr val="accent6">
                    <a:lumMod val="50000"/>
                  </a:schemeClr>
                </a:solidFill>
                <a:effectLst>
                  <a:innerShdw blurRad="69850" dist="43180" dir="5400000">
                    <a:srgbClr val="000000">
                      <a:alpha val="65000"/>
                    </a:srgbClr>
                  </a:innerShdw>
                </a:effectLst>
              </a:rPr>
              <a:t>maps</a:t>
            </a:r>
          </a:p>
          <a:p>
            <a:pPr marL="800100" lvl="1" indent="-342900" algn="l">
              <a:buFont typeface="Arial" panose="020B0604020202020204" pitchFamily="34" charset="0"/>
              <a:buChar char="•"/>
            </a:pPr>
            <a:r>
              <a:rPr lang="en-IN" b="1" dirty="0" smtClean="0">
                <a:ln w="1905"/>
                <a:solidFill>
                  <a:schemeClr val="accent6">
                    <a:lumMod val="50000"/>
                  </a:schemeClr>
                </a:solidFill>
                <a:effectLst>
                  <a:innerShdw blurRad="69850" dist="43180" dir="5400000">
                    <a:srgbClr val="000000">
                      <a:alpha val="65000"/>
                    </a:srgbClr>
                  </a:innerShdw>
                </a:effectLst>
              </a:rPr>
              <a:t> </a:t>
            </a:r>
            <a:r>
              <a:rPr lang="en-IN" b="1" dirty="0">
                <a:ln w="1905"/>
                <a:solidFill>
                  <a:schemeClr val="accent6">
                    <a:lumMod val="50000"/>
                  </a:schemeClr>
                </a:solidFill>
                <a:effectLst>
                  <a:innerShdw blurRad="69850" dist="43180" dir="5400000">
                    <a:srgbClr val="000000">
                      <a:alpha val="65000"/>
                    </a:srgbClr>
                  </a:innerShdw>
                </a:effectLst>
              </a:rPr>
              <a:t>balance </a:t>
            </a:r>
            <a:r>
              <a:rPr lang="en-IN" b="1" dirty="0" smtClean="0">
                <a:ln w="1905"/>
                <a:solidFill>
                  <a:schemeClr val="accent6">
                    <a:lumMod val="50000"/>
                  </a:schemeClr>
                </a:solidFill>
                <a:effectLst>
                  <a:innerShdw blurRad="69850" dist="43180" dir="5400000">
                    <a:srgbClr val="000000">
                      <a:alpha val="65000"/>
                    </a:srgbClr>
                  </a:innerShdw>
                </a:effectLst>
              </a:rPr>
              <a:t>enquiry,</a:t>
            </a:r>
          </a:p>
          <a:p>
            <a:pPr marL="800100" lvl="1" indent="-342900" algn="l">
              <a:buFont typeface="Arial" panose="020B0604020202020204" pitchFamily="34" charset="0"/>
              <a:buChar char="•"/>
            </a:pPr>
            <a:r>
              <a:rPr lang="en-IN" b="1" dirty="0" smtClean="0">
                <a:ln w="1905"/>
                <a:solidFill>
                  <a:schemeClr val="accent6">
                    <a:lumMod val="50000"/>
                  </a:schemeClr>
                </a:solidFill>
                <a:effectLst>
                  <a:innerShdw blurRad="69850" dist="43180" dir="5400000">
                    <a:srgbClr val="000000">
                      <a:alpha val="65000"/>
                    </a:srgbClr>
                  </a:innerShdw>
                </a:effectLst>
              </a:rPr>
              <a:t>nearest </a:t>
            </a:r>
            <a:r>
              <a:rPr lang="en-IN" b="1" dirty="0">
                <a:ln w="1905"/>
                <a:solidFill>
                  <a:schemeClr val="accent6">
                    <a:lumMod val="50000"/>
                  </a:schemeClr>
                </a:solidFill>
                <a:effectLst>
                  <a:innerShdw blurRad="69850" dist="43180" dir="5400000">
                    <a:srgbClr val="000000">
                      <a:alpha val="65000"/>
                    </a:srgbClr>
                  </a:innerShdw>
                </a:effectLst>
              </a:rPr>
              <a:t>metro station </a:t>
            </a:r>
            <a:r>
              <a:rPr lang="en-IN" b="1" dirty="0" smtClean="0">
                <a:ln w="1905"/>
                <a:solidFill>
                  <a:schemeClr val="accent6">
                    <a:lumMod val="50000"/>
                  </a:schemeClr>
                </a:solidFill>
                <a:effectLst>
                  <a:innerShdw blurRad="69850" dist="43180" dir="5400000">
                    <a:srgbClr val="000000">
                      <a:alpha val="65000"/>
                    </a:srgbClr>
                  </a:innerShdw>
                </a:effectLst>
              </a:rPr>
              <a:t>etc. </a:t>
            </a:r>
            <a:r>
              <a:rPr lang="en-IN" b="1" dirty="0">
                <a:ln w="1905"/>
                <a:solidFill>
                  <a:schemeClr val="accent6">
                    <a:lumMod val="50000"/>
                  </a:schemeClr>
                </a:solidFill>
                <a:effectLst>
                  <a:innerShdw blurRad="69850" dist="43180" dir="5400000">
                    <a:srgbClr val="000000">
                      <a:alpha val="65000"/>
                    </a:srgbClr>
                  </a:innerShdw>
                </a:effectLst>
              </a:rPr>
              <a:t>are also available.</a:t>
            </a:r>
            <a:r>
              <a:rPr lang="en-US" b="1" dirty="0">
                <a:ln w="1905"/>
                <a:solidFill>
                  <a:schemeClr val="accent6">
                    <a:lumMod val="50000"/>
                  </a:schemeClr>
                </a:solidFill>
                <a:effectLst>
                  <a:innerShdw blurRad="69850" dist="43180" dir="5400000">
                    <a:srgbClr val="000000">
                      <a:alpha val="65000"/>
                    </a:srgbClr>
                  </a:innerShdw>
                </a:effectLst>
              </a:rPr>
              <a:t/>
            </a:r>
            <a:br>
              <a:rPr lang="en-US" b="1" dirty="0">
                <a:ln w="1905"/>
                <a:solidFill>
                  <a:schemeClr val="accent6">
                    <a:lumMod val="50000"/>
                  </a:schemeClr>
                </a:solidFill>
                <a:effectLst>
                  <a:innerShdw blurRad="69850" dist="43180" dir="5400000">
                    <a:srgbClr val="000000">
                      <a:alpha val="65000"/>
                    </a:srgbClr>
                  </a:innerShdw>
                </a:effectLst>
              </a:rPr>
            </a:br>
            <a:endParaRPr lang="en-US" b="1" dirty="0">
              <a:ln w="1905"/>
              <a:solidFill>
                <a:schemeClr val="accent6">
                  <a:lumMod val="50000"/>
                </a:scheme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164986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1" y="1321872"/>
            <a:ext cx="5486400" cy="4373562"/>
          </a:xfrm>
        </p:spPr>
        <p:txBody>
          <a:bodyPr/>
          <a:lstStyle/>
          <a:p>
            <a:r>
              <a:rPr lang="en-US" sz="6000" b="1" dirty="0" smtClean="0"/>
              <a:t>Design:</a:t>
            </a:r>
            <a:r>
              <a:rPr lang="en-US" sz="6600" b="1" dirty="0" smtClean="0"/>
              <a:t/>
            </a:r>
            <a:br>
              <a:rPr lang="en-US" sz="6600" b="1" dirty="0" smtClean="0"/>
            </a:br>
            <a:r>
              <a:rPr lang="en-US" sz="4400" b="1" dirty="0" smtClean="0"/>
              <a:t>System Design</a:t>
            </a:r>
            <a:endParaRPr lang="en-US" sz="4800" b="1" dirty="0"/>
          </a:p>
        </p:txBody>
      </p:sp>
      <p:sp>
        <p:nvSpPr>
          <p:cNvPr id="7" name="TextBox 6"/>
          <p:cNvSpPr txBox="1"/>
          <p:nvPr/>
        </p:nvSpPr>
        <p:spPr>
          <a:xfrm>
            <a:off x="-32657" y="0"/>
            <a:ext cx="2852057"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1566013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66576045"/>
              </p:ext>
            </p:extLst>
          </p:nvPr>
        </p:nvGraphicFramePr>
        <p:xfrm>
          <a:off x="1143000" y="609600"/>
          <a:ext cx="60960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9943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0" y="1321872"/>
            <a:ext cx="5486400" cy="4373562"/>
          </a:xfrm>
        </p:spPr>
        <p:txBody>
          <a:bodyPr/>
          <a:lstStyle/>
          <a:p>
            <a:r>
              <a:rPr lang="en-US" sz="6600" b="1" dirty="0" smtClean="0"/>
              <a:t>Design:</a:t>
            </a:r>
            <a:r>
              <a:rPr lang="en-US" sz="8000" b="1" dirty="0" smtClean="0"/>
              <a:t/>
            </a:r>
            <a:br>
              <a:rPr lang="en-US" sz="8000" b="1" dirty="0" smtClean="0"/>
            </a:br>
            <a:r>
              <a:rPr lang="en-US" sz="4800" b="1" dirty="0" smtClean="0"/>
              <a:t>Data Design</a:t>
            </a:r>
            <a:endParaRPr lang="en-US" sz="6000" b="1" dirty="0"/>
          </a:p>
        </p:txBody>
      </p:sp>
      <p:sp>
        <p:nvSpPr>
          <p:cNvPr id="7" name="TextBox 6"/>
          <p:cNvSpPr txBox="1"/>
          <p:nvPr/>
        </p:nvSpPr>
        <p:spPr>
          <a:xfrm>
            <a:off x="-32657" y="0"/>
            <a:ext cx="2852057"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2702470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brightnessContrast bright="-10000" contrast="42000"/>
                    </a14:imgEffect>
                  </a14:imgLayer>
                </a14:imgProps>
              </a:ext>
              <a:ext uri="{28A0092B-C50C-407E-A947-70E740481C1C}">
                <a14:useLocalDpi xmlns:a14="http://schemas.microsoft.com/office/drawing/2010/main" val="0"/>
              </a:ext>
            </a:extLst>
          </a:blip>
          <a:srcRect l="31063" t="31215" r="31786" b="31270"/>
          <a:stretch/>
        </p:blipFill>
        <p:spPr bwMode="auto">
          <a:xfrm>
            <a:off x="304800" y="457200"/>
            <a:ext cx="7904802" cy="4677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0" y="4876800"/>
            <a:ext cx="8458200" cy="1981200"/>
          </a:xfrm>
        </p:spPr>
        <p:txBody>
          <a:bodyPr>
            <a:normAutofit/>
          </a:bodyPr>
          <a:lstStyle/>
          <a:p>
            <a:pPr algn="just"/>
            <a:r>
              <a:rPr lang="en-IN" sz="2400" cap="none" dirty="0" smtClean="0">
                <a:solidFill>
                  <a:schemeClr val="tx1"/>
                </a:solidFill>
                <a:latin typeface="Times New Roman" panose="02020603050405020304" pitchFamily="18" charset="0"/>
                <a:cs typeface="Times New Roman" panose="02020603050405020304" pitchFamily="18" charset="0"/>
              </a:rPr>
              <a:t>There are no multiple tables in the database. Only two: user and registered user.</a:t>
            </a:r>
            <a:r>
              <a:rPr lang="en-US" sz="2400" cap="none" dirty="0" smtClean="0">
                <a:solidFill>
                  <a:schemeClr val="tx1"/>
                </a:solidFill>
                <a:latin typeface="Times New Roman" panose="02020603050405020304" pitchFamily="18" charset="0"/>
                <a:cs typeface="Times New Roman" panose="02020603050405020304" pitchFamily="18" charset="0"/>
              </a:rPr>
              <a:t> </a:t>
            </a:r>
            <a:r>
              <a:rPr lang="en-IN" sz="2400" cap="none" dirty="0" smtClean="0">
                <a:solidFill>
                  <a:schemeClr val="tx1"/>
                </a:solidFill>
                <a:latin typeface="Times New Roman" panose="02020603050405020304" pitchFamily="18" charset="0"/>
                <a:cs typeface="Times New Roman" panose="02020603050405020304" pitchFamily="18" charset="0"/>
              </a:rPr>
              <a:t>Users actually contain the data of all the metro card numbers which have been issued and registered user contains the subclass of all the users who have signed up using this application.</a:t>
            </a:r>
            <a:endParaRPr lang="en-US" sz="24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5191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1" y="1321872"/>
            <a:ext cx="5486400" cy="4373562"/>
          </a:xfrm>
        </p:spPr>
        <p:txBody>
          <a:bodyPr/>
          <a:lstStyle/>
          <a:p>
            <a:r>
              <a:rPr lang="en-US" sz="7200" b="1" dirty="0" smtClean="0"/>
              <a:t>Coding</a:t>
            </a:r>
            <a:endParaRPr lang="en-US" sz="6600" b="1" dirty="0"/>
          </a:p>
        </p:txBody>
      </p:sp>
      <p:sp>
        <p:nvSpPr>
          <p:cNvPr id="7" name="TextBox 6"/>
          <p:cNvSpPr txBox="1"/>
          <p:nvPr/>
        </p:nvSpPr>
        <p:spPr>
          <a:xfrm>
            <a:off x="-32657" y="0"/>
            <a:ext cx="2852057"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5590001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1143000"/>
          </a:xfrm>
        </p:spPr>
        <p:txBody>
          <a:bodyPr>
            <a:normAutofit fontScale="90000"/>
          </a:bodyPr>
          <a:lstStyle/>
          <a:p>
            <a:r>
              <a:rPr lang="en-US" dirty="0" smtClean="0"/>
              <a:t>Pseudocode: Payment Process</a:t>
            </a:r>
            <a:endParaRPr lang="en-US" dirty="0"/>
          </a:p>
        </p:txBody>
      </p:sp>
      <p:sp>
        <p:nvSpPr>
          <p:cNvPr id="3" name="Content Placeholder 2"/>
          <p:cNvSpPr>
            <a:spLocks noGrp="1"/>
          </p:cNvSpPr>
          <p:nvPr>
            <p:ph idx="1"/>
          </p:nvPr>
        </p:nvSpPr>
        <p:spPr>
          <a:xfrm>
            <a:off x="228600" y="1143000"/>
            <a:ext cx="7848600" cy="5562600"/>
          </a:xfrm>
        </p:spPr>
        <p:txBody>
          <a:bodyPr>
            <a:normAutofit fontScale="85000" lnSpcReduction="20000"/>
          </a:bodyPr>
          <a:lstStyle/>
          <a:p>
            <a:r>
              <a:rPr lang="en-IN" sz="2400" spc="300" dirty="0" smtClean="0">
                <a:latin typeface="Times New Roman" panose="02020603050405020304" pitchFamily="18" charset="0"/>
                <a:cs typeface="Times New Roman" panose="02020603050405020304" pitchFamily="18" charset="0"/>
              </a:rPr>
              <a:t>Input: payment_amount</a:t>
            </a:r>
            <a:endParaRPr lang="en-US" sz="2400" spc="300" dirty="0" smtClean="0">
              <a:latin typeface="Times New Roman" panose="02020603050405020304" pitchFamily="18" charset="0"/>
              <a:cs typeface="Times New Roman" panose="02020603050405020304" pitchFamily="18" charset="0"/>
            </a:endParaRPr>
          </a:p>
          <a:p>
            <a:r>
              <a:rPr lang="en-IN" sz="2400" spc="300" dirty="0" smtClean="0">
                <a:latin typeface="Times New Roman" panose="02020603050405020304" pitchFamily="18" charset="0"/>
                <a:cs typeface="Times New Roman" panose="02020603050405020304" pitchFamily="18" charset="0"/>
              </a:rPr>
              <a:t>Variable: exist_amount, flag</a:t>
            </a:r>
            <a:endParaRPr lang="en-US" sz="2400" spc="300" dirty="0" smtClean="0">
              <a:latin typeface="Times New Roman" panose="02020603050405020304" pitchFamily="18" charset="0"/>
              <a:cs typeface="Times New Roman" panose="02020603050405020304" pitchFamily="18" charset="0"/>
            </a:endParaRPr>
          </a:p>
          <a:p>
            <a:r>
              <a:rPr lang="en-IN" sz="2400" spc="300" dirty="0" smtClean="0">
                <a:latin typeface="Times New Roman" panose="02020603050405020304" pitchFamily="18" charset="0"/>
                <a:cs typeface="Times New Roman" panose="02020603050405020304" pitchFamily="18" charset="0"/>
              </a:rPr>
              <a:t>Begin:</a:t>
            </a:r>
            <a:endParaRPr lang="en-US" sz="2400" spc="300" dirty="0" smtClean="0">
              <a:latin typeface="Times New Roman" panose="02020603050405020304" pitchFamily="18" charset="0"/>
              <a:cs typeface="Times New Roman" panose="02020603050405020304" pitchFamily="18" charset="0"/>
            </a:endParaRPr>
          </a:p>
          <a:p>
            <a:pPr lvl="0"/>
            <a:r>
              <a:rPr lang="en-IN" sz="2400" spc="300" dirty="0" smtClean="0">
                <a:latin typeface="Times New Roman" panose="02020603050405020304" pitchFamily="18" charset="0"/>
                <a:cs typeface="Times New Roman" panose="02020603050405020304" pitchFamily="18" charset="0"/>
              </a:rPr>
              <a:t>Read payment into exist_amount , flag into flag from database(user INFO)</a:t>
            </a:r>
            <a:endParaRPr lang="en-US" sz="2400" spc="300" dirty="0" smtClean="0">
              <a:latin typeface="Times New Roman" panose="02020603050405020304" pitchFamily="18" charset="0"/>
              <a:cs typeface="Times New Roman" panose="02020603050405020304" pitchFamily="18" charset="0"/>
            </a:endParaRPr>
          </a:p>
          <a:p>
            <a:pPr lvl="0"/>
            <a:r>
              <a:rPr lang="en-IN" sz="2400" spc="300" dirty="0" smtClean="0">
                <a:latin typeface="Times New Roman" panose="02020603050405020304" pitchFamily="18" charset="0"/>
                <a:cs typeface="Times New Roman" panose="02020603050405020304" pitchFamily="18" charset="0"/>
              </a:rPr>
              <a:t>If(</a:t>
            </a:r>
            <a:r>
              <a:rPr lang="en-IN" sz="2400" spc="300" dirty="0" err="1" smtClean="0">
                <a:latin typeface="Times New Roman" panose="02020603050405020304" pitchFamily="18" charset="0"/>
                <a:cs typeface="Times New Roman" panose="02020603050405020304" pitchFamily="18" charset="0"/>
              </a:rPr>
              <a:t>payment_amount</a:t>
            </a:r>
            <a:r>
              <a:rPr lang="en-IN" sz="2400" spc="300" dirty="0" smtClean="0">
                <a:latin typeface="Times New Roman" panose="02020603050405020304" pitchFamily="18" charset="0"/>
                <a:cs typeface="Times New Roman" panose="02020603050405020304" pitchFamily="18" charset="0"/>
              </a:rPr>
              <a:t>&gt;0 &amp;&amp; </a:t>
            </a:r>
            <a:r>
              <a:rPr lang="en-IN" sz="2400" spc="300" dirty="0" err="1" smtClean="0">
                <a:latin typeface="Times New Roman" panose="02020603050405020304" pitchFamily="18" charset="0"/>
                <a:cs typeface="Times New Roman" panose="02020603050405020304" pitchFamily="18" charset="0"/>
              </a:rPr>
              <a:t>payment_amount</a:t>
            </a:r>
            <a:r>
              <a:rPr lang="en-IN" sz="2400" spc="300" dirty="0" smtClean="0">
                <a:latin typeface="Times New Roman" panose="02020603050405020304" pitchFamily="18" charset="0"/>
                <a:cs typeface="Times New Roman" panose="02020603050405020304" pitchFamily="18" charset="0"/>
              </a:rPr>
              <a:t>&lt;1001)</a:t>
            </a:r>
            <a:endParaRPr lang="en-US" sz="2400" spc="300" dirty="0" smtClean="0">
              <a:latin typeface="Times New Roman" panose="02020603050405020304" pitchFamily="18" charset="0"/>
              <a:cs typeface="Times New Roman" panose="02020603050405020304" pitchFamily="18" charset="0"/>
            </a:endParaRPr>
          </a:p>
          <a:p>
            <a:pPr lvl="1"/>
            <a:r>
              <a:rPr lang="en-IN" sz="2400" spc="300" dirty="0" smtClean="0">
                <a:latin typeface="Times New Roman" panose="02020603050405020304" pitchFamily="18" charset="0"/>
                <a:cs typeface="Times New Roman" panose="02020603050405020304" pitchFamily="18" charset="0"/>
              </a:rPr>
              <a:t>Flag=1</a:t>
            </a:r>
            <a:endParaRPr lang="en-US" sz="2400" spc="300" dirty="0" smtClean="0">
              <a:latin typeface="Times New Roman" panose="02020603050405020304" pitchFamily="18" charset="0"/>
              <a:cs typeface="Times New Roman" panose="02020603050405020304" pitchFamily="18" charset="0"/>
            </a:endParaRPr>
          </a:p>
          <a:p>
            <a:pPr lvl="1"/>
            <a:r>
              <a:rPr lang="en-IN" sz="2400" spc="300" dirty="0" smtClean="0">
                <a:latin typeface="Times New Roman" panose="02020603050405020304" pitchFamily="18" charset="0"/>
                <a:cs typeface="Times New Roman" panose="02020603050405020304" pitchFamily="18" charset="0"/>
              </a:rPr>
              <a:t>Record in database</a:t>
            </a:r>
            <a:endParaRPr lang="en-US" sz="2400" spc="300" dirty="0" smtClean="0">
              <a:latin typeface="Times New Roman" panose="02020603050405020304" pitchFamily="18" charset="0"/>
              <a:cs typeface="Times New Roman" panose="02020603050405020304" pitchFamily="18" charset="0"/>
            </a:endParaRPr>
          </a:p>
          <a:p>
            <a:pPr lvl="1"/>
            <a:r>
              <a:rPr lang="en-IN" sz="2400" spc="300" dirty="0" err="1" smtClean="0">
                <a:latin typeface="Times New Roman" panose="02020603050405020304" pitchFamily="18" charset="0"/>
                <a:cs typeface="Times New Roman" panose="02020603050405020304" pitchFamily="18" charset="0"/>
              </a:rPr>
              <a:t>Exist_amount</a:t>
            </a:r>
            <a:r>
              <a:rPr lang="en-IN" sz="2400" spc="300" dirty="0" smtClean="0">
                <a:latin typeface="Times New Roman" panose="02020603050405020304" pitchFamily="18" charset="0"/>
                <a:cs typeface="Times New Roman" panose="02020603050405020304" pitchFamily="18" charset="0"/>
              </a:rPr>
              <a:t>=</a:t>
            </a:r>
            <a:r>
              <a:rPr lang="en-IN" sz="2400" spc="300" dirty="0" err="1" smtClean="0">
                <a:latin typeface="Times New Roman" panose="02020603050405020304" pitchFamily="18" charset="0"/>
                <a:cs typeface="Times New Roman" panose="02020603050405020304" pitchFamily="18" charset="0"/>
              </a:rPr>
              <a:t>payment_amount+exist_amount</a:t>
            </a:r>
            <a:endParaRPr lang="en-US" sz="2400" spc="300" dirty="0" smtClean="0">
              <a:latin typeface="Times New Roman" panose="02020603050405020304" pitchFamily="18" charset="0"/>
              <a:cs typeface="Times New Roman" panose="02020603050405020304" pitchFamily="18" charset="0"/>
            </a:endParaRPr>
          </a:p>
          <a:p>
            <a:pPr lvl="1"/>
            <a:r>
              <a:rPr lang="en-IN" sz="2400" spc="300" dirty="0" smtClean="0">
                <a:latin typeface="Times New Roman" panose="02020603050405020304" pitchFamily="18" charset="0"/>
                <a:cs typeface="Times New Roman" panose="02020603050405020304" pitchFamily="18" charset="0"/>
              </a:rPr>
              <a:t>Record in database</a:t>
            </a:r>
            <a:endParaRPr lang="en-US" sz="2400" spc="300" dirty="0" smtClean="0">
              <a:latin typeface="Times New Roman" panose="02020603050405020304" pitchFamily="18" charset="0"/>
              <a:cs typeface="Times New Roman" panose="02020603050405020304" pitchFamily="18" charset="0"/>
            </a:endParaRPr>
          </a:p>
          <a:p>
            <a:pPr lvl="0"/>
            <a:r>
              <a:rPr lang="en-IN" sz="2400" spc="300" dirty="0" smtClean="0">
                <a:latin typeface="Times New Roman" panose="02020603050405020304" pitchFamily="18" charset="0"/>
                <a:cs typeface="Times New Roman" panose="02020603050405020304" pitchFamily="18" charset="0"/>
              </a:rPr>
              <a:t>Else if (</a:t>
            </a:r>
            <a:r>
              <a:rPr lang="en-IN" sz="2400" spc="300" dirty="0" err="1" smtClean="0">
                <a:latin typeface="Times New Roman" panose="02020603050405020304" pitchFamily="18" charset="0"/>
                <a:cs typeface="Times New Roman" panose="02020603050405020304" pitchFamily="18" charset="0"/>
              </a:rPr>
              <a:t>payement_amount</a:t>
            </a:r>
            <a:r>
              <a:rPr lang="en-IN" sz="2400" spc="300" dirty="0" smtClean="0">
                <a:latin typeface="Times New Roman" panose="02020603050405020304" pitchFamily="18" charset="0"/>
                <a:cs typeface="Times New Roman" panose="02020603050405020304" pitchFamily="18" charset="0"/>
              </a:rPr>
              <a:t>==0)</a:t>
            </a:r>
            <a:endParaRPr lang="en-US" sz="2400" spc="300" dirty="0" smtClean="0">
              <a:latin typeface="Times New Roman" panose="02020603050405020304" pitchFamily="18" charset="0"/>
              <a:cs typeface="Times New Roman" panose="02020603050405020304" pitchFamily="18" charset="0"/>
            </a:endParaRPr>
          </a:p>
          <a:p>
            <a:pPr lvl="1"/>
            <a:r>
              <a:rPr lang="en-IN" sz="2400" spc="300" dirty="0" smtClean="0">
                <a:latin typeface="Times New Roman" panose="02020603050405020304" pitchFamily="18" charset="0"/>
                <a:cs typeface="Times New Roman" panose="02020603050405020304" pitchFamily="18" charset="0"/>
              </a:rPr>
              <a:t>Flag=0</a:t>
            </a:r>
            <a:endParaRPr lang="en-US" sz="2400" spc="300" dirty="0" smtClean="0">
              <a:latin typeface="Times New Roman" panose="02020603050405020304" pitchFamily="18" charset="0"/>
              <a:cs typeface="Times New Roman" panose="02020603050405020304" pitchFamily="18" charset="0"/>
            </a:endParaRPr>
          </a:p>
          <a:p>
            <a:pPr lvl="1"/>
            <a:r>
              <a:rPr lang="en-IN" sz="2400" spc="300" dirty="0" smtClean="0">
                <a:latin typeface="Times New Roman" panose="02020603050405020304" pitchFamily="18" charset="0"/>
                <a:cs typeface="Times New Roman" panose="02020603050405020304" pitchFamily="18" charset="0"/>
              </a:rPr>
              <a:t>Record in database</a:t>
            </a:r>
            <a:endParaRPr lang="en-US" sz="2400" spc="300" dirty="0" smtClean="0">
              <a:latin typeface="Times New Roman" panose="02020603050405020304" pitchFamily="18" charset="0"/>
              <a:cs typeface="Times New Roman" panose="02020603050405020304" pitchFamily="18" charset="0"/>
            </a:endParaRPr>
          </a:p>
          <a:p>
            <a:pPr lvl="0"/>
            <a:r>
              <a:rPr lang="en-IN" sz="2400" spc="300" dirty="0" smtClean="0">
                <a:latin typeface="Times New Roman" panose="02020603050405020304" pitchFamily="18" charset="0"/>
                <a:cs typeface="Times New Roman" panose="02020603050405020304" pitchFamily="18" charset="0"/>
              </a:rPr>
              <a:t>Else //</a:t>
            </a:r>
            <a:r>
              <a:rPr lang="en-IN" sz="2400" spc="300" dirty="0" err="1" smtClean="0">
                <a:latin typeface="Times New Roman" panose="02020603050405020304" pitchFamily="18" charset="0"/>
                <a:cs typeface="Times New Roman" panose="02020603050405020304" pitchFamily="18" charset="0"/>
              </a:rPr>
              <a:t>payment_amount</a:t>
            </a:r>
            <a:r>
              <a:rPr lang="en-IN" sz="2400" spc="300" dirty="0" smtClean="0">
                <a:latin typeface="Times New Roman" panose="02020603050405020304" pitchFamily="18" charset="0"/>
                <a:cs typeface="Times New Roman" panose="02020603050405020304" pitchFamily="18" charset="0"/>
              </a:rPr>
              <a:t>&lt;0</a:t>
            </a:r>
            <a:endParaRPr lang="en-US" sz="2400" spc="300" dirty="0" smtClean="0">
              <a:latin typeface="Times New Roman" panose="02020603050405020304" pitchFamily="18" charset="0"/>
              <a:cs typeface="Times New Roman" panose="02020603050405020304" pitchFamily="18" charset="0"/>
            </a:endParaRPr>
          </a:p>
          <a:p>
            <a:pPr lvl="1"/>
            <a:r>
              <a:rPr lang="en-IN" sz="2400" spc="300" dirty="0" smtClean="0">
                <a:latin typeface="Times New Roman" panose="02020603050405020304" pitchFamily="18" charset="0"/>
                <a:cs typeface="Times New Roman" panose="02020603050405020304" pitchFamily="18" charset="0"/>
              </a:rPr>
              <a:t>Prompt to enter again</a:t>
            </a:r>
            <a:endParaRPr lang="en-US" sz="2400" spc="300" dirty="0" smtClean="0">
              <a:latin typeface="Times New Roman" panose="02020603050405020304" pitchFamily="18" charset="0"/>
              <a:cs typeface="Times New Roman" panose="02020603050405020304" pitchFamily="18" charset="0"/>
            </a:endParaRPr>
          </a:p>
          <a:p>
            <a:pPr lvl="0"/>
            <a:r>
              <a:rPr lang="en-IN" sz="2400" spc="300" dirty="0" smtClean="0">
                <a:latin typeface="Times New Roman" panose="02020603050405020304" pitchFamily="18" charset="0"/>
                <a:cs typeface="Times New Roman" panose="02020603050405020304" pitchFamily="18" charset="0"/>
              </a:rPr>
              <a:t>Return</a:t>
            </a:r>
            <a:endParaRPr lang="en-US" sz="2400" spc="300" dirty="0" smtClean="0">
              <a:latin typeface="Times New Roman" panose="02020603050405020304" pitchFamily="18" charset="0"/>
              <a:cs typeface="Times New Roman" panose="02020603050405020304" pitchFamily="18" charset="0"/>
            </a:endParaRPr>
          </a:p>
          <a:p>
            <a:pPr marL="114300" indent="0">
              <a:buNone/>
            </a:pPr>
            <a:endParaRPr lang="en-US" spc="300" dirty="0"/>
          </a:p>
        </p:txBody>
      </p:sp>
    </p:spTree>
    <p:extLst>
      <p:ext uri="{BB962C8B-B14F-4D97-AF65-F5344CB8AC3E}">
        <p14:creationId xmlns:p14="http://schemas.microsoft.com/office/powerpoint/2010/main" val="7068362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1" y="1321872"/>
            <a:ext cx="5486400" cy="4373562"/>
          </a:xfrm>
        </p:spPr>
        <p:txBody>
          <a:bodyPr/>
          <a:lstStyle/>
          <a:p>
            <a:r>
              <a:rPr lang="en-US" sz="7200" b="1" dirty="0" smtClean="0"/>
              <a:t>Testing</a:t>
            </a:r>
            <a:endParaRPr lang="en-US" sz="6600" b="1" dirty="0"/>
          </a:p>
        </p:txBody>
      </p:sp>
      <p:sp>
        <p:nvSpPr>
          <p:cNvPr id="7" name="TextBox 6"/>
          <p:cNvSpPr txBox="1"/>
          <p:nvPr/>
        </p:nvSpPr>
        <p:spPr>
          <a:xfrm>
            <a:off x="-32657" y="0"/>
            <a:ext cx="2852057"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6055410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044" t="12280" r="25747" b="10176"/>
          <a:stretch/>
        </p:blipFill>
        <p:spPr bwMode="auto">
          <a:xfrm>
            <a:off x="0" y="0"/>
            <a:ext cx="84582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597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42"/>
            <a:ext cx="7620000" cy="1143000"/>
          </a:xfrm>
        </p:spPr>
        <p:txBody>
          <a:bodyPr/>
          <a:lstStyle/>
          <a:p>
            <a:r>
              <a:rPr lang="en-US" dirty="0" smtClean="0"/>
              <a:t>Cyclomatic Complexity</a:t>
            </a:r>
            <a:endParaRPr lang="en-US" dirty="0"/>
          </a:p>
        </p:txBody>
      </p:sp>
      <p:pic>
        <p:nvPicPr>
          <p:cNvPr id="1024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579" t="15372" r="37158" b="24180"/>
          <a:stretch/>
        </p:blipFill>
        <p:spPr bwMode="auto">
          <a:xfrm>
            <a:off x="1752600" y="990600"/>
            <a:ext cx="4977241"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425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305800" cy="6705600"/>
          </a:xfrm>
        </p:spPr>
        <p:txBody>
          <a:bodyPr>
            <a:normAutofit fontScale="92500" lnSpcReduction="20000"/>
          </a:bodyPr>
          <a:lstStyle/>
          <a:p>
            <a:r>
              <a:rPr lang="en-US" b="1" dirty="0" smtClean="0"/>
              <a:t>Regions=4</a:t>
            </a:r>
            <a:endParaRPr lang="en-US" dirty="0"/>
          </a:p>
          <a:p>
            <a:r>
              <a:rPr lang="en-US" b="1" dirty="0"/>
              <a:t>Predicate Nodes+1: 3+1=4</a:t>
            </a:r>
            <a:endParaRPr lang="en-US" dirty="0"/>
          </a:p>
          <a:p>
            <a:r>
              <a:rPr lang="en-US" b="1" dirty="0"/>
              <a:t>Edges-Vertices+2=10-8+2=4</a:t>
            </a:r>
            <a:endParaRPr lang="en-US" dirty="0"/>
          </a:p>
          <a:p>
            <a:r>
              <a:rPr lang="en-US" b="1" dirty="0"/>
              <a:t>Independent Paths:</a:t>
            </a:r>
            <a:endParaRPr lang="en-US" dirty="0"/>
          </a:p>
          <a:p>
            <a:pPr lvl="0"/>
            <a:r>
              <a:rPr lang="en-US" b="1" dirty="0"/>
              <a:t>1 =&gt;  2  =&gt;  3  =&gt;  4  =&gt;  8</a:t>
            </a:r>
            <a:endParaRPr lang="en-US" dirty="0"/>
          </a:p>
          <a:p>
            <a:pPr lvl="0"/>
            <a:r>
              <a:rPr lang="en-US" b="1" dirty="0"/>
              <a:t>1  =&gt; 2  =&gt;  3  =&gt;  7  =&gt;  8</a:t>
            </a:r>
            <a:endParaRPr lang="en-US" dirty="0"/>
          </a:p>
          <a:p>
            <a:pPr lvl="0"/>
            <a:r>
              <a:rPr lang="en-US" b="1" dirty="0"/>
              <a:t>1  =&gt; 2  =&gt;  5  =&gt;  6  =&gt;  8</a:t>
            </a:r>
            <a:endParaRPr lang="en-US" dirty="0"/>
          </a:p>
          <a:p>
            <a:pPr lvl="0"/>
            <a:r>
              <a:rPr lang="en-IN" b="1" dirty="0"/>
              <a:t>1  =&gt; 2  =&gt;  5  =&gt;  7  =&gt;  </a:t>
            </a:r>
            <a:r>
              <a:rPr lang="en-IN" b="1" dirty="0" smtClean="0"/>
              <a:t>8</a:t>
            </a:r>
          </a:p>
          <a:p>
            <a:pPr lvl="0"/>
            <a:endParaRPr lang="en-US" b="1" u="sng" dirty="0" smtClean="0"/>
          </a:p>
          <a:p>
            <a:pPr lvl="0"/>
            <a:r>
              <a:rPr lang="en-US" b="1" u="sng" dirty="0" smtClean="0"/>
              <a:t>Test Cases:</a:t>
            </a:r>
          </a:p>
          <a:p>
            <a:pPr lvl="0"/>
            <a:r>
              <a:rPr lang="en-US" dirty="0" smtClean="0"/>
              <a:t>Enter </a:t>
            </a:r>
            <a:r>
              <a:rPr lang="en-US" dirty="0"/>
              <a:t>payment =0</a:t>
            </a:r>
          </a:p>
          <a:p>
            <a:r>
              <a:rPr lang="en-US" dirty="0"/>
              <a:t>Output: Nil, no updates </a:t>
            </a:r>
          </a:p>
          <a:p>
            <a:pPr lvl="0"/>
            <a:r>
              <a:rPr lang="en-US" dirty="0"/>
              <a:t>Enter payment=-99</a:t>
            </a:r>
          </a:p>
          <a:p>
            <a:r>
              <a:rPr lang="en-US" dirty="0"/>
              <a:t>Output: Prompts to enter again</a:t>
            </a:r>
          </a:p>
          <a:p>
            <a:pPr lvl="0"/>
            <a:r>
              <a:rPr lang="en-US" dirty="0"/>
              <a:t>Enter payment&gt;0 and &lt;1001</a:t>
            </a:r>
          </a:p>
          <a:p>
            <a:r>
              <a:rPr lang="en-US" dirty="0"/>
              <a:t>Output: Recharge Successful</a:t>
            </a:r>
          </a:p>
          <a:p>
            <a:pPr lvl="0"/>
            <a:r>
              <a:rPr lang="en-US" dirty="0"/>
              <a:t>Enter Payment =1005</a:t>
            </a:r>
          </a:p>
          <a:p>
            <a:r>
              <a:rPr lang="en-US" dirty="0"/>
              <a:t>Output: Prompts to enter </a:t>
            </a:r>
            <a:r>
              <a:rPr lang="en-US" dirty="0" smtClean="0"/>
              <a:t>again</a:t>
            </a:r>
            <a:endParaRPr lang="en-US" dirty="0"/>
          </a:p>
          <a:p>
            <a:endParaRPr lang="en-US" dirty="0"/>
          </a:p>
        </p:txBody>
      </p:sp>
    </p:spTree>
    <p:extLst>
      <p:ext uri="{BB962C8B-B14F-4D97-AF65-F5344CB8AC3E}">
        <p14:creationId xmlns:p14="http://schemas.microsoft.com/office/powerpoint/2010/main" val="566622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1543" y="1321872"/>
            <a:ext cx="5214257" cy="4373562"/>
          </a:xfrm>
        </p:spPr>
        <p:txBody>
          <a:bodyPr/>
          <a:lstStyle/>
          <a:p>
            <a:r>
              <a:rPr lang="en-US" sz="7200" b="1" dirty="0" smtClean="0"/>
              <a:t>Process </a:t>
            </a:r>
            <a:br>
              <a:rPr lang="en-US" sz="7200" b="1" dirty="0" smtClean="0"/>
            </a:br>
            <a:r>
              <a:rPr lang="en-US" sz="7200" b="1" dirty="0" smtClean="0"/>
              <a:t>Model</a:t>
            </a:r>
            <a:endParaRPr lang="en-US" sz="7200" b="1" dirty="0"/>
          </a:p>
        </p:txBody>
      </p:sp>
      <p:sp>
        <p:nvSpPr>
          <p:cNvPr id="7" name="TextBox 6"/>
          <p:cNvSpPr txBox="1"/>
          <p:nvPr/>
        </p:nvSpPr>
        <p:spPr>
          <a:xfrm>
            <a:off x="-32657" y="0"/>
            <a:ext cx="3124200"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8031329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1" y="1321872"/>
            <a:ext cx="5486400" cy="4373562"/>
          </a:xfrm>
        </p:spPr>
        <p:txBody>
          <a:bodyPr>
            <a:normAutofit/>
          </a:bodyPr>
          <a:lstStyle/>
          <a:p>
            <a:r>
              <a:rPr lang="en-US" sz="5400" b="1" dirty="0" smtClean="0"/>
              <a:t>References</a:t>
            </a:r>
            <a:endParaRPr lang="en-US" sz="4800" b="1" dirty="0"/>
          </a:p>
        </p:txBody>
      </p:sp>
      <p:sp>
        <p:nvSpPr>
          <p:cNvPr id="7" name="TextBox 6"/>
          <p:cNvSpPr txBox="1"/>
          <p:nvPr/>
        </p:nvSpPr>
        <p:spPr>
          <a:xfrm>
            <a:off x="-32657" y="0"/>
            <a:ext cx="2852057"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667132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81200"/>
            <a:ext cx="7086600" cy="2743200"/>
          </a:xfrm>
        </p:spPr>
        <p:txBody>
          <a:bodyPr>
            <a:normAutofit/>
          </a:bodyPr>
          <a:lstStyle/>
          <a:p>
            <a:pPr lvl="0"/>
            <a:r>
              <a:rPr lang="en-US" dirty="0"/>
              <a:t>R.W. Royce, Managing the Development of Large Software Systems: Concepts and Techniques, Proc. IEEE Westcon, IEEE Press, 1970.</a:t>
            </a:r>
          </a:p>
          <a:p>
            <a:pPr lvl="0"/>
            <a:r>
              <a:rPr lang="en-US" dirty="0"/>
              <a:t>Software Engineering : Practitioner’s Approach :By Roger S. Pressman</a:t>
            </a:r>
          </a:p>
          <a:p>
            <a:pPr lvl="0"/>
            <a:r>
              <a:rPr lang="en-IN" dirty="0"/>
              <a:t>An Integrated Approach to Software Engineering by Pankaj </a:t>
            </a:r>
            <a:r>
              <a:rPr lang="en-IN" dirty="0" err="1"/>
              <a:t>Jalote</a:t>
            </a:r>
            <a:endParaRPr lang="en-US" b="1" dirty="0"/>
          </a:p>
          <a:p>
            <a:endParaRPr lang="en-US" dirty="0"/>
          </a:p>
        </p:txBody>
      </p:sp>
    </p:spTree>
    <p:extLst>
      <p:ext uri="{BB962C8B-B14F-4D97-AF65-F5344CB8AC3E}">
        <p14:creationId xmlns:p14="http://schemas.microsoft.com/office/powerpoint/2010/main" val="270794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idx="1"/>
          </p:nvPr>
        </p:nvSpPr>
        <p:spPr/>
        <p:txBody>
          <a:bodyPr>
            <a:normAutofit lnSpcReduction="10000"/>
          </a:bodyPr>
          <a:lstStyle/>
          <a:p>
            <a:r>
              <a:rPr lang="en-US" dirty="0"/>
              <a:t>a description of the sequence of activities carried out in an SE </a:t>
            </a:r>
            <a:r>
              <a:rPr lang="en-US" dirty="0" smtClean="0"/>
              <a:t>project</a:t>
            </a:r>
          </a:p>
          <a:p>
            <a:r>
              <a:rPr lang="en-IN" dirty="0"/>
              <a:t>, a process model covers the entire lifetime of a product.:</a:t>
            </a:r>
            <a:endParaRPr lang="en-US" dirty="0"/>
          </a:p>
          <a:p>
            <a:pPr lvl="1"/>
            <a:r>
              <a:rPr lang="en-IN" dirty="0" smtClean="0"/>
              <a:t>From </a:t>
            </a:r>
            <a:r>
              <a:rPr lang="en-IN" dirty="0"/>
              <a:t>birth of a commercial idea </a:t>
            </a:r>
            <a:endParaRPr lang="en-US" dirty="0"/>
          </a:p>
          <a:p>
            <a:pPr lvl="1"/>
            <a:r>
              <a:rPr lang="en-IN" dirty="0" smtClean="0"/>
              <a:t>To </a:t>
            </a:r>
            <a:r>
              <a:rPr lang="en-IN" dirty="0"/>
              <a:t>final </a:t>
            </a:r>
            <a:r>
              <a:rPr lang="en-IN" dirty="0" smtClean="0"/>
              <a:t> de-installation </a:t>
            </a:r>
            <a:r>
              <a:rPr lang="en-IN" dirty="0"/>
              <a:t>of last </a:t>
            </a:r>
            <a:r>
              <a:rPr lang="en-IN" dirty="0" smtClean="0"/>
              <a:t>release</a:t>
            </a:r>
            <a:endParaRPr lang="en-US" dirty="0"/>
          </a:p>
          <a:p>
            <a:r>
              <a:rPr lang="en-IN" dirty="0"/>
              <a:t>The three main phases: </a:t>
            </a:r>
            <a:endParaRPr lang="en-US" dirty="0"/>
          </a:p>
          <a:p>
            <a:pPr lvl="1"/>
            <a:r>
              <a:rPr lang="en-IN" b="1" dirty="0" smtClean="0"/>
              <a:t>design</a:t>
            </a:r>
            <a:r>
              <a:rPr lang="en-IN" b="1" dirty="0"/>
              <a:t>, </a:t>
            </a:r>
            <a:endParaRPr lang="en-US" dirty="0"/>
          </a:p>
          <a:p>
            <a:pPr lvl="1"/>
            <a:r>
              <a:rPr lang="en-IN" b="1" dirty="0" smtClean="0"/>
              <a:t>build</a:t>
            </a:r>
            <a:r>
              <a:rPr lang="en-IN" b="1" dirty="0"/>
              <a:t>, </a:t>
            </a:r>
            <a:endParaRPr lang="en-US" dirty="0"/>
          </a:p>
          <a:p>
            <a:pPr lvl="1"/>
            <a:r>
              <a:rPr lang="en-US" b="1" dirty="0" smtClean="0"/>
              <a:t>maintain</a:t>
            </a:r>
            <a:r>
              <a:rPr lang="en-US" b="1" dirty="0"/>
              <a:t>. </a:t>
            </a:r>
            <a:endParaRPr lang="en-US" b="1" dirty="0" smtClean="0"/>
          </a:p>
          <a:p>
            <a:r>
              <a:rPr lang="en-US" dirty="0"/>
              <a:t>the product we are working on is a simple web application </a:t>
            </a:r>
            <a:endParaRPr lang="en-US" dirty="0" smtClean="0"/>
          </a:p>
          <a:p>
            <a:r>
              <a:rPr lang="en-US" dirty="0"/>
              <a:t>can simply go from one stage to another after a document was signed by the client</a:t>
            </a:r>
            <a:r>
              <a:rPr lang="en-US" dirty="0" smtClean="0"/>
              <a:t>.</a:t>
            </a:r>
          </a:p>
          <a:p>
            <a:endParaRPr lang="en-US" dirty="0" smtClean="0"/>
          </a:p>
          <a:p>
            <a:pPr marL="114300" indent="0">
              <a:buNone/>
            </a:pPr>
            <a:endParaRPr lang="en-IN" dirty="0" smtClean="0"/>
          </a:p>
        </p:txBody>
      </p:sp>
    </p:spTree>
    <p:extLst>
      <p:ext uri="{BB962C8B-B14F-4D97-AF65-F5344CB8AC3E}">
        <p14:creationId xmlns:p14="http://schemas.microsoft.com/office/powerpoint/2010/main" val="1256563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08556637"/>
              </p:ext>
            </p:extLst>
          </p:nvPr>
        </p:nvGraphicFramePr>
        <p:xfrm>
          <a:off x="304800" y="0"/>
          <a:ext cx="8001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828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1543" y="1321872"/>
            <a:ext cx="5214257" cy="4373562"/>
          </a:xfrm>
        </p:spPr>
        <p:txBody>
          <a:bodyPr/>
          <a:lstStyle/>
          <a:p>
            <a:r>
              <a:rPr lang="en-US" sz="7200" b="1" dirty="0" smtClean="0"/>
              <a:t>SRS</a:t>
            </a:r>
            <a:endParaRPr lang="en-US" sz="7200" b="1" dirty="0"/>
          </a:p>
        </p:txBody>
      </p:sp>
      <p:sp>
        <p:nvSpPr>
          <p:cNvPr id="7" name="TextBox 6"/>
          <p:cNvSpPr txBox="1"/>
          <p:nvPr/>
        </p:nvSpPr>
        <p:spPr>
          <a:xfrm>
            <a:off x="-32657" y="0"/>
            <a:ext cx="3124200" cy="70173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152906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79" y="0"/>
            <a:ext cx="7620000" cy="563562"/>
          </a:xfrm>
        </p:spPr>
        <p:txBody>
          <a:bodyPr>
            <a:normAutofit fontScale="90000"/>
          </a:bodyPr>
          <a:lstStyle/>
          <a:p>
            <a:r>
              <a:rPr lang="en-US" dirty="0" smtClean="0"/>
              <a:t>SRS</a:t>
            </a:r>
            <a:endParaRPr lang="en-US" dirty="0"/>
          </a:p>
        </p:txBody>
      </p:sp>
      <p:sp>
        <p:nvSpPr>
          <p:cNvPr id="3" name="Content Placeholder 2"/>
          <p:cNvSpPr>
            <a:spLocks noGrp="1"/>
          </p:cNvSpPr>
          <p:nvPr>
            <p:ph idx="1"/>
          </p:nvPr>
        </p:nvSpPr>
        <p:spPr>
          <a:xfrm>
            <a:off x="268704" y="1141698"/>
            <a:ext cx="8418095" cy="5716302"/>
          </a:xfrm>
        </p:spPr>
        <p:txBody>
          <a:bodyPr>
            <a:normAutofit fontScale="77500" lnSpcReduction="20000"/>
          </a:bodyPr>
          <a:lstStyle/>
          <a:p>
            <a:endParaRPr lang="en-US" b="1" u="sng" spc="300" dirty="0" smtClean="0">
              <a:latin typeface="Times New Roman" panose="02020603050405020304" pitchFamily="18" charset="0"/>
              <a:cs typeface="Times New Roman" panose="02020603050405020304" pitchFamily="18" charset="0"/>
            </a:endParaRPr>
          </a:p>
          <a:p>
            <a:r>
              <a:rPr lang="en-US" b="1" u="sng" spc="300" dirty="0" smtClean="0">
                <a:latin typeface="Times New Roman" panose="02020603050405020304" pitchFamily="18" charset="0"/>
                <a:cs typeface="Times New Roman" panose="02020603050405020304" pitchFamily="18" charset="0"/>
              </a:rPr>
              <a:t>PRODUCT FUNCTION:</a:t>
            </a:r>
          </a:p>
          <a:p>
            <a:pPr lvl="1"/>
            <a:r>
              <a:rPr lang="en-IN" sz="2600" dirty="0" smtClean="0">
                <a:latin typeface="Times New Roman" panose="02020603050405020304" pitchFamily="18" charset="0"/>
                <a:cs typeface="Times New Roman" panose="02020603050405020304" pitchFamily="18" charset="0"/>
              </a:rPr>
              <a:t>to </a:t>
            </a:r>
            <a:r>
              <a:rPr lang="en-IN" sz="2600" dirty="0">
                <a:latin typeface="Times New Roman" panose="02020603050405020304" pitchFamily="18" charset="0"/>
                <a:cs typeface="Times New Roman" panose="02020603050405020304" pitchFamily="18" charset="0"/>
              </a:rPr>
              <a:t>recharge </a:t>
            </a:r>
            <a:r>
              <a:rPr lang="en-IN" sz="2600" dirty="0" smtClean="0">
                <a:latin typeface="Times New Roman" panose="02020603050405020304" pitchFamily="18" charset="0"/>
                <a:cs typeface="Times New Roman" panose="02020603050405020304" pitchFamily="18" charset="0"/>
              </a:rPr>
              <a:t>the metro card</a:t>
            </a:r>
            <a:endParaRPr lang="en-US" sz="2600" dirty="0" smtClean="0">
              <a:latin typeface="Times New Roman" panose="02020603050405020304" pitchFamily="18" charset="0"/>
              <a:cs typeface="Times New Roman" panose="02020603050405020304" pitchFamily="18" charset="0"/>
            </a:endParaRPr>
          </a:p>
          <a:p>
            <a:pPr lvl="1"/>
            <a:r>
              <a:rPr lang="en-IN" sz="2600" dirty="0" smtClean="0">
                <a:latin typeface="Times New Roman" panose="02020603050405020304" pitchFamily="18" charset="0"/>
                <a:cs typeface="Times New Roman" panose="02020603050405020304" pitchFamily="18" charset="0"/>
              </a:rPr>
              <a:t>to </a:t>
            </a:r>
            <a:r>
              <a:rPr lang="en-IN" sz="2600" dirty="0">
                <a:latin typeface="Times New Roman" panose="02020603050405020304" pitchFamily="18" charset="0"/>
                <a:cs typeface="Times New Roman" panose="02020603050405020304" pitchFamily="18" charset="0"/>
              </a:rPr>
              <a:t>create a login of his own, </a:t>
            </a:r>
            <a:endParaRPr lang="en-IN" sz="2600" dirty="0" smtClean="0">
              <a:latin typeface="Times New Roman" panose="02020603050405020304" pitchFamily="18" charset="0"/>
              <a:cs typeface="Times New Roman" panose="02020603050405020304" pitchFamily="18" charset="0"/>
            </a:endParaRPr>
          </a:p>
          <a:p>
            <a:pPr lvl="1"/>
            <a:r>
              <a:rPr lang="en-IN" sz="2600" dirty="0" smtClean="0">
                <a:latin typeface="Times New Roman" panose="02020603050405020304" pitchFamily="18" charset="0"/>
                <a:cs typeface="Times New Roman" panose="02020603050405020304" pitchFamily="18" charset="0"/>
              </a:rPr>
              <a:t>access </a:t>
            </a:r>
            <a:r>
              <a:rPr lang="en-IN" sz="2600" dirty="0">
                <a:latin typeface="Times New Roman" panose="02020603050405020304" pitchFamily="18" charset="0"/>
                <a:cs typeface="Times New Roman" panose="02020603050405020304" pitchFamily="18" charset="0"/>
              </a:rPr>
              <a:t>various other options as well , like navigate , fare calculator and settings</a:t>
            </a:r>
            <a:r>
              <a:rPr lang="en-IN" sz="2600" dirty="0" smtClean="0">
                <a:latin typeface="Times New Roman" panose="02020603050405020304" pitchFamily="18" charset="0"/>
                <a:cs typeface="Times New Roman" panose="02020603050405020304" pitchFamily="18" charset="0"/>
              </a:rPr>
              <a:t>. </a:t>
            </a:r>
          </a:p>
          <a:p>
            <a:pPr lvl="1"/>
            <a:endParaRPr lang="en-IN" dirty="0" smtClean="0">
              <a:latin typeface="Times New Roman" panose="02020603050405020304" pitchFamily="18" charset="0"/>
              <a:cs typeface="Times New Roman" panose="02020603050405020304" pitchFamily="18" charset="0"/>
            </a:endParaRPr>
          </a:p>
          <a:p>
            <a:r>
              <a:rPr lang="en-IN" b="1" u="sng" spc="300" dirty="0" smtClean="0">
                <a:latin typeface="Times New Roman" panose="02020603050405020304" pitchFamily="18" charset="0"/>
                <a:cs typeface="Times New Roman" panose="02020603050405020304" pitchFamily="18" charset="0"/>
              </a:rPr>
              <a:t>USER CHARACTERISTICS:</a:t>
            </a:r>
          </a:p>
          <a:p>
            <a:pPr lvl="1"/>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user </a:t>
            </a:r>
            <a:r>
              <a:rPr lang="en-IN" sz="2400" dirty="0" smtClean="0">
                <a:latin typeface="Times New Roman" panose="02020603050405020304" pitchFamily="18" charset="0"/>
                <a:cs typeface="Times New Roman" panose="02020603050405020304" pitchFamily="18" charset="0"/>
              </a:rPr>
              <a:t>may </a:t>
            </a:r>
            <a:r>
              <a:rPr lang="en-IN" sz="2400" dirty="0">
                <a:latin typeface="Times New Roman" panose="02020603050405020304" pitchFamily="18" charset="0"/>
                <a:cs typeface="Times New Roman" panose="02020603050405020304" pitchFamily="18" charset="0"/>
              </a:rPr>
              <a:t>or may not have much prior knowledge </a:t>
            </a:r>
            <a:endParaRPr lang="en-IN" sz="2400" dirty="0" smtClean="0">
              <a:latin typeface="Times New Roman" panose="02020603050405020304" pitchFamily="18" charset="0"/>
              <a:cs typeface="Times New Roman" panose="02020603050405020304" pitchFamily="18" charset="0"/>
            </a:endParaRPr>
          </a:p>
          <a:p>
            <a:pPr lvl="1"/>
            <a:endParaRPr lang="en-IN" dirty="0" smtClean="0">
              <a:latin typeface="Times New Roman" panose="02020603050405020304" pitchFamily="18" charset="0"/>
              <a:cs typeface="Times New Roman" panose="02020603050405020304" pitchFamily="18" charset="0"/>
            </a:endParaRPr>
          </a:p>
          <a:p>
            <a:r>
              <a:rPr lang="en-IN" b="1" u="sng" spc="300" dirty="0" smtClean="0">
                <a:latin typeface="Times New Roman" panose="02020603050405020304" pitchFamily="18" charset="0"/>
                <a:cs typeface="Times New Roman" panose="02020603050405020304" pitchFamily="18" charset="0"/>
              </a:rPr>
              <a:t>GENERAL CONSTRAINTS:</a:t>
            </a:r>
          </a:p>
          <a:p>
            <a:pPr lvl="1"/>
            <a:r>
              <a:rPr lang="en-IN" sz="2400" dirty="0" smtClean="0">
                <a:latin typeface="Times New Roman" panose="02020603050405020304" pitchFamily="18" charset="0"/>
                <a:cs typeface="Times New Roman" panose="02020603050405020304" pitchFamily="18" charset="0"/>
              </a:rPr>
              <a:t>application </a:t>
            </a:r>
            <a:r>
              <a:rPr lang="en-IN" sz="2400" dirty="0">
                <a:latin typeface="Times New Roman" panose="02020603050405020304" pitchFamily="18" charset="0"/>
                <a:cs typeface="Times New Roman" panose="02020603050405020304" pitchFamily="18" charset="0"/>
              </a:rPr>
              <a:t>is </a:t>
            </a:r>
            <a:r>
              <a:rPr lang="en-IN" sz="2400" dirty="0" smtClean="0">
                <a:latin typeface="Times New Roman" panose="02020603050405020304" pitchFamily="18" charset="0"/>
                <a:cs typeface="Times New Roman" panose="02020603050405020304" pitchFamily="18" charset="0"/>
              </a:rPr>
              <a:t> constrained </a:t>
            </a:r>
            <a:r>
              <a:rPr lang="en-IN" sz="2400" dirty="0">
                <a:latin typeface="Times New Roman" panose="02020603050405020304" pitchFamily="18" charset="0"/>
                <a:cs typeface="Times New Roman" panose="02020603050405020304" pitchFamily="18" charset="0"/>
              </a:rPr>
              <a:t>to allow only Smart card users </a:t>
            </a:r>
            <a:endParaRPr lang="en-IN" sz="2400" dirty="0" smtClean="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The users who may wish to gain knowledge through these extra facilities cannot </a:t>
            </a:r>
            <a:endParaRPr lang="en-IN" sz="2400" dirty="0" smtClean="0">
              <a:latin typeface="Times New Roman" panose="02020603050405020304" pitchFamily="18" charset="0"/>
              <a:cs typeface="Times New Roman" panose="02020603050405020304" pitchFamily="18" charset="0"/>
            </a:endParaRPr>
          </a:p>
          <a:p>
            <a:pPr lvl="1"/>
            <a:endParaRPr lang="en-IN" dirty="0" smtClean="0">
              <a:latin typeface="Times New Roman" panose="02020603050405020304" pitchFamily="18" charset="0"/>
              <a:cs typeface="Times New Roman" panose="02020603050405020304" pitchFamily="18" charset="0"/>
            </a:endParaRPr>
          </a:p>
          <a:p>
            <a:r>
              <a:rPr lang="en-IN" b="1" u="sng" spc="300" dirty="0" smtClean="0">
                <a:latin typeface="Times New Roman" panose="02020603050405020304" pitchFamily="18" charset="0"/>
                <a:cs typeface="Times New Roman" panose="02020603050405020304" pitchFamily="18" charset="0"/>
              </a:rPr>
              <a:t>ASSUMPTION AND DEPENDENCIES:</a:t>
            </a:r>
          </a:p>
          <a:p>
            <a:pPr lvl="1"/>
            <a:r>
              <a:rPr lang="en-IN" sz="2600" dirty="0" smtClean="0">
                <a:latin typeface="Times New Roman" panose="02020603050405020304" pitchFamily="18" charset="0"/>
                <a:cs typeface="Times New Roman" panose="02020603050405020304" pitchFamily="18" charset="0"/>
              </a:rPr>
              <a:t>users can sign in  with </a:t>
            </a:r>
            <a:r>
              <a:rPr lang="en-IN" sz="2600" dirty="0">
                <a:latin typeface="Times New Roman" panose="02020603050405020304" pitchFamily="18" charset="0"/>
                <a:cs typeface="Times New Roman" panose="02020603050405020304" pitchFamily="18" charset="0"/>
              </a:rPr>
              <a:t>a particular metro card number and phone number </a:t>
            </a:r>
            <a:r>
              <a:rPr lang="en-IN" sz="2600" dirty="0" smtClean="0">
                <a:latin typeface="Times New Roman" panose="02020603050405020304" pitchFamily="18" charset="0"/>
                <a:cs typeface="Times New Roman" panose="02020603050405020304" pitchFamily="18" charset="0"/>
              </a:rPr>
              <a:t>which is </a:t>
            </a:r>
            <a:r>
              <a:rPr lang="en-IN" sz="2600" dirty="0">
                <a:latin typeface="Times New Roman" panose="02020603050405020304" pitchFamily="18" charset="0"/>
                <a:cs typeface="Times New Roman" panose="02020603050405020304" pitchFamily="18" charset="0"/>
              </a:rPr>
              <a:t>already once registered at the metro </a:t>
            </a:r>
            <a:r>
              <a:rPr lang="en-IN" sz="2600" dirty="0" smtClean="0">
                <a:latin typeface="Times New Roman" panose="02020603050405020304" pitchFamily="18" charset="0"/>
                <a:cs typeface="Times New Roman" panose="02020603050405020304" pitchFamily="18" charset="0"/>
              </a:rPr>
              <a:t>station</a:t>
            </a:r>
          </a:p>
          <a:p>
            <a:pPr lvl="1"/>
            <a:r>
              <a:rPr lang="en-IN" sz="2600" dirty="0">
                <a:latin typeface="Times New Roman" panose="02020603050405020304" pitchFamily="18" charset="0"/>
                <a:cs typeface="Times New Roman" panose="02020603050405020304" pitchFamily="18" charset="0"/>
              </a:rPr>
              <a:t>each metro station will be installed with an RFID punch facility </a:t>
            </a:r>
            <a:endParaRPr lang="en-US" sz="2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680033"/>
            <a:ext cx="48006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OVERALL DESCRIPTION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585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222</TotalTime>
  <Words>1657</Words>
  <Application>Microsoft Office PowerPoint</Application>
  <PresentationFormat>On-screen Show (4:3)</PresentationFormat>
  <Paragraphs>811</Paragraphs>
  <Slides>51</Slides>
  <Notes>13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Essential</vt:lpstr>
      <vt:lpstr>Online Metro Card Recharge</vt:lpstr>
      <vt:lpstr>Problem Statement</vt:lpstr>
      <vt:lpstr>PowerPoint Presentation</vt:lpstr>
      <vt:lpstr>Overview</vt:lpstr>
      <vt:lpstr>Process  Model</vt:lpstr>
      <vt:lpstr>Waterfall Model</vt:lpstr>
      <vt:lpstr>PowerPoint Presentation</vt:lpstr>
      <vt:lpstr>SRS</vt:lpstr>
      <vt:lpstr>SRS</vt:lpstr>
      <vt:lpstr>SRS : Components</vt:lpstr>
      <vt:lpstr>1. External Interface Requirements:</vt:lpstr>
      <vt:lpstr>Login</vt:lpstr>
      <vt:lpstr>Signup</vt:lpstr>
      <vt:lpstr>Online Payment</vt:lpstr>
      <vt:lpstr>Enquiry</vt:lpstr>
      <vt:lpstr>1. External Interface Requirements:</vt:lpstr>
      <vt:lpstr>Hardware Interface</vt:lpstr>
      <vt:lpstr>2. Functional Requirements</vt:lpstr>
      <vt:lpstr>FR 1: Signup</vt:lpstr>
      <vt:lpstr>FR 3: Online Payment</vt:lpstr>
      <vt:lpstr>FR 5: Enquiry(fare calculator)</vt:lpstr>
      <vt:lpstr>3. Performance Requirements</vt:lpstr>
      <vt:lpstr>Dynamic:</vt:lpstr>
      <vt:lpstr>4. Design Constraints</vt:lpstr>
      <vt:lpstr>PowerPoint Presentation</vt:lpstr>
      <vt:lpstr>SRS : DFD  And Data Dictionary</vt:lpstr>
      <vt:lpstr>Context Level DFD</vt:lpstr>
      <vt:lpstr>First Level DFD</vt:lpstr>
      <vt:lpstr>Data Dictionary</vt:lpstr>
      <vt:lpstr>PowerPoint Presentation</vt:lpstr>
      <vt:lpstr>Estimation</vt:lpstr>
      <vt:lpstr>Estimation: Function Point</vt:lpstr>
      <vt:lpstr>PowerPoint Presentation</vt:lpstr>
      <vt:lpstr>Function Point Calculation:</vt:lpstr>
      <vt:lpstr>Estimation: Efforts</vt:lpstr>
      <vt:lpstr>Scheduling</vt:lpstr>
      <vt:lpstr>PowerPoint Presentation</vt:lpstr>
      <vt:lpstr>Risk  Management</vt:lpstr>
      <vt:lpstr>PowerPoint Presentation</vt:lpstr>
      <vt:lpstr>Design: System Design</vt:lpstr>
      <vt:lpstr>PowerPoint Presentation</vt:lpstr>
      <vt:lpstr>Design: Data Design</vt:lpstr>
      <vt:lpstr>There are no multiple tables in the database. Only two: user and registered user. Users actually contain the data of all the metro card numbers which have been issued and registered user contains the subclass of all the users who have signed up using this application.</vt:lpstr>
      <vt:lpstr>Coding</vt:lpstr>
      <vt:lpstr>Pseudocode: Payment Process</vt:lpstr>
      <vt:lpstr>Testing</vt:lpstr>
      <vt:lpstr>PowerPoint Presentation</vt:lpstr>
      <vt:lpstr>Cyclomatic Complexity</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dc:creator>
  <cp:lastModifiedBy>ANKITA</cp:lastModifiedBy>
  <cp:revision>29</cp:revision>
  <dcterms:created xsi:type="dcterms:W3CDTF">2016-05-01T05:51:54Z</dcterms:created>
  <dcterms:modified xsi:type="dcterms:W3CDTF">2016-05-03T00:14:13Z</dcterms:modified>
</cp:coreProperties>
</file>