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6" r:id="rId3"/>
    <p:sldId id="273" r:id="rId4"/>
    <p:sldId id="278" r:id="rId5"/>
    <p:sldId id="279" r:id="rId6"/>
    <p:sldId id="280" r:id="rId7"/>
    <p:sldId id="281" r:id="rId8"/>
    <p:sldId id="282" r:id="rId9"/>
    <p:sldId id="283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51" autoAdjust="0"/>
  </p:normalViewPr>
  <p:slideViewPr>
    <p:cSldViewPr snapToGrid="0">
      <p:cViewPr varScale="1">
        <p:scale>
          <a:sx n="97" d="100"/>
          <a:sy n="97" d="100"/>
        </p:scale>
        <p:origin x="19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52AD6-F15A-4D1E-A4A7-EC017D33C06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061A0C1-C0E2-4B2C-A873-A53569BD99A7}">
      <dgm:prSet phldrT="[Text]"/>
      <dgm:spPr/>
      <dgm:t>
        <a:bodyPr/>
        <a:lstStyle/>
        <a:p>
          <a:r>
            <a:rPr lang="en-US" dirty="0"/>
            <a:t>SQL scripts are updated manually and produce data via “select” statements</a:t>
          </a:r>
        </a:p>
      </dgm:t>
    </dgm:pt>
    <dgm:pt modelId="{478AD5B2-3775-4C0E-AB82-82AC9028843B}" type="parTrans" cxnId="{6C39DAE6-8BC8-4483-9658-B6CE3709BF09}">
      <dgm:prSet/>
      <dgm:spPr/>
      <dgm:t>
        <a:bodyPr/>
        <a:lstStyle/>
        <a:p>
          <a:endParaRPr lang="en-US"/>
        </a:p>
      </dgm:t>
    </dgm:pt>
    <dgm:pt modelId="{EEF0F370-E983-45F9-9C7B-88F0850FE555}" type="sibTrans" cxnId="{6C39DAE6-8BC8-4483-9658-B6CE3709BF09}">
      <dgm:prSet/>
      <dgm:spPr/>
      <dgm:t>
        <a:bodyPr/>
        <a:lstStyle/>
        <a:p>
          <a:endParaRPr lang="en-US"/>
        </a:p>
      </dgm:t>
    </dgm:pt>
    <dgm:pt modelId="{89C87D50-BBF7-4EAB-961C-21EDFDEA3F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is pasted into Excel tables and tidied up by hand</a:t>
          </a:r>
        </a:p>
      </dgm:t>
    </dgm:pt>
    <dgm:pt modelId="{02F6F251-EEC6-4E85-A27F-DE6D0E7FD456}" type="parTrans" cxnId="{E6346D43-80C0-42F9-81C5-315A88485E6B}">
      <dgm:prSet/>
      <dgm:spPr/>
      <dgm:t>
        <a:bodyPr/>
        <a:lstStyle/>
        <a:p>
          <a:endParaRPr lang="en-US"/>
        </a:p>
      </dgm:t>
    </dgm:pt>
    <dgm:pt modelId="{A81907FA-201B-4A6A-9942-6F776D98253A}" type="sibTrans" cxnId="{E6346D43-80C0-42F9-81C5-315A88485E6B}">
      <dgm:prSet/>
      <dgm:spPr/>
      <dgm:t>
        <a:bodyPr/>
        <a:lstStyle/>
        <a:p>
          <a:endParaRPr lang="en-US"/>
        </a:p>
      </dgm:t>
    </dgm:pt>
    <dgm:pt modelId="{99F39837-1CA7-4104-A5A3-F5DE890B5AF3}">
      <dgm:prSet phldrT="[Text]"/>
      <dgm:spPr/>
      <dgm:t>
        <a:bodyPr/>
        <a:lstStyle/>
        <a:p>
          <a:r>
            <a:rPr lang="en-US" dirty="0"/>
            <a:t>Verified by a second person against total tables</a:t>
          </a:r>
        </a:p>
      </dgm:t>
    </dgm:pt>
    <dgm:pt modelId="{EFAD00AF-386C-4FAB-8A12-5C1432869165}" type="parTrans" cxnId="{508DACA1-C902-4662-ADEF-65F9FDDDA842}">
      <dgm:prSet/>
      <dgm:spPr/>
      <dgm:t>
        <a:bodyPr/>
        <a:lstStyle/>
        <a:p>
          <a:endParaRPr lang="en-US"/>
        </a:p>
      </dgm:t>
    </dgm:pt>
    <dgm:pt modelId="{2D60F913-5B2B-44C5-80BE-C8453F6FAAD1}" type="sibTrans" cxnId="{508DACA1-C902-4662-ADEF-65F9FDDDA842}">
      <dgm:prSet/>
      <dgm:spPr/>
      <dgm:t>
        <a:bodyPr/>
        <a:lstStyle/>
        <a:p>
          <a:endParaRPr lang="en-US"/>
        </a:p>
      </dgm:t>
    </dgm:pt>
    <dgm:pt modelId="{F321FE5D-8609-4292-AF52-0D286F0DB938}">
      <dgm:prSet phldrT="[Text]"/>
      <dgm:spPr/>
      <dgm:t>
        <a:bodyPr/>
        <a:lstStyle/>
        <a:p>
          <a:r>
            <a:rPr lang="en-US" dirty="0"/>
            <a:t>Converted into ODS files</a:t>
          </a:r>
        </a:p>
      </dgm:t>
    </dgm:pt>
    <dgm:pt modelId="{DF23B95B-29E3-49AF-A502-C8B0EC6A983E}" type="parTrans" cxnId="{88146607-49CF-4EAA-A0E2-67C0F00B5F55}">
      <dgm:prSet/>
      <dgm:spPr/>
      <dgm:t>
        <a:bodyPr/>
        <a:lstStyle/>
        <a:p>
          <a:endParaRPr lang="en-US"/>
        </a:p>
      </dgm:t>
    </dgm:pt>
    <dgm:pt modelId="{12B8CED6-97B4-4783-81C2-2713E283F04A}" type="sibTrans" cxnId="{88146607-49CF-4EAA-A0E2-67C0F00B5F55}">
      <dgm:prSet/>
      <dgm:spPr/>
      <dgm:t>
        <a:bodyPr/>
        <a:lstStyle/>
        <a:p>
          <a:endParaRPr lang="en-US"/>
        </a:p>
      </dgm:t>
    </dgm:pt>
    <dgm:pt modelId="{C1656585-B4E4-4EDF-9407-4E9693A16B7D}" type="pres">
      <dgm:prSet presAssocID="{A6B52AD6-F15A-4D1E-A4A7-EC017D33C06A}" presName="Name0" presStyleCnt="0">
        <dgm:presLayoutVars>
          <dgm:dir/>
          <dgm:resizeHandles val="exact"/>
        </dgm:presLayoutVars>
      </dgm:prSet>
      <dgm:spPr/>
    </dgm:pt>
    <dgm:pt modelId="{192A9CD2-9577-4377-92EB-A95347A4F963}" type="pres">
      <dgm:prSet presAssocID="{A061A0C1-C0E2-4B2C-A873-A53569BD99A7}" presName="node" presStyleLbl="node1" presStyleIdx="0" presStyleCnt="4" custScaleY="120481" custLinFactNeighborY="-988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E26177-8A77-4B77-94B6-36D3932B85B4}" type="pres">
      <dgm:prSet presAssocID="{EEF0F370-E983-45F9-9C7B-88F0850FE555}" presName="sibTrans" presStyleLbl="sibTrans2D1" presStyleIdx="0" presStyleCnt="3"/>
      <dgm:spPr/>
      <dgm:t>
        <a:bodyPr/>
        <a:lstStyle/>
        <a:p>
          <a:endParaRPr lang="en-GB"/>
        </a:p>
      </dgm:t>
    </dgm:pt>
    <dgm:pt modelId="{D2E90ACA-5859-4537-806F-5751EE57567B}" type="pres">
      <dgm:prSet presAssocID="{EEF0F370-E983-45F9-9C7B-88F0850FE555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9E61A6E4-FBB1-4C96-97D2-F3F06CBCC698}" type="pres">
      <dgm:prSet presAssocID="{89C87D50-BBF7-4EAB-961C-21EDFDEA3FAB}" presName="node" presStyleLbl="node1" presStyleIdx="1" presStyleCnt="4" custScaleY="120481" custLinFactNeighborY="-988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2AD9C1-ECDE-4431-A866-7F528A28DAAB}" type="pres">
      <dgm:prSet presAssocID="{A81907FA-201B-4A6A-9942-6F776D98253A}" presName="sibTrans" presStyleLbl="sibTrans2D1" presStyleIdx="1" presStyleCnt="3"/>
      <dgm:spPr/>
      <dgm:t>
        <a:bodyPr/>
        <a:lstStyle/>
        <a:p>
          <a:endParaRPr lang="en-GB"/>
        </a:p>
      </dgm:t>
    </dgm:pt>
    <dgm:pt modelId="{C151942A-A999-4B7A-9A57-0A4218EEB952}" type="pres">
      <dgm:prSet presAssocID="{A81907FA-201B-4A6A-9942-6F776D98253A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9D48B1BA-95A0-4D35-99FD-4C479EBC4AE4}" type="pres">
      <dgm:prSet presAssocID="{99F39837-1CA7-4104-A5A3-F5DE890B5AF3}" presName="node" presStyleLbl="node1" presStyleIdx="2" presStyleCnt="4" custScaleY="120481" custLinFactNeighborY="-988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60E927E-1277-408A-B2F1-8CDE1A2EF9F2}" type="pres">
      <dgm:prSet presAssocID="{2D60F913-5B2B-44C5-80BE-C8453F6FAAD1}" presName="sibTrans" presStyleLbl="sibTrans2D1" presStyleIdx="2" presStyleCnt="3"/>
      <dgm:spPr/>
      <dgm:t>
        <a:bodyPr/>
        <a:lstStyle/>
        <a:p>
          <a:endParaRPr lang="en-GB"/>
        </a:p>
      </dgm:t>
    </dgm:pt>
    <dgm:pt modelId="{E06B9251-8D8D-4BBD-9384-657398A656E3}" type="pres">
      <dgm:prSet presAssocID="{2D60F913-5B2B-44C5-80BE-C8453F6FAAD1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4A2CF9B3-E6D4-4D0A-AA9B-7D8CB46B2395}" type="pres">
      <dgm:prSet presAssocID="{F321FE5D-8609-4292-AF52-0D286F0DB938}" presName="node" presStyleLbl="node1" presStyleIdx="3" presStyleCnt="4" custScaleY="120481" custLinFactNeighborY="-988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8F45014-1366-4518-872B-63510AD58532}" type="presOf" srcId="{A6B52AD6-F15A-4D1E-A4A7-EC017D33C06A}" destId="{C1656585-B4E4-4EDF-9407-4E9693A16B7D}" srcOrd="0" destOrd="0" presId="urn:microsoft.com/office/officeart/2005/8/layout/process1"/>
    <dgm:cxn modelId="{04C65540-A7B5-47B9-8CD3-DDCA6C4F1E81}" type="presOf" srcId="{A061A0C1-C0E2-4B2C-A873-A53569BD99A7}" destId="{192A9CD2-9577-4377-92EB-A95347A4F963}" srcOrd="0" destOrd="0" presId="urn:microsoft.com/office/officeart/2005/8/layout/process1"/>
    <dgm:cxn modelId="{6C39DAE6-8BC8-4483-9658-B6CE3709BF09}" srcId="{A6B52AD6-F15A-4D1E-A4A7-EC017D33C06A}" destId="{A061A0C1-C0E2-4B2C-A873-A53569BD99A7}" srcOrd="0" destOrd="0" parTransId="{478AD5B2-3775-4C0E-AB82-82AC9028843B}" sibTransId="{EEF0F370-E983-45F9-9C7B-88F0850FE555}"/>
    <dgm:cxn modelId="{E5A3A395-5E53-4485-B0E0-016F9B9FAE87}" type="presOf" srcId="{EEF0F370-E983-45F9-9C7B-88F0850FE555}" destId="{E9E26177-8A77-4B77-94B6-36D3932B85B4}" srcOrd="0" destOrd="0" presId="urn:microsoft.com/office/officeart/2005/8/layout/process1"/>
    <dgm:cxn modelId="{E6346D43-80C0-42F9-81C5-315A88485E6B}" srcId="{A6B52AD6-F15A-4D1E-A4A7-EC017D33C06A}" destId="{89C87D50-BBF7-4EAB-961C-21EDFDEA3FAB}" srcOrd="1" destOrd="0" parTransId="{02F6F251-EEC6-4E85-A27F-DE6D0E7FD456}" sibTransId="{A81907FA-201B-4A6A-9942-6F776D98253A}"/>
    <dgm:cxn modelId="{16DBD331-88FB-437D-B813-920AB0735501}" type="presOf" srcId="{A81907FA-201B-4A6A-9942-6F776D98253A}" destId="{C151942A-A999-4B7A-9A57-0A4218EEB952}" srcOrd="1" destOrd="0" presId="urn:microsoft.com/office/officeart/2005/8/layout/process1"/>
    <dgm:cxn modelId="{209B65FF-6E9B-4DD7-B9C7-F7AEA7719DF0}" type="presOf" srcId="{99F39837-1CA7-4104-A5A3-F5DE890B5AF3}" destId="{9D48B1BA-95A0-4D35-99FD-4C479EBC4AE4}" srcOrd="0" destOrd="0" presId="urn:microsoft.com/office/officeart/2005/8/layout/process1"/>
    <dgm:cxn modelId="{0F5F6E4F-7899-4A7A-A18D-2AD1F5657C1D}" type="presOf" srcId="{89C87D50-BBF7-4EAB-961C-21EDFDEA3FAB}" destId="{9E61A6E4-FBB1-4C96-97D2-F3F06CBCC698}" srcOrd="0" destOrd="0" presId="urn:microsoft.com/office/officeart/2005/8/layout/process1"/>
    <dgm:cxn modelId="{F79F3BA0-5AC3-47AB-B3FE-4342B5BF3951}" type="presOf" srcId="{A81907FA-201B-4A6A-9942-6F776D98253A}" destId="{172AD9C1-ECDE-4431-A866-7F528A28DAAB}" srcOrd="0" destOrd="0" presId="urn:microsoft.com/office/officeart/2005/8/layout/process1"/>
    <dgm:cxn modelId="{238D12DC-8F49-4F53-94D5-309C6296820C}" type="presOf" srcId="{2D60F913-5B2B-44C5-80BE-C8453F6FAAD1}" destId="{E06B9251-8D8D-4BBD-9384-657398A656E3}" srcOrd="1" destOrd="0" presId="urn:microsoft.com/office/officeart/2005/8/layout/process1"/>
    <dgm:cxn modelId="{2C26BC37-ACCD-468E-B64C-B518F2F85858}" type="presOf" srcId="{2D60F913-5B2B-44C5-80BE-C8453F6FAAD1}" destId="{A60E927E-1277-408A-B2F1-8CDE1A2EF9F2}" srcOrd="0" destOrd="0" presId="urn:microsoft.com/office/officeart/2005/8/layout/process1"/>
    <dgm:cxn modelId="{DE89436E-DE6F-4D98-984E-415BF499D08F}" type="presOf" srcId="{EEF0F370-E983-45F9-9C7B-88F0850FE555}" destId="{D2E90ACA-5859-4537-806F-5751EE57567B}" srcOrd="1" destOrd="0" presId="urn:microsoft.com/office/officeart/2005/8/layout/process1"/>
    <dgm:cxn modelId="{693BB18A-75F5-4D24-95F0-AF084C24E83E}" type="presOf" srcId="{F321FE5D-8609-4292-AF52-0D286F0DB938}" destId="{4A2CF9B3-E6D4-4D0A-AA9B-7D8CB46B2395}" srcOrd="0" destOrd="0" presId="urn:microsoft.com/office/officeart/2005/8/layout/process1"/>
    <dgm:cxn modelId="{508DACA1-C902-4662-ADEF-65F9FDDDA842}" srcId="{A6B52AD6-F15A-4D1E-A4A7-EC017D33C06A}" destId="{99F39837-1CA7-4104-A5A3-F5DE890B5AF3}" srcOrd="2" destOrd="0" parTransId="{EFAD00AF-386C-4FAB-8A12-5C1432869165}" sibTransId="{2D60F913-5B2B-44C5-80BE-C8453F6FAAD1}"/>
    <dgm:cxn modelId="{88146607-49CF-4EAA-A0E2-67C0F00B5F55}" srcId="{A6B52AD6-F15A-4D1E-A4A7-EC017D33C06A}" destId="{F321FE5D-8609-4292-AF52-0D286F0DB938}" srcOrd="3" destOrd="0" parTransId="{DF23B95B-29E3-49AF-A502-C8B0EC6A983E}" sibTransId="{12B8CED6-97B4-4783-81C2-2713E283F04A}"/>
    <dgm:cxn modelId="{B9D35E85-7F76-495F-A7F4-4C2BE40AED54}" type="presParOf" srcId="{C1656585-B4E4-4EDF-9407-4E9693A16B7D}" destId="{192A9CD2-9577-4377-92EB-A95347A4F963}" srcOrd="0" destOrd="0" presId="urn:microsoft.com/office/officeart/2005/8/layout/process1"/>
    <dgm:cxn modelId="{92AB6639-659E-4FA6-86D1-857E9DD041CD}" type="presParOf" srcId="{C1656585-B4E4-4EDF-9407-4E9693A16B7D}" destId="{E9E26177-8A77-4B77-94B6-36D3932B85B4}" srcOrd="1" destOrd="0" presId="urn:microsoft.com/office/officeart/2005/8/layout/process1"/>
    <dgm:cxn modelId="{0A39DDA9-6ECB-4D4C-BDE4-CC57D260908C}" type="presParOf" srcId="{E9E26177-8A77-4B77-94B6-36D3932B85B4}" destId="{D2E90ACA-5859-4537-806F-5751EE57567B}" srcOrd="0" destOrd="0" presId="urn:microsoft.com/office/officeart/2005/8/layout/process1"/>
    <dgm:cxn modelId="{ECAF2BBB-A58E-4FB3-A522-41C5F04FC980}" type="presParOf" srcId="{C1656585-B4E4-4EDF-9407-4E9693A16B7D}" destId="{9E61A6E4-FBB1-4C96-97D2-F3F06CBCC698}" srcOrd="2" destOrd="0" presId="urn:microsoft.com/office/officeart/2005/8/layout/process1"/>
    <dgm:cxn modelId="{8061D01F-9836-461E-A152-4F192C61B42F}" type="presParOf" srcId="{C1656585-B4E4-4EDF-9407-4E9693A16B7D}" destId="{172AD9C1-ECDE-4431-A866-7F528A28DAAB}" srcOrd="3" destOrd="0" presId="urn:microsoft.com/office/officeart/2005/8/layout/process1"/>
    <dgm:cxn modelId="{9DA59456-E0DB-4511-99AF-FFF01CCB2C21}" type="presParOf" srcId="{172AD9C1-ECDE-4431-A866-7F528A28DAAB}" destId="{C151942A-A999-4B7A-9A57-0A4218EEB952}" srcOrd="0" destOrd="0" presId="urn:microsoft.com/office/officeart/2005/8/layout/process1"/>
    <dgm:cxn modelId="{FF2D4C51-224C-4608-9105-8BB6264F3617}" type="presParOf" srcId="{C1656585-B4E4-4EDF-9407-4E9693A16B7D}" destId="{9D48B1BA-95A0-4D35-99FD-4C479EBC4AE4}" srcOrd="4" destOrd="0" presId="urn:microsoft.com/office/officeart/2005/8/layout/process1"/>
    <dgm:cxn modelId="{CDAB9781-AC02-4BB8-8CD6-0F3AE7AFDBCB}" type="presParOf" srcId="{C1656585-B4E4-4EDF-9407-4E9693A16B7D}" destId="{A60E927E-1277-408A-B2F1-8CDE1A2EF9F2}" srcOrd="5" destOrd="0" presId="urn:microsoft.com/office/officeart/2005/8/layout/process1"/>
    <dgm:cxn modelId="{25276869-5FC2-4041-82E6-29AA807475B7}" type="presParOf" srcId="{A60E927E-1277-408A-B2F1-8CDE1A2EF9F2}" destId="{E06B9251-8D8D-4BBD-9384-657398A656E3}" srcOrd="0" destOrd="0" presId="urn:microsoft.com/office/officeart/2005/8/layout/process1"/>
    <dgm:cxn modelId="{ECC46AB1-7842-4500-94F2-6985663AF551}" type="presParOf" srcId="{C1656585-B4E4-4EDF-9407-4E9693A16B7D}" destId="{4A2CF9B3-E6D4-4D0A-AA9B-7D8CB46B239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A9CD2-9577-4377-92EB-A95347A4F963}">
      <dsp:nvSpPr>
        <dsp:cNvPr id="0" name=""/>
        <dsp:cNvSpPr/>
      </dsp:nvSpPr>
      <dsp:spPr>
        <a:xfrm>
          <a:off x="3720" y="847722"/>
          <a:ext cx="1626616" cy="200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SQL scripts are updated manually and produce data via “select” statements</a:t>
          </a:r>
        </a:p>
      </dsp:txBody>
      <dsp:txXfrm>
        <a:off x="51362" y="895364"/>
        <a:ext cx="1531332" cy="1907350"/>
      </dsp:txXfrm>
    </dsp:sp>
    <dsp:sp modelId="{E9E26177-8A77-4B77-94B6-36D3932B85B4}">
      <dsp:nvSpPr>
        <dsp:cNvPr id="0" name=""/>
        <dsp:cNvSpPr/>
      </dsp:nvSpPr>
      <dsp:spPr>
        <a:xfrm>
          <a:off x="1792999" y="1647339"/>
          <a:ext cx="344842" cy="403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92999" y="1728019"/>
        <a:ext cx="241389" cy="242041"/>
      </dsp:txXfrm>
    </dsp:sp>
    <dsp:sp modelId="{9E61A6E4-FBB1-4C96-97D2-F3F06CBCC698}">
      <dsp:nvSpPr>
        <dsp:cNvPr id="0" name=""/>
        <dsp:cNvSpPr/>
      </dsp:nvSpPr>
      <dsp:spPr>
        <a:xfrm>
          <a:off x="2280984" y="847722"/>
          <a:ext cx="1626616" cy="200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is pasted into Excel tables and tidied up by hand</a:t>
          </a:r>
        </a:p>
      </dsp:txBody>
      <dsp:txXfrm>
        <a:off x="2328626" y="895364"/>
        <a:ext cx="1531332" cy="1907350"/>
      </dsp:txXfrm>
    </dsp:sp>
    <dsp:sp modelId="{172AD9C1-ECDE-4431-A866-7F528A28DAAB}">
      <dsp:nvSpPr>
        <dsp:cNvPr id="0" name=""/>
        <dsp:cNvSpPr/>
      </dsp:nvSpPr>
      <dsp:spPr>
        <a:xfrm>
          <a:off x="4070262" y="1647339"/>
          <a:ext cx="344842" cy="403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70262" y="1728019"/>
        <a:ext cx="241389" cy="242041"/>
      </dsp:txXfrm>
    </dsp:sp>
    <dsp:sp modelId="{9D48B1BA-95A0-4D35-99FD-4C479EBC4AE4}">
      <dsp:nvSpPr>
        <dsp:cNvPr id="0" name=""/>
        <dsp:cNvSpPr/>
      </dsp:nvSpPr>
      <dsp:spPr>
        <a:xfrm>
          <a:off x="4558247" y="847722"/>
          <a:ext cx="1626616" cy="200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Verified by a second person against total tables</a:t>
          </a:r>
        </a:p>
      </dsp:txBody>
      <dsp:txXfrm>
        <a:off x="4605889" y="895364"/>
        <a:ext cx="1531332" cy="1907350"/>
      </dsp:txXfrm>
    </dsp:sp>
    <dsp:sp modelId="{A60E927E-1277-408A-B2F1-8CDE1A2EF9F2}">
      <dsp:nvSpPr>
        <dsp:cNvPr id="0" name=""/>
        <dsp:cNvSpPr/>
      </dsp:nvSpPr>
      <dsp:spPr>
        <a:xfrm>
          <a:off x="6347526" y="1647339"/>
          <a:ext cx="344842" cy="403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47526" y="1728019"/>
        <a:ext cx="241389" cy="242041"/>
      </dsp:txXfrm>
    </dsp:sp>
    <dsp:sp modelId="{4A2CF9B3-E6D4-4D0A-AA9B-7D8CB46B2395}">
      <dsp:nvSpPr>
        <dsp:cNvPr id="0" name=""/>
        <dsp:cNvSpPr/>
      </dsp:nvSpPr>
      <dsp:spPr>
        <a:xfrm>
          <a:off x="6835511" y="847722"/>
          <a:ext cx="1626616" cy="200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Converted into ODS files</a:t>
          </a:r>
        </a:p>
      </dsp:txBody>
      <dsp:txXfrm>
        <a:off x="6883153" y="895364"/>
        <a:ext cx="1531332" cy="1907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354F5-B6B3-41C9-B567-E97EE62D63E5}" type="datetimeFigureOut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15/01/2019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DD245-08EF-4A5F-93ED-23719A0A573D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13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F03F9-E31A-47BD-A942-D89C155580FC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57F69-8E31-4063-B8BD-C2DF26109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</a:t>
            </a:r>
          </a:p>
          <a:p>
            <a:endParaRPr lang="en-GB" dirty="0"/>
          </a:p>
          <a:p>
            <a:r>
              <a:rPr lang="en-GB" dirty="0"/>
              <a:t>I’m sure many of you are hearing about the exciting developments of RAP.</a:t>
            </a:r>
          </a:p>
          <a:p>
            <a:endParaRPr lang="en-GB" dirty="0"/>
          </a:p>
          <a:p>
            <a:r>
              <a:rPr lang="en-GB" dirty="0"/>
              <a:t>I’m going to talk you through what I’ve been up to and focus a bit on the validation work I’ve been 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7F69-8E31-4063-B8BD-C2DF2610953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351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7F69-8E31-4063-B8BD-C2DF2610953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16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</a:t>
            </a:r>
            <a:r>
              <a:rPr lang="en-GB" baseline="0" dirty="0"/>
              <a:t> as I intend, not as I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7F69-8E31-4063-B8BD-C2DF261095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99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Happy to take questions as we go along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Speed through non-script bit.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7F69-8E31-4063-B8BD-C2DF2610953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83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7F69-8E31-4063-B8BD-C2DF2610953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919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VEH0220 – Cars by make, model, fuel type and engine size</a:t>
            </a:r>
          </a:p>
          <a:p>
            <a:endParaRPr lang="en-GB" dirty="0"/>
          </a:p>
          <a:p>
            <a:r>
              <a:rPr lang="en-GB" dirty="0"/>
              <a:t>One of the many potential benefits is using it to validate tables against other tables.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7F69-8E31-4063-B8BD-C2DF2610953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42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7F69-8E31-4063-B8BD-C2DF2610953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2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 VEH01 – 01, 20, 50</a:t>
            </a:r>
          </a:p>
          <a:p>
            <a:endParaRPr lang="en-GB" dirty="0"/>
          </a:p>
          <a:p>
            <a:r>
              <a:rPr lang="en-GB" dirty="0"/>
              <a:t>Why use stored procedure? Why not view?</a:t>
            </a:r>
          </a:p>
          <a:p>
            <a:r>
              <a:rPr lang="en-GB" dirty="0"/>
              <a:t>VEH0101 has an IDS</a:t>
            </a:r>
          </a:p>
          <a:p>
            <a:r>
              <a:rPr lang="en-GB" dirty="0"/>
              <a:t>VEH0120 uses SQL pivots, which provides a flexible number of columns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7F69-8E31-4063-B8BD-C2DF2610953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1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7F69-8E31-4063-B8BD-C2DF2610953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3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57F69-8E31-4063-B8BD-C2DF2610953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31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85148"/>
            <a:ext cx="9144000" cy="442564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lIns="3636000" rIns="3492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/>
              <a:t>This title layout is designed for use with a picture on the title slide. To insert a picture, click on this text,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2171554" y="191553"/>
            <a:ext cx="6772422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9554" y="1171739"/>
            <a:ext cx="8644422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7071976" y="6402387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9A6C8C86-93CE-46FD-9679-BD0B4075CB8B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171555" y="6402388"/>
            <a:ext cx="4900422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9554" y="6402386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171554" y="6767512"/>
            <a:ext cx="4900421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Coffee &amp; Coding - RAP Validation</a:t>
            </a:r>
            <a:endParaRPr lang="en-GB" dirty="0"/>
          </a:p>
        </p:txBody>
      </p:sp>
      <p:sp>
        <p:nvSpPr>
          <p:cNvPr id="15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8430301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9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allAtOnce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>
            <a:spLocks noChangeAspect="1"/>
          </p:cNvSpPr>
          <p:nvPr userDrawn="1"/>
        </p:nvSpPr>
        <p:spPr>
          <a:xfrm>
            <a:off x="5740402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9532" y="1333999"/>
            <a:ext cx="8644445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A5C6216C-B6D4-4100-B023-B62665F3E28F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Coffee &amp; Coding - RAP Validation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22613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Inverse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7071976" y="6402387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D602CA94-32BF-49D8-8B0D-2A0739ABB924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171555" y="6402388"/>
            <a:ext cx="4900422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99554" y="6402386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85148"/>
            <a:ext cx="9144000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1080000" rIns="6264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/>
              <a:t>This title layout is designed for use with a picture on the title slide. To insert a picture, click on this text,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171554" y="6767512"/>
            <a:ext cx="4900421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Coffee &amp; Coding - RAP Validation</a:t>
            </a:r>
            <a:endParaRPr lang="en-GB" dirty="0"/>
          </a:p>
        </p:txBody>
      </p:sp>
      <p:sp>
        <p:nvSpPr>
          <p:cNvPr id="15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8430301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2171554" y="191553"/>
            <a:ext cx="6772422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9554" y="1171739"/>
            <a:ext cx="8644422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4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  <p:bldP spid="10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Inverse Photographic Title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4608000" y="1885148"/>
            <a:ext cx="4536000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2160000" rIns="1368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7071976" y="6402387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6F7E2EA4-A097-4532-AD34-DACC68FC2AC3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171555" y="6402388"/>
            <a:ext cx="4900422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99554" y="6402386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85148"/>
            <a:ext cx="4536000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1080000" rIns="1260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/>
              <a:t>This title layout is designed for use with two pictures on the title slide. To insert a picture, click on the icon in the centre of each chevron,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171554" y="6767512"/>
            <a:ext cx="4900421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Coffee &amp; Coding - RAP Validation</a:t>
            </a:r>
            <a:endParaRPr lang="en-GB" dirty="0"/>
          </a:p>
        </p:txBody>
      </p:sp>
      <p:sp>
        <p:nvSpPr>
          <p:cNvPr id="15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8430301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2171554" y="191553"/>
            <a:ext cx="6772422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9554" y="1171739"/>
            <a:ext cx="8644422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6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  <p:bldP spid="10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Non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7071976" y="6402387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04521BA0-F166-4997-84BB-147D93960BEF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171555" y="6402388"/>
            <a:ext cx="4900422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SECURITY CLASSIFICATION / DRAFT STATUS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9554" y="6402386"/>
            <a:ext cx="18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>
                <a:solidFill>
                  <a:schemeClr val="accent1"/>
                </a:solidFill>
              </a:rPr>
              <a:t>Moving Britain Ahead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2" y="1886399"/>
            <a:ext cx="9144001" cy="44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 userDrawn="1"/>
        </p:nvSpPr>
        <p:spPr>
          <a:xfrm>
            <a:off x="-1" y="1886399"/>
            <a:ext cx="9144000" cy="4424400"/>
          </a:xfrm>
          <a:custGeom>
            <a:avLst/>
            <a:gdLst>
              <a:gd name="connsiteX0" fmla="*/ 9022052 w 9144000"/>
              <a:gd name="connsiteY0" fmla="*/ 4316848 h 4424400"/>
              <a:gd name="connsiteX1" fmla="*/ 9023400 w 9144000"/>
              <a:gd name="connsiteY1" fmla="*/ 4316848 h 4424400"/>
              <a:gd name="connsiteX2" fmla="*/ 9057757 w 9144000"/>
              <a:gd name="connsiteY2" fmla="*/ 4316848 h 4424400"/>
              <a:gd name="connsiteX3" fmla="*/ 9144000 w 9144000"/>
              <a:gd name="connsiteY3" fmla="*/ 4316848 h 4424400"/>
              <a:gd name="connsiteX4" fmla="*/ 9144000 w 9144000"/>
              <a:gd name="connsiteY4" fmla="*/ 4424400 h 4424400"/>
              <a:gd name="connsiteX5" fmla="*/ 9031387 w 9144000"/>
              <a:gd name="connsiteY5" fmla="*/ 4424400 h 4424400"/>
              <a:gd name="connsiteX6" fmla="*/ 8990889 w 9144000"/>
              <a:gd name="connsiteY6" fmla="*/ 4368706 h 4424400"/>
              <a:gd name="connsiteX7" fmla="*/ 9015707 w 9144000"/>
              <a:gd name="connsiteY7" fmla="*/ 4317212 h 4424400"/>
              <a:gd name="connsiteX8" fmla="*/ 9022052 w 9144000"/>
              <a:gd name="connsiteY8" fmla="*/ 4316848 h 4424400"/>
              <a:gd name="connsiteX9" fmla="*/ 8066948 w 9144000"/>
              <a:gd name="connsiteY9" fmla="*/ 4316848 h 4424400"/>
              <a:gd name="connsiteX10" fmla="*/ 8068296 w 9144000"/>
              <a:gd name="connsiteY10" fmla="*/ 4316848 h 4424400"/>
              <a:gd name="connsiteX11" fmla="*/ 8102653 w 9144000"/>
              <a:gd name="connsiteY11" fmla="*/ 4316848 h 4424400"/>
              <a:gd name="connsiteX12" fmla="*/ 8247184 w 9144000"/>
              <a:gd name="connsiteY12" fmla="*/ 4316848 h 4424400"/>
              <a:gd name="connsiteX13" fmla="*/ 8281541 w 9144000"/>
              <a:gd name="connsiteY13" fmla="*/ 4316848 h 4424400"/>
              <a:gd name="connsiteX14" fmla="*/ 8282889 w 9144000"/>
              <a:gd name="connsiteY14" fmla="*/ 4316848 h 4424400"/>
              <a:gd name="connsiteX15" fmla="*/ 8288654 w 9144000"/>
              <a:gd name="connsiteY15" fmla="*/ 4317068 h 4424400"/>
              <a:gd name="connsiteX16" fmla="*/ 8324038 w 9144000"/>
              <a:gd name="connsiteY16" fmla="*/ 4343498 h 4424400"/>
              <a:gd name="connsiteX17" fmla="*/ 8382865 w 9144000"/>
              <a:gd name="connsiteY17" fmla="*/ 4424400 h 4424400"/>
              <a:gd name="connsiteX18" fmla="*/ 8076283 w 9144000"/>
              <a:gd name="connsiteY18" fmla="*/ 4424400 h 4424400"/>
              <a:gd name="connsiteX19" fmla="*/ 8035785 w 9144000"/>
              <a:gd name="connsiteY19" fmla="*/ 4368706 h 4424400"/>
              <a:gd name="connsiteX20" fmla="*/ 8060603 w 9144000"/>
              <a:gd name="connsiteY20" fmla="*/ 4317212 h 4424400"/>
              <a:gd name="connsiteX21" fmla="*/ 8066948 w 9144000"/>
              <a:gd name="connsiteY21" fmla="*/ 4316848 h 4424400"/>
              <a:gd name="connsiteX22" fmla="*/ 7111844 w 9144000"/>
              <a:gd name="connsiteY22" fmla="*/ 4316848 h 4424400"/>
              <a:gd name="connsiteX23" fmla="*/ 7113192 w 9144000"/>
              <a:gd name="connsiteY23" fmla="*/ 4316848 h 4424400"/>
              <a:gd name="connsiteX24" fmla="*/ 7147549 w 9144000"/>
              <a:gd name="connsiteY24" fmla="*/ 4316848 h 4424400"/>
              <a:gd name="connsiteX25" fmla="*/ 7292080 w 9144000"/>
              <a:gd name="connsiteY25" fmla="*/ 4316848 h 4424400"/>
              <a:gd name="connsiteX26" fmla="*/ 7326437 w 9144000"/>
              <a:gd name="connsiteY26" fmla="*/ 4316848 h 4424400"/>
              <a:gd name="connsiteX27" fmla="*/ 7327785 w 9144000"/>
              <a:gd name="connsiteY27" fmla="*/ 4316848 h 4424400"/>
              <a:gd name="connsiteX28" fmla="*/ 7333550 w 9144000"/>
              <a:gd name="connsiteY28" fmla="*/ 4317068 h 4424400"/>
              <a:gd name="connsiteX29" fmla="*/ 7368934 w 9144000"/>
              <a:gd name="connsiteY29" fmla="*/ 4343498 h 4424400"/>
              <a:gd name="connsiteX30" fmla="*/ 7427761 w 9144000"/>
              <a:gd name="connsiteY30" fmla="*/ 4424400 h 4424400"/>
              <a:gd name="connsiteX31" fmla="*/ 7121179 w 9144000"/>
              <a:gd name="connsiteY31" fmla="*/ 4424400 h 4424400"/>
              <a:gd name="connsiteX32" fmla="*/ 7080681 w 9144000"/>
              <a:gd name="connsiteY32" fmla="*/ 4368706 h 4424400"/>
              <a:gd name="connsiteX33" fmla="*/ 7105499 w 9144000"/>
              <a:gd name="connsiteY33" fmla="*/ 4317212 h 4424400"/>
              <a:gd name="connsiteX34" fmla="*/ 7111844 w 9144000"/>
              <a:gd name="connsiteY34" fmla="*/ 4316848 h 4424400"/>
              <a:gd name="connsiteX35" fmla="*/ 6156740 w 9144000"/>
              <a:gd name="connsiteY35" fmla="*/ 4316848 h 4424400"/>
              <a:gd name="connsiteX36" fmla="*/ 6158088 w 9144000"/>
              <a:gd name="connsiteY36" fmla="*/ 4316848 h 4424400"/>
              <a:gd name="connsiteX37" fmla="*/ 6192445 w 9144000"/>
              <a:gd name="connsiteY37" fmla="*/ 4316848 h 4424400"/>
              <a:gd name="connsiteX38" fmla="*/ 6336976 w 9144000"/>
              <a:gd name="connsiteY38" fmla="*/ 4316848 h 4424400"/>
              <a:gd name="connsiteX39" fmla="*/ 6371333 w 9144000"/>
              <a:gd name="connsiteY39" fmla="*/ 4316848 h 4424400"/>
              <a:gd name="connsiteX40" fmla="*/ 6372681 w 9144000"/>
              <a:gd name="connsiteY40" fmla="*/ 4316848 h 4424400"/>
              <a:gd name="connsiteX41" fmla="*/ 6378446 w 9144000"/>
              <a:gd name="connsiteY41" fmla="*/ 4317068 h 4424400"/>
              <a:gd name="connsiteX42" fmla="*/ 6413830 w 9144000"/>
              <a:gd name="connsiteY42" fmla="*/ 4343498 h 4424400"/>
              <a:gd name="connsiteX43" fmla="*/ 6472657 w 9144000"/>
              <a:gd name="connsiteY43" fmla="*/ 4424400 h 4424400"/>
              <a:gd name="connsiteX44" fmla="*/ 6166075 w 9144000"/>
              <a:gd name="connsiteY44" fmla="*/ 4424400 h 4424400"/>
              <a:gd name="connsiteX45" fmla="*/ 6125577 w 9144000"/>
              <a:gd name="connsiteY45" fmla="*/ 4368706 h 4424400"/>
              <a:gd name="connsiteX46" fmla="*/ 6150395 w 9144000"/>
              <a:gd name="connsiteY46" fmla="*/ 4317212 h 4424400"/>
              <a:gd name="connsiteX47" fmla="*/ 6156740 w 9144000"/>
              <a:gd name="connsiteY47" fmla="*/ 4316848 h 4424400"/>
              <a:gd name="connsiteX48" fmla="*/ 5201639 w 9144000"/>
              <a:gd name="connsiteY48" fmla="*/ 4316848 h 4424400"/>
              <a:gd name="connsiteX49" fmla="*/ 5202987 w 9144000"/>
              <a:gd name="connsiteY49" fmla="*/ 4316848 h 4424400"/>
              <a:gd name="connsiteX50" fmla="*/ 5237344 w 9144000"/>
              <a:gd name="connsiteY50" fmla="*/ 4316848 h 4424400"/>
              <a:gd name="connsiteX51" fmla="*/ 5381874 w 9144000"/>
              <a:gd name="connsiteY51" fmla="*/ 4316848 h 4424400"/>
              <a:gd name="connsiteX52" fmla="*/ 5416232 w 9144000"/>
              <a:gd name="connsiteY52" fmla="*/ 4316848 h 4424400"/>
              <a:gd name="connsiteX53" fmla="*/ 5417579 w 9144000"/>
              <a:gd name="connsiteY53" fmla="*/ 4316848 h 4424400"/>
              <a:gd name="connsiteX54" fmla="*/ 5423345 w 9144000"/>
              <a:gd name="connsiteY54" fmla="*/ 4317068 h 4424400"/>
              <a:gd name="connsiteX55" fmla="*/ 5458728 w 9144000"/>
              <a:gd name="connsiteY55" fmla="*/ 4343498 h 4424400"/>
              <a:gd name="connsiteX56" fmla="*/ 5517555 w 9144000"/>
              <a:gd name="connsiteY56" fmla="*/ 4424400 h 4424400"/>
              <a:gd name="connsiteX57" fmla="*/ 5210974 w 9144000"/>
              <a:gd name="connsiteY57" fmla="*/ 4424400 h 4424400"/>
              <a:gd name="connsiteX58" fmla="*/ 5170476 w 9144000"/>
              <a:gd name="connsiteY58" fmla="*/ 4368706 h 4424400"/>
              <a:gd name="connsiteX59" fmla="*/ 5195293 w 9144000"/>
              <a:gd name="connsiteY59" fmla="*/ 4317212 h 4424400"/>
              <a:gd name="connsiteX60" fmla="*/ 5201639 w 9144000"/>
              <a:gd name="connsiteY60" fmla="*/ 4316848 h 4424400"/>
              <a:gd name="connsiteX61" fmla="*/ 4246535 w 9144000"/>
              <a:gd name="connsiteY61" fmla="*/ 4316848 h 4424400"/>
              <a:gd name="connsiteX62" fmla="*/ 4247882 w 9144000"/>
              <a:gd name="connsiteY62" fmla="*/ 4316848 h 4424400"/>
              <a:gd name="connsiteX63" fmla="*/ 4282239 w 9144000"/>
              <a:gd name="connsiteY63" fmla="*/ 4316848 h 4424400"/>
              <a:gd name="connsiteX64" fmla="*/ 4426770 w 9144000"/>
              <a:gd name="connsiteY64" fmla="*/ 4316848 h 4424400"/>
              <a:gd name="connsiteX65" fmla="*/ 4461128 w 9144000"/>
              <a:gd name="connsiteY65" fmla="*/ 4316848 h 4424400"/>
              <a:gd name="connsiteX66" fmla="*/ 4462477 w 9144000"/>
              <a:gd name="connsiteY66" fmla="*/ 4316848 h 4424400"/>
              <a:gd name="connsiteX67" fmla="*/ 4468241 w 9144000"/>
              <a:gd name="connsiteY67" fmla="*/ 4317068 h 4424400"/>
              <a:gd name="connsiteX68" fmla="*/ 4503624 w 9144000"/>
              <a:gd name="connsiteY68" fmla="*/ 4343498 h 4424400"/>
              <a:gd name="connsiteX69" fmla="*/ 4562451 w 9144000"/>
              <a:gd name="connsiteY69" fmla="*/ 4424400 h 4424400"/>
              <a:gd name="connsiteX70" fmla="*/ 4255869 w 9144000"/>
              <a:gd name="connsiteY70" fmla="*/ 4424400 h 4424400"/>
              <a:gd name="connsiteX71" fmla="*/ 4215370 w 9144000"/>
              <a:gd name="connsiteY71" fmla="*/ 4368706 h 4424400"/>
              <a:gd name="connsiteX72" fmla="*/ 4240189 w 9144000"/>
              <a:gd name="connsiteY72" fmla="*/ 4317212 h 4424400"/>
              <a:gd name="connsiteX73" fmla="*/ 4246535 w 9144000"/>
              <a:gd name="connsiteY73" fmla="*/ 4316848 h 4424400"/>
              <a:gd name="connsiteX74" fmla="*/ 3291449 w 9144000"/>
              <a:gd name="connsiteY74" fmla="*/ 4316848 h 4424400"/>
              <a:gd name="connsiteX75" fmla="*/ 3292798 w 9144000"/>
              <a:gd name="connsiteY75" fmla="*/ 4316848 h 4424400"/>
              <a:gd name="connsiteX76" fmla="*/ 3327154 w 9144000"/>
              <a:gd name="connsiteY76" fmla="*/ 4316848 h 4424400"/>
              <a:gd name="connsiteX77" fmla="*/ 3471684 w 9144000"/>
              <a:gd name="connsiteY77" fmla="*/ 4316848 h 4424400"/>
              <a:gd name="connsiteX78" fmla="*/ 3506041 w 9144000"/>
              <a:gd name="connsiteY78" fmla="*/ 4316848 h 4424400"/>
              <a:gd name="connsiteX79" fmla="*/ 3507390 w 9144000"/>
              <a:gd name="connsiteY79" fmla="*/ 4316848 h 4424400"/>
              <a:gd name="connsiteX80" fmla="*/ 3513155 w 9144000"/>
              <a:gd name="connsiteY80" fmla="*/ 4317068 h 4424400"/>
              <a:gd name="connsiteX81" fmla="*/ 3548540 w 9144000"/>
              <a:gd name="connsiteY81" fmla="*/ 4343498 h 4424400"/>
              <a:gd name="connsiteX82" fmla="*/ 3607366 w 9144000"/>
              <a:gd name="connsiteY82" fmla="*/ 4424400 h 4424400"/>
              <a:gd name="connsiteX83" fmla="*/ 3300786 w 9144000"/>
              <a:gd name="connsiteY83" fmla="*/ 4424400 h 4424400"/>
              <a:gd name="connsiteX84" fmla="*/ 3260288 w 9144000"/>
              <a:gd name="connsiteY84" fmla="*/ 4368706 h 4424400"/>
              <a:gd name="connsiteX85" fmla="*/ 3285106 w 9144000"/>
              <a:gd name="connsiteY85" fmla="*/ 4317212 h 4424400"/>
              <a:gd name="connsiteX86" fmla="*/ 3291449 w 9144000"/>
              <a:gd name="connsiteY86" fmla="*/ 4316848 h 4424400"/>
              <a:gd name="connsiteX87" fmla="*/ 2336347 w 9144000"/>
              <a:gd name="connsiteY87" fmla="*/ 4316848 h 4424400"/>
              <a:gd name="connsiteX88" fmla="*/ 2337695 w 9144000"/>
              <a:gd name="connsiteY88" fmla="*/ 4316848 h 4424400"/>
              <a:gd name="connsiteX89" fmla="*/ 2372052 w 9144000"/>
              <a:gd name="connsiteY89" fmla="*/ 4316848 h 4424400"/>
              <a:gd name="connsiteX90" fmla="*/ 2516583 w 9144000"/>
              <a:gd name="connsiteY90" fmla="*/ 4316848 h 4424400"/>
              <a:gd name="connsiteX91" fmla="*/ 2550941 w 9144000"/>
              <a:gd name="connsiteY91" fmla="*/ 4316848 h 4424400"/>
              <a:gd name="connsiteX92" fmla="*/ 2552289 w 9144000"/>
              <a:gd name="connsiteY92" fmla="*/ 4316848 h 4424400"/>
              <a:gd name="connsiteX93" fmla="*/ 2558055 w 9144000"/>
              <a:gd name="connsiteY93" fmla="*/ 4317068 h 4424400"/>
              <a:gd name="connsiteX94" fmla="*/ 2593438 w 9144000"/>
              <a:gd name="connsiteY94" fmla="*/ 4343498 h 4424400"/>
              <a:gd name="connsiteX95" fmla="*/ 2652265 w 9144000"/>
              <a:gd name="connsiteY95" fmla="*/ 4424400 h 4424400"/>
              <a:gd name="connsiteX96" fmla="*/ 2345683 w 9144000"/>
              <a:gd name="connsiteY96" fmla="*/ 4424400 h 4424400"/>
              <a:gd name="connsiteX97" fmla="*/ 2305184 w 9144000"/>
              <a:gd name="connsiteY97" fmla="*/ 4368706 h 4424400"/>
              <a:gd name="connsiteX98" fmla="*/ 2330002 w 9144000"/>
              <a:gd name="connsiteY98" fmla="*/ 4317212 h 4424400"/>
              <a:gd name="connsiteX99" fmla="*/ 2336347 w 9144000"/>
              <a:gd name="connsiteY99" fmla="*/ 4316848 h 4424400"/>
              <a:gd name="connsiteX100" fmla="*/ 1381247 w 9144000"/>
              <a:gd name="connsiteY100" fmla="*/ 4316848 h 4424400"/>
              <a:gd name="connsiteX101" fmla="*/ 1382594 w 9144000"/>
              <a:gd name="connsiteY101" fmla="*/ 4316848 h 4424400"/>
              <a:gd name="connsiteX102" fmla="*/ 1416953 w 9144000"/>
              <a:gd name="connsiteY102" fmla="*/ 4316848 h 4424400"/>
              <a:gd name="connsiteX103" fmla="*/ 1561482 w 9144000"/>
              <a:gd name="connsiteY103" fmla="*/ 4316848 h 4424400"/>
              <a:gd name="connsiteX104" fmla="*/ 1595839 w 9144000"/>
              <a:gd name="connsiteY104" fmla="*/ 4316848 h 4424400"/>
              <a:gd name="connsiteX105" fmla="*/ 1597187 w 9144000"/>
              <a:gd name="connsiteY105" fmla="*/ 4316848 h 4424400"/>
              <a:gd name="connsiteX106" fmla="*/ 1602952 w 9144000"/>
              <a:gd name="connsiteY106" fmla="*/ 4317068 h 4424400"/>
              <a:gd name="connsiteX107" fmla="*/ 1638336 w 9144000"/>
              <a:gd name="connsiteY107" fmla="*/ 4343498 h 4424400"/>
              <a:gd name="connsiteX108" fmla="*/ 1697163 w 9144000"/>
              <a:gd name="connsiteY108" fmla="*/ 4424400 h 4424400"/>
              <a:gd name="connsiteX109" fmla="*/ 1390583 w 9144000"/>
              <a:gd name="connsiteY109" fmla="*/ 4424400 h 4424400"/>
              <a:gd name="connsiteX110" fmla="*/ 1350085 w 9144000"/>
              <a:gd name="connsiteY110" fmla="*/ 4368706 h 4424400"/>
              <a:gd name="connsiteX111" fmla="*/ 1374902 w 9144000"/>
              <a:gd name="connsiteY111" fmla="*/ 4317212 h 4424400"/>
              <a:gd name="connsiteX112" fmla="*/ 1381247 w 9144000"/>
              <a:gd name="connsiteY112" fmla="*/ 4316848 h 4424400"/>
              <a:gd name="connsiteX113" fmla="*/ 426143 w 9144000"/>
              <a:gd name="connsiteY113" fmla="*/ 4316848 h 4424400"/>
              <a:gd name="connsiteX114" fmla="*/ 427491 w 9144000"/>
              <a:gd name="connsiteY114" fmla="*/ 4316848 h 4424400"/>
              <a:gd name="connsiteX115" fmla="*/ 461848 w 9144000"/>
              <a:gd name="connsiteY115" fmla="*/ 4316848 h 4424400"/>
              <a:gd name="connsiteX116" fmla="*/ 606378 w 9144000"/>
              <a:gd name="connsiteY116" fmla="*/ 4316848 h 4424400"/>
              <a:gd name="connsiteX117" fmla="*/ 640736 w 9144000"/>
              <a:gd name="connsiteY117" fmla="*/ 4316848 h 4424400"/>
              <a:gd name="connsiteX118" fmla="*/ 642083 w 9144000"/>
              <a:gd name="connsiteY118" fmla="*/ 4316848 h 4424400"/>
              <a:gd name="connsiteX119" fmla="*/ 647848 w 9144000"/>
              <a:gd name="connsiteY119" fmla="*/ 4317068 h 4424400"/>
              <a:gd name="connsiteX120" fmla="*/ 683232 w 9144000"/>
              <a:gd name="connsiteY120" fmla="*/ 4343498 h 4424400"/>
              <a:gd name="connsiteX121" fmla="*/ 742059 w 9144000"/>
              <a:gd name="connsiteY121" fmla="*/ 4424400 h 4424400"/>
              <a:gd name="connsiteX122" fmla="*/ 435478 w 9144000"/>
              <a:gd name="connsiteY122" fmla="*/ 4424400 h 4424400"/>
              <a:gd name="connsiteX123" fmla="*/ 394980 w 9144000"/>
              <a:gd name="connsiteY123" fmla="*/ 4368706 h 4424400"/>
              <a:gd name="connsiteX124" fmla="*/ 419798 w 9144000"/>
              <a:gd name="connsiteY124" fmla="*/ 4317212 h 4424400"/>
              <a:gd name="connsiteX125" fmla="*/ 426143 w 9144000"/>
              <a:gd name="connsiteY125" fmla="*/ 4316848 h 4424400"/>
              <a:gd name="connsiteX126" fmla="*/ 8544500 w 9144000"/>
              <a:gd name="connsiteY126" fmla="*/ 3945632 h 4424400"/>
              <a:gd name="connsiteX127" fmla="*/ 8545848 w 9144000"/>
              <a:gd name="connsiteY127" fmla="*/ 3945632 h 4424400"/>
              <a:gd name="connsiteX128" fmla="*/ 8580205 w 9144000"/>
              <a:gd name="connsiteY128" fmla="*/ 3945632 h 4424400"/>
              <a:gd name="connsiteX129" fmla="*/ 8724736 w 9144000"/>
              <a:gd name="connsiteY129" fmla="*/ 3945632 h 4424400"/>
              <a:gd name="connsiteX130" fmla="*/ 8759093 w 9144000"/>
              <a:gd name="connsiteY130" fmla="*/ 3945632 h 4424400"/>
              <a:gd name="connsiteX131" fmla="*/ 8760440 w 9144000"/>
              <a:gd name="connsiteY131" fmla="*/ 3945632 h 4424400"/>
              <a:gd name="connsiteX132" fmla="*/ 8766206 w 9144000"/>
              <a:gd name="connsiteY132" fmla="*/ 3945852 h 4424400"/>
              <a:gd name="connsiteX133" fmla="*/ 8801590 w 9144000"/>
              <a:gd name="connsiteY133" fmla="*/ 3972282 h 4424400"/>
              <a:gd name="connsiteX134" fmla="*/ 8931095 w 9144000"/>
              <a:gd name="connsiteY134" fmla="*/ 4150386 h 4424400"/>
              <a:gd name="connsiteX135" fmla="*/ 8929616 w 9144000"/>
              <a:gd name="connsiteY135" fmla="*/ 4190310 h 4424400"/>
              <a:gd name="connsiteX136" fmla="*/ 8802784 w 9144000"/>
              <a:gd name="connsiteY136" fmla="*/ 4409470 h 4424400"/>
              <a:gd name="connsiteX137" fmla="*/ 8792859 w 9144000"/>
              <a:gd name="connsiteY137" fmla="*/ 4424400 h 4424400"/>
              <a:gd name="connsiteX138" fmla="*/ 8513464 w 9144000"/>
              <a:gd name="connsiteY138" fmla="*/ 4424400 h 4424400"/>
              <a:gd name="connsiteX139" fmla="*/ 8512622 w 9144000"/>
              <a:gd name="connsiteY139" fmla="*/ 4423475 h 4424400"/>
              <a:gd name="connsiteX140" fmla="*/ 8514353 w 9144000"/>
              <a:gd name="connsiteY140" fmla="*/ 4387154 h 4424400"/>
              <a:gd name="connsiteX141" fmla="*/ 8639488 w 9144000"/>
              <a:gd name="connsiteY141" fmla="*/ 4170977 h 4424400"/>
              <a:gd name="connsiteX142" fmla="*/ 8513337 w 9144000"/>
              <a:gd name="connsiteY142" fmla="*/ 3997490 h 4424400"/>
              <a:gd name="connsiteX143" fmla="*/ 8538155 w 9144000"/>
              <a:gd name="connsiteY143" fmla="*/ 3945996 h 4424400"/>
              <a:gd name="connsiteX144" fmla="*/ 8544500 w 9144000"/>
              <a:gd name="connsiteY144" fmla="*/ 3945632 h 4424400"/>
              <a:gd name="connsiteX145" fmla="*/ 7589396 w 9144000"/>
              <a:gd name="connsiteY145" fmla="*/ 3945632 h 4424400"/>
              <a:gd name="connsiteX146" fmla="*/ 7590744 w 9144000"/>
              <a:gd name="connsiteY146" fmla="*/ 3945632 h 4424400"/>
              <a:gd name="connsiteX147" fmla="*/ 7625101 w 9144000"/>
              <a:gd name="connsiteY147" fmla="*/ 3945632 h 4424400"/>
              <a:gd name="connsiteX148" fmla="*/ 7769632 w 9144000"/>
              <a:gd name="connsiteY148" fmla="*/ 3945632 h 4424400"/>
              <a:gd name="connsiteX149" fmla="*/ 7803989 w 9144000"/>
              <a:gd name="connsiteY149" fmla="*/ 3945632 h 4424400"/>
              <a:gd name="connsiteX150" fmla="*/ 7805337 w 9144000"/>
              <a:gd name="connsiteY150" fmla="*/ 3945632 h 4424400"/>
              <a:gd name="connsiteX151" fmla="*/ 7811102 w 9144000"/>
              <a:gd name="connsiteY151" fmla="*/ 3945852 h 4424400"/>
              <a:gd name="connsiteX152" fmla="*/ 7846486 w 9144000"/>
              <a:gd name="connsiteY152" fmla="*/ 3972282 h 4424400"/>
              <a:gd name="connsiteX153" fmla="*/ 7975991 w 9144000"/>
              <a:gd name="connsiteY153" fmla="*/ 4150386 h 4424400"/>
              <a:gd name="connsiteX154" fmla="*/ 7974512 w 9144000"/>
              <a:gd name="connsiteY154" fmla="*/ 4190310 h 4424400"/>
              <a:gd name="connsiteX155" fmla="*/ 7847680 w 9144000"/>
              <a:gd name="connsiteY155" fmla="*/ 4409470 h 4424400"/>
              <a:gd name="connsiteX156" fmla="*/ 7837756 w 9144000"/>
              <a:gd name="connsiteY156" fmla="*/ 4424400 h 4424400"/>
              <a:gd name="connsiteX157" fmla="*/ 7558360 w 9144000"/>
              <a:gd name="connsiteY157" fmla="*/ 4424400 h 4424400"/>
              <a:gd name="connsiteX158" fmla="*/ 7557518 w 9144000"/>
              <a:gd name="connsiteY158" fmla="*/ 4423475 h 4424400"/>
              <a:gd name="connsiteX159" fmla="*/ 7559250 w 9144000"/>
              <a:gd name="connsiteY159" fmla="*/ 4387154 h 4424400"/>
              <a:gd name="connsiteX160" fmla="*/ 7684384 w 9144000"/>
              <a:gd name="connsiteY160" fmla="*/ 4170977 h 4424400"/>
              <a:gd name="connsiteX161" fmla="*/ 7558233 w 9144000"/>
              <a:gd name="connsiteY161" fmla="*/ 3997490 h 4424400"/>
              <a:gd name="connsiteX162" fmla="*/ 7583051 w 9144000"/>
              <a:gd name="connsiteY162" fmla="*/ 3945996 h 4424400"/>
              <a:gd name="connsiteX163" fmla="*/ 7589396 w 9144000"/>
              <a:gd name="connsiteY163" fmla="*/ 3945632 h 4424400"/>
              <a:gd name="connsiteX164" fmla="*/ 6634292 w 9144000"/>
              <a:gd name="connsiteY164" fmla="*/ 3945632 h 4424400"/>
              <a:gd name="connsiteX165" fmla="*/ 6635640 w 9144000"/>
              <a:gd name="connsiteY165" fmla="*/ 3945632 h 4424400"/>
              <a:gd name="connsiteX166" fmla="*/ 6669997 w 9144000"/>
              <a:gd name="connsiteY166" fmla="*/ 3945632 h 4424400"/>
              <a:gd name="connsiteX167" fmla="*/ 6814528 w 9144000"/>
              <a:gd name="connsiteY167" fmla="*/ 3945632 h 4424400"/>
              <a:gd name="connsiteX168" fmla="*/ 6848885 w 9144000"/>
              <a:gd name="connsiteY168" fmla="*/ 3945632 h 4424400"/>
              <a:gd name="connsiteX169" fmla="*/ 6850233 w 9144000"/>
              <a:gd name="connsiteY169" fmla="*/ 3945632 h 4424400"/>
              <a:gd name="connsiteX170" fmla="*/ 6855998 w 9144000"/>
              <a:gd name="connsiteY170" fmla="*/ 3945852 h 4424400"/>
              <a:gd name="connsiteX171" fmla="*/ 6891382 w 9144000"/>
              <a:gd name="connsiteY171" fmla="*/ 3972282 h 4424400"/>
              <a:gd name="connsiteX172" fmla="*/ 7020887 w 9144000"/>
              <a:gd name="connsiteY172" fmla="*/ 4150386 h 4424400"/>
              <a:gd name="connsiteX173" fmla="*/ 7019408 w 9144000"/>
              <a:gd name="connsiteY173" fmla="*/ 4190310 h 4424400"/>
              <a:gd name="connsiteX174" fmla="*/ 6892576 w 9144000"/>
              <a:gd name="connsiteY174" fmla="*/ 4409470 h 4424400"/>
              <a:gd name="connsiteX175" fmla="*/ 6882652 w 9144000"/>
              <a:gd name="connsiteY175" fmla="*/ 4424400 h 4424400"/>
              <a:gd name="connsiteX176" fmla="*/ 6603256 w 9144000"/>
              <a:gd name="connsiteY176" fmla="*/ 4424400 h 4424400"/>
              <a:gd name="connsiteX177" fmla="*/ 6602414 w 9144000"/>
              <a:gd name="connsiteY177" fmla="*/ 4423475 h 4424400"/>
              <a:gd name="connsiteX178" fmla="*/ 6604146 w 9144000"/>
              <a:gd name="connsiteY178" fmla="*/ 4387154 h 4424400"/>
              <a:gd name="connsiteX179" fmla="*/ 6729280 w 9144000"/>
              <a:gd name="connsiteY179" fmla="*/ 4170977 h 4424400"/>
              <a:gd name="connsiteX180" fmla="*/ 6603129 w 9144000"/>
              <a:gd name="connsiteY180" fmla="*/ 3997490 h 4424400"/>
              <a:gd name="connsiteX181" fmla="*/ 6627947 w 9144000"/>
              <a:gd name="connsiteY181" fmla="*/ 3945996 h 4424400"/>
              <a:gd name="connsiteX182" fmla="*/ 6634292 w 9144000"/>
              <a:gd name="connsiteY182" fmla="*/ 3945632 h 4424400"/>
              <a:gd name="connsiteX183" fmla="*/ 5679190 w 9144000"/>
              <a:gd name="connsiteY183" fmla="*/ 3945632 h 4424400"/>
              <a:gd name="connsiteX184" fmla="*/ 5680538 w 9144000"/>
              <a:gd name="connsiteY184" fmla="*/ 3945632 h 4424400"/>
              <a:gd name="connsiteX185" fmla="*/ 5714894 w 9144000"/>
              <a:gd name="connsiteY185" fmla="*/ 3945632 h 4424400"/>
              <a:gd name="connsiteX186" fmla="*/ 5859424 w 9144000"/>
              <a:gd name="connsiteY186" fmla="*/ 3945632 h 4424400"/>
              <a:gd name="connsiteX187" fmla="*/ 5893783 w 9144000"/>
              <a:gd name="connsiteY187" fmla="*/ 3945632 h 4424400"/>
              <a:gd name="connsiteX188" fmla="*/ 5895129 w 9144000"/>
              <a:gd name="connsiteY188" fmla="*/ 3945632 h 4424400"/>
              <a:gd name="connsiteX189" fmla="*/ 5900894 w 9144000"/>
              <a:gd name="connsiteY189" fmla="*/ 3945852 h 4424400"/>
              <a:gd name="connsiteX190" fmla="*/ 5936279 w 9144000"/>
              <a:gd name="connsiteY190" fmla="*/ 3972282 h 4424400"/>
              <a:gd name="connsiteX191" fmla="*/ 6065783 w 9144000"/>
              <a:gd name="connsiteY191" fmla="*/ 4150386 h 4424400"/>
              <a:gd name="connsiteX192" fmla="*/ 6064305 w 9144000"/>
              <a:gd name="connsiteY192" fmla="*/ 4190310 h 4424400"/>
              <a:gd name="connsiteX193" fmla="*/ 5937473 w 9144000"/>
              <a:gd name="connsiteY193" fmla="*/ 4409470 h 4424400"/>
              <a:gd name="connsiteX194" fmla="*/ 5927549 w 9144000"/>
              <a:gd name="connsiteY194" fmla="*/ 4424400 h 4424400"/>
              <a:gd name="connsiteX195" fmla="*/ 5648155 w 9144000"/>
              <a:gd name="connsiteY195" fmla="*/ 4424400 h 4424400"/>
              <a:gd name="connsiteX196" fmla="*/ 5647312 w 9144000"/>
              <a:gd name="connsiteY196" fmla="*/ 4423475 h 4424400"/>
              <a:gd name="connsiteX197" fmla="*/ 5649042 w 9144000"/>
              <a:gd name="connsiteY197" fmla="*/ 4387154 h 4424400"/>
              <a:gd name="connsiteX198" fmla="*/ 5774176 w 9144000"/>
              <a:gd name="connsiteY198" fmla="*/ 4170977 h 4424400"/>
              <a:gd name="connsiteX199" fmla="*/ 5648026 w 9144000"/>
              <a:gd name="connsiteY199" fmla="*/ 3997490 h 4424400"/>
              <a:gd name="connsiteX200" fmla="*/ 5672845 w 9144000"/>
              <a:gd name="connsiteY200" fmla="*/ 3945996 h 4424400"/>
              <a:gd name="connsiteX201" fmla="*/ 5679190 w 9144000"/>
              <a:gd name="connsiteY201" fmla="*/ 3945632 h 4424400"/>
              <a:gd name="connsiteX202" fmla="*/ 4724086 w 9144000"/>
              <a:gd name="connsiteY202" fmla="*/ 3945632 h 4424400"/>
              <a:gd name="connsiteX203" fmla="*/ 4725437 w 9144000"/>
              <a:gd name="connsiteY203" fmla="*/ 3945632 h 4424400"/>
              <a:gd name="connsiteX204" fmla="*/ 4759792 w 9144000"/>
              <a:gd name="connsiteY204" fmla="*/ 3945632 h 4424400"/>
              <a:gd name="connsiteX205" fmla="*/ 4904320 w 9144000"/>
              <a:gd name="connsiteY205" fmla="*/ 3945632 h 4424400"/>
              <a:gd name="connsiteX206" fmla="*/ 4938679 w 9144000"/>
              <a:gd name="connsiteY206" fmla="*/ 3945632 h 4424400"/>
              <a:gd name="connsiteX207" fmla="*/ 4940026 w 9144000"/>
              <a:gd name="connsiteY207" fmla="*/ 3945632 h 4424400"/>
              <a:gd name="connsiteX208" fmla="*/ 4945794 w 9144000"/>
              <a:gd name="connsiteY208" fmla="*/ 3945852 h 4424400"/>
              <a:gd name="connsiteX209" fmla="*/ 4981175 w 9144000"/>
              <a:gd name="connsiteY209" fmla="*/ 3972282 h 4424400"/>
              <a:gd name="connsiteX210" fmla="*/ 5110683 w 9144000"/>
              <a:gd name="connsiteY210" fmla="*/ 4150386 h 4424400"/>
              <a:gd name="connsiteX211" fmla="*/ 5109202 w 9144000"/>
              <a:gd name="connsiteY211" fmla="*/ 4190310 h 4424400"/>
              <a:gd name="connsiteX212" fmla="*/ 4982371 w 9144000"/>
              <a:gd name="connsiteY212" fmla="*/ 4409470 h 4424400"/>
              <a:gd name="connsiteX213" fmla="*/ 4972446 w 9144000"/>
              <a:gd name="connsiteY213" fmla="*/ 4424400 h 4424400"/>
              <a:gd name="connsiteX214" fmla="*/ 4693051 w 9144000"/>
              <a:gd name="connsiteY214" fmla="*/ 4424400 h 4424400"/>
              <a:gd name="connsiteX215" fmla="*/ 4692209 w 9144000"/>
              <a:gd name="connsiteY215" fmla="*/ 4423475 h 4424400"/>
              <a:gd name="connsiteX216" fmla="*/ 4693939 w 9144000"/>
              <a:gd name="connsiteY216" fmla="*/ 4387154 h 4424400"/>
              <a:gd name="connsiteX217" fmla="*/ 4819075 w 9144000"/>
              <a:gd name="connsiteY217" fmla="*/ 4170977 h 4424400"/>
              <a:gd name="connsiteX218" fmla="*/ 4692923 w 9144000"/>
              <a:gd name="connsiteY218" fmla="*/ 3997490 h 4424400"/>
              <a:gd name="connsiteX219" fmla="*/ 4717742 w 9144000"/>
              <a:gd name="connsiteY219" fmla="*/ 3945996 h 4424400"/>
              <a:gd name="connsiteX220" fmla="*/ 4724086 w 9144000"/>
              <a:gd name="connsiteY220" fmla="*/ 3945632 h 4424400"/>
              <a:gd name="connsiteX221" fmla="*/ 3769001 w 9144000"/>
              <a:gd name="connsiteY221" fmla="*/ 3945632 h 4424400"/>
              <a:gd name="connsiteX222" fmla="*/ 3770348 w 9144000"/>
              <a:gd name="connsiteY222" fmla="*/ 3945632 h 4424400"/>
              <a:gd name="connsiteX223" fmla="*/ 3804707 w 9144000"/>
              <a:gd name="connsiteY223" fmla="*/ 3945632 h 4424400"/>
              <a:gd name="connsiteX224" fmla="*/ 3949235 w 9144000"/>
              <a:gd name="connsiteY224" fmla="*/ 3945632 h 4424400"/>
              <a:gd name="connsiteX225" fmla="*/ 3983594 w 9144000"/>
              <a:gd name="connsiteY225" fmla="*/ 3945632 h 4424400"/>
              <a:gd name="connsiteX226" fmla="*/ 3984940 w 9144000"/>
              <a:gd name="connsiteY226" fmla="*/ 3945632 h 4424400"/>
              <a:gd name="connsiteX227" fmla="*/ 3990704 w 9144000"/>
              <a:gd name="connsiteY227" fmla="*/ 3945852 h 4424400"/>
              <a:gd name="connsiteX228" fmla="*/ 4026089 w 9144000"/>
              <a:gd name="connsiteY228" fmla="*/ 3972282 h 4424400"/>
              <a:gd name="connsiteX229" fmla="*/ 4155595 w 9144000"/>
              <a:gd name="connsiteY229" fmla="*/ 4150386 h 4424400"/>
              <a:gd name="connsiteX230" fmla="*/ 4154115 w 9144000"/>
              <a:gd name="connsiteY230" fmla="*/ 4190310 h 4424400"/>
              <a:gd name="connsiteX231" fmla="*/ 4027283 w 9144000"/>
              <a:gd name="connsiteY231" fmla="*/ 4409470 h 4424400"/>
              <a:gd name="connsiteX232" fmla="*/ 4017360 w 9144000"/>
              <a:gd name="connsiteY232" fmla="*/ 4424400 h 4424400"/>
              <a:gd name="connsiteX233" fmla="*/ 3737965 w 9144000"/>
              <a:gd name="connsiteY233" fmla="*/ 4424400 h 4424400"/>
              <a:gd name="connsiteX234" fmla="*/ 3737123 w 9144000"/>
              <a:gd name="connsiteY234" fmla="*/ 4423475 h 4424400"/>
              <a:gd name="connsiteX235" fmla="*/ 3738855 w 9144000"/>
              <a:gd name="connsiteY235" fmla="*/ 4387154 h 4424400"/>
              <a:gd name="connsiteX236" fmla="*/ 3863989 w 9144000"/>
              <a:gd name="connsiteY236" fmla="*/ 4170977 h 4424400"/>
              <a:gd name="connsiteX237" fmla="*/ 3737838 w 9144000"/>
              <a:gd name="connsiteY237" fmla="*/ 3997490 h 4424400"/>
              <a:gd name="connsiteX238" fmla="*/ 3762656 w 9144000"/>
              <a:gd name="connsiteY238" fmla="*/ 3945996 h 4424400"/>
              <a:gd name="connsiteX239" fmla="*/ 3769001 w 9144000"/>
              <a:gd name="connsiteY239" fmla="*/ 3945632 h 4424400"/>
              <a:gd name="connsiteX240" fmla="*/ 2813898 w 9144000"/>
              <a:gd name="connsiteY240" fmla="*/ 3945632 h 4424400"/>
              <a:gd name="connsiteX241" fmla="*/ 2815247 w 9144000"/>
              <a:gd name="connsiteY241" fmla="*/ 3945632 h 4424400"/>
              <a:gd name="connsiteX242" fmla="*/ 2849605 w 9144000"/>
              <a:gd name="connsiteY242" fmla="*/ 3945632 h 4424400"/>
              <a:gd name="connsiteX243" fmla="*/ 2994136 w 9144000"/>
              <a:gd name="connsiteY243" fmla="*/ 3945632 h 4424400"/>
              <a:gd name="connsiteX244" fmla="*/ 3028494 w 9144000"/>
              <a:gd name="connsiteY244" fmla="*/ 3945632 h 4424400"/>
              <a:gd name="connsiteX245" fmla="*/ 3029842 w 9144000"/>
              <a:gd name="connsiteY245" fmla="*/ 3945632 h 4424400"/>
              <a:gd name="connsiteX246" fmla="*/ 3035607 w 9144000"/>
              <a:gd name="connsiteY246" fmla="*/ 3945852 h 4424400"/>
              <a:gd name="connsiteX247" fmla="*/ 3070994 w 9144000"/>
              <a:gd name="connsiteY247" fmla="*/ 3972282 h 4424400"/>
              <a:gd name="connsiteX248" fmla="*/ 3200497 w 9144000"/>
              <a:gd name="connsiteY248" fmla="*/ 4150386 h 4424400"/>
              <a:gd name="connsiteX249" fmla="*/ 3199016 w 9144000"/>
              <a:gd name="connsiteY249" fmla="*/ 4190310 h 4424400"/>
              <a:gd name="connsiteX250" fmla="*/ 3072186 w 9144000"/>
              <a:gd name="connsiteY250" fmla="*/ 4409470 h 4424400"/>
              <a:gd name="connsiteX251" fmla="*/ 3062261 w 9144000"/>
              <a:gd name="connsiteY251" fmla="*/ 4424400 h 4424400"/>
              <a:gd name="connsiteX252" fmla="*/ 2782864 w 9144000"/>
              <a:gd name="connsiteY252" fmla="*/ 4424400 h 4424400"/>
              <a:gd name="connsiteX253" fmla="*/ 2782023 w 9144000"/>
              <a:gd name="connsiteY253" fmla="*/ 4423475 h 4424400"/>
              <a:gd name="connsiteX254" fmla="*/ 2783753 w 9144000"/>
              <a:gd name="connsiteY254" fmla="*/ 4387154 h 4424400"/>
              <a:gd name="connsiteX255" fmla="*/ 2908887 w 9144000"/>
              <a:gd name="connsiteY255" fmla="*/ 4170977 h 4424400"/>
              <a:gd name="connsiteX256" fmla="*/ 2782736 w 9144000"/>
              <a:gd name="connsiteY256" fmla="*/ 3997490 h 4424400"/>
              <a:gd name="connsiteX257" fmla="*/ 2807556 w 9144000"/>
              <a:gd name="connsiteY257" fmla="*/ 3945996 h 4424400"/>
              <a:gd name="connsiteX258" fmla="*/ 2813898 w 9144000"/>
              <a:gd name="connsiteY258" fmla="*/ 3945632 h 4424400"/>
              <a:gd name="connsiteX259" fmla="*/ 1858797 w 9144000"/>
              <a:gd name="connsiteY259" fmla="*/ 3945632 h 4424400"/>
              <a:gd name="connsiteX260" fmla="*/ 1860146 w 9144000"/>
              <a:gd name="connsiteY260" fmla="*/ 3945632 h 4424400"/>
              <a:gd name="connsiteX261" fmla="*/ 1894503 w 9144000"/>
              <a:gd name="connsiteY261" fmla="*/ 3945632 h 4424400"/>
              <a:gd name="connsiteX262" fmla="*/ 2039033 w 9144000"/>
              <a:gd name="connsiteY262" fmla="*/ 3945632 h 4424400"/>
              <a:gd name="connsiteX263" fmla="*/ 2073390 w 9144000"/>
              <a:gd name="connsiteY263" fmla="*/ 3945632 h 4424400"/>
              <a:gd name="connsiteX264" fmla="*/ 2074737 w 9144000"/>
              <a:gd name="connsiteY264" fmla="*/ 3945632 h 4424400"/>
              <a:gd name="connsiteX265" fmla="*/ 2080503 w 9144000"/>
              <a:gd name="connsiteY265" fmla="*/ 3945852 h 4424400"/>
              <a:gd name="connsiteX266" fmla="*/ 2115886 w 9144000"/>
              <a:gd name="connsiteY266" fmla="*/ 3972282 h 4424400"/>
              <a:gd name="connsiteX267" fmla="*/ 2245389 w 9144000"/>
              <a:gd name="connsiteY267" fmla="*/ 4150386 h 4424400"/>
              <a:gd name="connsiteX268" fmla="*/ 2243912 w 9144000"/>
              <a:gd name="connsiteY268" fmla="*/ 4190310 h 4424400"/>
              <a:gd name="connsiteX269" fmla="*/ 2117080 w 9144000"/>
              <a:gd name="connsiteY269" fmla="*/ 4409470 h 4424400"/>
              <a:gd name="connsiteX270" fmla="*/ 2107156 w 9144000"/>
              <a:gd name="connsiteY270" fmla="*/ 4424400 h 4424400"/>
              <a:gd name="connsiteX271" fmla="*/ 1827762 w 9144000"/>
              <a:gd name="connsiteY271" fmla="*/ 4424400 h 4424400"/>
              <a:gd name="connsiteX272" fmla="*/ 1826920 w 9144000"/>
              <a:gd name="connsiteY272" fmla="*/ 4423475 h 4424400"/>
              <a:gd name="connsiteX273" fmla="*/ 1828651 w 9144000"/>
              <a:gd name="connsiteY273" fmla="*/ 4387154 h 4424400"/>
              <a:gd name="connsiteX274" fmla="*/ 1953786 w 9144000"/>
              <a:gd name="connsiteY274" fmla="*/ 4170977 h 4424400"/>
              <a:gd name="connsiteX275" fmla="*/ 1827635 w 9144000"/>
              <a:gd name="connsiteY275" fmla="*/ 3997490 h 4424400"/>
              <a:gd name="connsiteX276" fmla="*/ 1852453 w 9144000"/>
              <a:gd name="connsiteY276" fmla="*/ 3945996 h 4424400"/>
              <a:gd name="connsiteX277" fmla="*/ 1858797 w 9144000"/>
              <a:gd name="connsiteY277" fmla="*/ 3945632 h 4424400"/>
              <a:gd name="connsiteX278" fmla="*/ 903694 w 9144000"/>
              <a:gd name="connsiteY278" fmla="*/ 3945632 h 4424400"/>
              <a:gd name="connsiteX279" fmla="*/ 905042 w 9144000"/>
              <a:gd name="connsiteY279" fmla="*/ 3945632 h 4424400"/>
              <a:gd name="connsiteX280" fmla="*/ 939399 w 9144000"/>
              <a:gd name="connsiteY280" fmla="*/ 3945632 h 4424400"/>
              <a:gd name="connsiteX281" fmla="*/ 1083930 w 9144000"/>
              <a:gd name="connsiteY281" fmla="*/ 3945632 h 4424400"/>
              <a:gd name="connsiteX282" fmla="*/ 1118287 w 9144000"/>
              <a:gd name="connsiteY282" fmla="*/ 3945632 h 4424400"/>
              <a:gd name="connsiteX283" fmla="*/ 1119635 w 9144000"/>
              <a:gd name="connsiteY283" fmla="*/ 3945632 h 4424400"/>
              <a:gd name="connsiteX284" fmla="*/ 1125400 w 9144000"/>
              <a:gd name="connsiteY284" fmla="*/ 3945852 h 4424400"/>
              <a:gd name="connsiteX285" fmla="*/ 1160786 w 9144000"/>
              <a:gd name="connsiteY285" fmla="*/ 3972282 h 4424400"/>
              <a:gd name="connsiteX286" fmla="*/ 1290290 w 9144000"/>
              <a:gd name="connsiteY286" fmla="*/ 4150386 h 4424400"/>
              <a:gd name="connsiteX287" fmla="*/ 1288812 w 9144000"/>
              <a:gd name="connsiteY287" fmla="*/ 4190310 h 4424400"/>
              <a:gd name="connsiteX288" fmla="*/ 1161979 w 9144000"/>
              <a:gd name="connsiteY288" fmla="*/ 4409470 h 4424400"/>
              <a:gd name="connsiteX289" fmla="*/ 1152055 w 9144000"/>
              <a:gd name="connsiteY289" fmla="*/ 4424400 h 4424400"/>
              <a:gd name="connsiteX290" fmla="*/ 872658 w 9144000"/>
              <a:gd name="connsiteY290" fmla="*/ 4424400 h 4424400"/>
              <a:gd name="connsiteX291" fmla="*/ 871816 w 9144000"/>
              <a:gd name="connsiteY291" fmla="*/ 4423475 h 4424400"/>
              <a:gd name="connsiteX292" fmla="*/ 873547 w 9144000"/>
              <a:gd name="connsiteY292" fmla="*/ 4387154 h 4424400"/>
              <a:gd name="connsiteX293" fmla="*/ 998682 w 9144000"/>
              <a:gd name="connsiteY293" fmla="*/ 4170977 h 4424400"/>
              <a:gd name="connsiteX294" fmla="*/ 872531 w 9144000"/>
              <a:gd name="connsiteY294" fmla="*/ 3997490 h 4424400"/>
              <a:gd name="connsiteX295" fmla="*/ 897349 w 9144000"/>
              <a:gd name="connsiteY295" fmla="*/ 3945996 h 4424400"/>
              <a:gd name="connsiteX296" fmla="*/ 903694 w 9144000"/>
              <a:gd name="connsiteY296" fmla="*/ 3945632 h 4424400"/>
              <a:gd name="connsiteX297" fmla="*/ 0 w 9144000"/>
              <a:gd name="connsiteY297" fmla="*/ 3945632 h 4424400"/>
              <a:gd name="connsiteX298" fmla="*/ 128828 w 9144000"/>
              <a:gd name="connsiteY298" fmla="*/ 3945632 h 4424400"/>
              <a:gd name="connsiteX299" fmla="*/ 163184 w 9144000"/>
              <a:gd name="connsiteY299" fmla="*/ 3945632 h 4424400"/>
              <a:gd name="connsiteX300" fmla="*/ 164532 w 9144000"/>
              <a:gd name="connsiteY300" fmla="*/ 3945632 h 4424400"/>
              <a:gd name="connsiteX301" fmla="*/ 170297 w 9144000"/>
              <a:gd name="connsiteY301" fmla="*/ 3945852 h 4424400"/>
              <a:gd name="connsiteX302" fmla="*/ 205682 w 9144000"/>
              <a:gd name="connsiteY302" fmla="*/ 3972282 h 4424400"/>
              <a:gd name="connsiteX303" fmla="*/ 335186 w 9144000"/>
              <a:gd name="connsiteY303" fmla="*/ 4150386 h 4424400"/>
              <a:gd name="connsiteX304" fmla="*/ 333707 w 9144000"/>
              <a:gd name="connsiteY304" fmla="*/ 4190310 h 4424400"/>
              <a:gd name="connsiteX305" fmla="*/ 206876 w 9144000"/>
              <a:gd name="connsiteY305" fmla="*/ 4409470 h 4424400"/>
              <a:gd name="connsiteX306" fmla="*/ 196951 w 9144000"/>
              <a:gd name="connsiteY306" fmla="*/ 4424400 h 4424400"/>
              <a:gd name="connsiteX307" fmla="*/ 0 w 9144000"/>
              <a:gd name="connsiteY307" fmla="*/ 4424400 h 4424400"/>
              <a:gd name="connsiteX308" fmla="*/ 0 w 9144000"/>
              <a:gd name="connsiteY308" fmla="*/ 4246266 h 4424400"/>
              <a:gd name="connsiteX309" fmla="*/ 43581 w 9144000"/>
              <a:gd name="connsiteY309" fmla="*/ 4170977 h 4424400"/>
              <a:gd name="connsiteX310" fmla="*/ 0 w 9144000"/>
              <a:gd name="connsiteY310" fmla="*/ 4111043 h 4424400"/>
              <a:gd name="connsiteX311" fmla="*/ 9022052 w 9144000"/>
              <a:gd name="connsiteY311" fmla="*/ 3759838 h 4424400"/>
              <a:gd name="connsiteX312" fmla="*/ 9023400 w 9144000"/>
              <a:gd name="connsiteY312" fmla="*/ 3759838 h 4424400"/>
              <a:gd name="connsiteX313" fmla="*/ 9057757 w 9144000"/>
              <a:gd name="connsiteY313" fmla="*/ 3759838 h 4424400"/>
              <a:gd name="connsiteX314" fmla="*/ 9144000 w 9144000"/>
              <a:gd name="connsiteY314" fmla="*/ 3759838 h 4424400"/>
              <a:gd name="connsiteX315" fmla="*/ 9144000 w 9144000"/>
              <a:gd name="connsiteY315" fmla="*/ 4255401 h 4424400"/>
              <a:gd name="connsiteX316" fmla="*/ 9057793 w 9144000"/>
              <a:gd name="connsiteY316" fmla="*/ 4255401 h 4424400"/>
              <a:gd name="connsiteX317" fmla="*/ 9023436 w 9144000"/>
              <a:gd name="connsiteY317" fmla="*/ 4255401 h 4424400"/>
              <a:gd name="connsiteX318" fmla="*/ 9022088 w 9144000"/>
              <a:gd name="connsiteY318" fmla="*/ 4255401 h 4424400"/>
              <a:gd name="connsiteX319" fmla="*/ 9015743 w 9144000"/>
              <a:gd name="connsiteY319" fmla="*/ 4254961 h 4424400"/>
              <a:gd name="connsiteX320" fmla="*/ 8991905 w 9144000"/>
              <a:gd name="connsiteY320" fmla="*/ 4201360 h 4424400"/>
              <a:gd name="connsiteX321" fmla="*/ 9117040 w 9144000"/>
              <a:gd name="connsiteY321" fmla="*/ 3985183 h 4424400"/>
              <a:gd name="connsiteX322" fmla="*/ 8990889 w 9144000"/>
              <a:gd name="connsiteY322" fmla="*/ 3811696 h 4424400"/>
              <a:gd name="connsiteX323" fmla="*/ 9015707 w 9144000"/>
              <a:gd name="connsiteY323" fmla="*/ 3760202 h 4424400"/>
              <a:gd name="connsiteX324" fmla="*/ 9022052 w 9144000"/>
              <a:gd name="connsiteY324" fmla="*/ 3759838 h 4424400"/>
              <a:gd name="connsiteX325" fmla="*/ 8066948 w 9144000"/>
              <a:gd name="connsiteY325" fmla="*/ 3759838 h 4424400"/>
              <a:gd name="connsiteX326" fmla="*/ 8068296 w 9144000"/>
              <a:gd name="connsiteY326" fmla="*/ 3759838 h 4424400"/>
              <a:gd name="connsiteX327" fmla="*/ 8102653 w 9144000"/>
              <a:gd name="connsiteY327" fmla="*/ 3759838 h 4424400"/>
              <a:gd name="connsiteX328" fmla="*/ 8247184 w 9144000"/>
              <a:gd name="connsiteY328" fmla="*/ 3759838 h 4424400"/>
              <a:gd name="connsiteX329" fmla="*/ 8281541 w 9144000"/>
              <a:gd name="connsiteY329" fmla="*/ 3759838 h 4424400"/>
              <a:gd name="connsiteX330" fmla="*/ 8282889 w 9144000"/>
              <a:gd name="connsiteY330" fmla="*/ 3759838 h 4424400"/>
              <a:gd name="connsiteX331" fmla="*/ 8288654 w 9144000"/>
              <a:gd name="connsiteY331" fmla="*/ 3760058 h 4424400"/>
              <a:gd name="connsiteX332" fmla="*/ 8324038 w 9144000"/>
              <a:gd name="connsiteY332" fmla="*/ 3786488 h 4424400"/>
              <a:gd name="connsiteX333" fmla="*/ 8453543 w 9144000"/>
              <a:gd name="connsiteY333" fmla="*/ 3964592 h 4424400"/>
              <a:gd name="connsiteX334" fmla="*/ 8452064 w 9144000"/>
              <a:gd name="connsiteY334" fmla="*/ 4004516 h 4424400"/>
              <a:gd name="connsiteX335" fmla="*/ 8325232 w 9144000"/>
              <a:gd name="connsiteY335" fmla="*/ 4223676 h 4424400"/>
              <a:gd name="connsiteX336" fmla="*/ 8288690 w 9144000"/>
              <a:gd name="connsiteY336" fmla="*/ 4255136 h 4424400"/>
              <a:gd name="connsiteX337" fmla="*/ 8282925 w 9144000"/>
              <a:gd name="connsiteY337" fmla="*/ 4255401 h 4424400"/>
              <a:gd name="connsiteX338" fmla="*/ 8281577 w 9144000"/>
              <a:gd name="connsiteY338" fmla="*/ 4255401 h 4424400"/>
              <a:gd name="connsiteX339" fmla="*/ 8247220 w 9144000"/>
              <a:gd name="connsiteY339" fmla="*/ 4255401 h 4424400"/>
              <a:gd name="connsiteX340" fmla="*/ 8102689 w 9144000"/>
              <a:gd name="connsiteY340" fmla="*/ 4255401 h 4424400"/>
              <a:gd name="connsiteX341" fmla="*/ 8068332 w 9144000"/>
              <a:gd name="connsiteY341" fmla="*/ 4255401 h 4424400"/>
              <a:gd name="connsiteX342" fmla="*/ 8066984 w 9144000"/>
              <a:gd name="connsiteY342" fmla="*/ 4255401 h 4424400"/>
              <a:gd name="connsiteX343" fmla="*/ 8060639 w 9144000"/>
              <a:gd name="connsiteY343" fmla="*/ 4254961 h 4424400"/>
              <a:gd name="connsiteX344" fmla="*/ 8036802 w 9144000"/>
              <a:gd name="connsiteY344" fmla="*/ 4201360 h 4424400"/>
              <a:gd name="connsiteX345" fmla="*/ 8161936 w 9144000"/>
              <a:gd name="connsiteY345" fmla="*/ 3985183 h 4424400"/>
              <a:gd name="connsiteX346" fmla="*/ 8035785 w 9144000"/>
              <a:gd name="connsiteY346" fmla="*/ 3811696 h 4424400"/>
              <a:gd name="connsiteX347" fmla="*/ 8060603 w 9144000"/>
              <a:gd name="connsiteY347" fmla="*/ 3760202 h 4424400"/>
              <a:gd name="connsiteX348" fmla="*/ 8066948 w 9144000"/>
              <a:gd name="connsiteY348" fmla="*/ 3759838 h 4424400"/>
              <a:gd name="connsiteX349" fmla="*/ 7111844 w 9144000"/>
              <a:gd name="connsiteY349" fmla="*/ 3759838 h 4424400"/>
              <a:gd name="connsiteX350" fmla="*/ 7113192 w 9144000"/>
              <a:gd name="connsiteY350" fmla="*/ 3759838 h 4424400"/>
              <a:gd name="connsiteX351" fmla="*/ 7147549 w 9144000"/>
              <a:gd name="connsiteY351" fmla="*/ 3759838 h 4424400"/>
              <a:gd name="connsiteX352" fmla="*/ 7292080 w 9144000"/>
              <a:gd name="connsiteY352" fmla="*/ 3759838 h 4424400"/>
              <a:gd name="connsiteX353" fmla="*/ 7326437 w 9144000"/>
              <a:gd name="connsiteY353" fmla="*/ 3759838 h 4424400"/>
              <a:gd name="connsiteX354" fmla="*/ 7327785 w 9144000"/>
              <a:gd name="connsiteY354" fmla="*/ 3759838 h 4424400"/>
              <a:gd name="connsiteX355" fmla="*/ 7333550 w 9144000"/>
              <a:gd name="connsiteY355" fmla="*/ 3760058 h 4424400"/>
              <a:gd name="connsiteX356" fmla="*/ 7368934 w 9144000"/>
              <a:gd name="connsiteY356" fmla="*/ 3786488 h 4424400"/>
              <a:gd name="connsiteX357" fmla="*/ 7498439 w 9144000"/>
              <a:gd name="connsiteY357" fmla="*/ 3964592 h 4424400"/>
              <a:gd name="connsiteX358" fmla="*/ 7496960 w 9144000"/>
              <a:gd name="connsiteY358" fmla="*/ 4004516 h 4424400"/>
              <a:gd name="connsiteX359" fmla="*/ 7370128 w 9144000"/>
              <a:gd name="connsiteY359" fmla="*/ 4223676 h 4424400"/>
              <a:gd name="connsiteX360" fmla="*/ 7333586 w 9144000"/>
              <a:gd name="connsiteY360" fmla="*/ 4255136 h 4424400"/>
              <a:gd name="connsiteX361" fmla="*/ 7327821 w 9144000"/>
              <a:gd name="connsiteY361" fmla="*/ 4255401 h 4424400"/>
              <a:gd name="connsiteX362" fmla="*/ 7326473 w 9144000"/>
              <a:gd name="connsiteY362" fmla="*/ 4255401 h 4424400"/>
              <a:gd name="connsiteX363" fmla="*/ 7292116 w 9144000"/>
              <a:gd name="connsiteY363" fmla="*/ 4255401 h 4424400"/>
              <a:gd name="connsiteX364" fmla="*/ 7147585 w 9144000"/>
              <a:gd name="connsiteY364" fmla="*/ 4255401 h 4424400"/>
              <a:gd name="connsiteX365" fmla="*/ 7113228 w 9144000"/>
              <a:gd name="connsiteY365" fmla="*/ 4255401 h 4424400"/>
              <a:gd name="connsiteX366" fmla="*/ 7111880 w 9144000"/>
              <a:gd name="connsiteY366" fmla="*/ 4255401 h 4424400"/>
              <a:gd name="connsiteX367" fmla="*/ 7105535 w 9144000"/>
              <a:gd name="connsiteY367" fmla="*/ 4254961 h 4424400"/>
              <a:gd name="connsiteX368" fmla="*/ 7081698 w 9144000"/>
              <a:gd name="connsiteY368" fmla="*/ 4201360 h 4424400"/>
              <a:gd name="connsiteX369" fmla="*/ 7206832 w 9144000"/>
              <a:gd name="connsiteY369" fmla="*/ 3985183 h 4424400"/>
              <a:gd name="connsiteX370" fmla="*/ 7080681 w 9144000"/>
              <a:gd name="connsiteY370" fmla="*/ 3811696 h 4424400"/>
              <a:gd name="connsiteX371" fmla="*/ 7105499 w 9144000"/>
              <a:gd name="connsiteY371" fmla="*/ 3760202 h 4424400"/>
              <a:gd name="connsiteX372" fmla="*/ 7111844 w 9144000"/>
              <a:gd name="connsiteY372" fmla="*/ 3759838 h 4424400"/>
              <a:gd name="connsiteX373" fmla="*/ 6156740 w 9144000"/>
              <a:gd name="connsiteY373" fmla="*/ 3759838 h 4424400"/>
              <a:gd name="connsiteX374" fmla="*/ 6158088 w 9144000"/>
              <a:gd name="connsiteY374" fmla="*/ 3759838 h 4424400"/>
              <a:gd name="connsiteX375" fmla="*/ 6192445 w 9144000"/>
              <a:gd name="connsiteY375" fmla="*/ 3759838 h 4424400"/>
              <a:gd name="connsiteX376" fmla="*/ 6336976 w 9144000"/>
              <a:gd name="connsiteY376" fmla="*/ 3759838 h 4424400"/>
              <a:gd name="connsiteX377" fmla="*/ 6371333 w 9144000"/>
              <a:gd name="connsiteY377" fmla="*/ 3759838 h 4424400"/>
              <a:gd name="connsiteX378" fmla="*/ 6372681 w 9144000"/>
              <a:gd name="connsiteY378" fmla="*/ 3759838 h 4424400"/>
              <a:gd name="connsiteX379" fmla="*/ 6378446 w 9144000"/>
              <a:gd name="connsiteY379" fmla="*/ 3760058 h 4424400"/>
              <a:gd name="connsiteX380" fmla="*/ 6413830 w 9144000"/>
              <a:gd name="connsiteY380" fmla="*/ 3786488 h 4424400"/>
              <a:gd name="connsiteX381" fmla="*/ 6543335 w 9144000"/>
              <a:gd name="connsiteY381" fmla="*/ 3964592 h 4424400"/>
              <a:gd name="connsiteX382" fmla="*/ 6541856 w 9144000"/>
              <a:gd name="connsiteY382" fmla="*/ 4004516 h 4424400"/>
              <a:gd name="connsiteX383" fmla="*/ 6415024 w 9144000"/>
              <a:gd name="connsiteY383" fmla="*/ 4223676 h 4424400"/>
              <a:gd name="connsiteX384" fmla="*/ 6378482 w 9144000"/>
              <a:gd name="connsiteY384" fmla="*/ 4255136 h 4424400"/>
              <a:gd name="connsiteX385" fmla="*/ 6372717 w 9144000"/>
              <a:gd name="connsiteY385" fmla="*/ 4255401 h 4424400"/>
              <a:gd name="connsiteX386" fmla="*/ 6371369 w 9144000"/>
              <a:gd name="connsiteY386" fmla="*/ 4255401 h 4424400"/>
              <a:gd name="connsiteX387" fmla="*/ 6337012 w 9144000"/>
              <a:gd name="connsiteY387" fmla="*/ 4255401 h 4424400"/>
              <a:gd name="connsiteX388" fmla="*/ 6192481 w 9144000"/>
              <a:gd name="connsiteY388" fmla="*/ 4255401 h 4424400"/>
              <a:gd name="connsiteX389" fmla="*/ 6158124 w 9144000"/>
              <a:gd name="connsiteY389" fmla="*/ 4255401 h 4424400"/>
              <a:gd name="connsiteX390" fmla="*/ 6156776 w 9144000"/>
              <a:gd name="connsiteY390" fmla="*/ 4255401 h 4424400"/>
              <a:gd name="connsiteX391" fmla="*/ 6150431 w 9144000"/>
              <a:gd name="connsiteY391" fmla="*/ 4254961 h 4424400"/>
              <a:gd name="connsiteX392" fmla="*/ 6126594 w 9144000"/>
              <a:gd name="connsiteY392" fmla="*/ 4201360 h 4424400"/>
              <a:gd name="connsiteX393" fmla="*/ 6251728 w 9144000"/>
              <a:gd name="connsiteY393" fmla="*/ 3985183 h 4424400"/>
              <a:gd name="connsiteX394" fmla="*/ 6125577 w 9144000"/>
              <a:gd name="connsiteY394" fmla="*/ 3811696 h 4424400"/>
              <a:gd name="connsiteX395" fmla="*/ 6150395 w 9144000"/>
              <a:gd name="connsiteY395" fmla="*/ 3760202 h 4424400"/>
              <a:gd name="connsiteX396" fmla="*/ 6156740 w 9144000"/>
              <a:gd name="connsiteY396" fmla="*/ 3759838 h 4424400"/>
              <a:gd name="connsiteX397" fmla="*/ 5201639 w 9144000"/>
              <a:gd name="connsiteY397" fmla="*/ 3759838 h 4424400"/>
              <a:gd name="connsiteX398" fmla="*/ 5202987 w 9144000"/>
              <a:gd name="connsiteY398" fmla="*/ 3759838 h 4424400"/>
              <a:gd name="connsiteX399" fmla="*/ 5237344 w 9144000"/>
              <a:gd name="connsiteY399" fmla="*/ 3759838 h 4424400"/>
              <a:gd name="connsiteX400" fmla="*/ 5381874 w 9144000"/>
              <a:gd name="connsiteY400" fmla="*/ 3759838 h 4424400"/>
              <a:gd name="connsiteX401" fmla="*/ 5416232 w 9144000"/>
              <a:gd name="connsiteY401" fmla="*/ 3759838 h 4424400"/>
              <a:gd name="connsiteX402" fmla="*/ 5417579 w 9144000"/>
              <a:gd name="connsiteY402" fmla="*/ 3759838 h 4424400"/>
              <a:gd name="connsiteX403" fmla="*/ 5423345 w 9144000"/>
              <a:gd name="connsiteY403" fmla="*/ 3760058 h 4424400"/>
              <a:gd name="connsiteX404" fmla="*/ 5458728 w 9144000"/>
              <a:gd name="connsiteY404" fmla="*/ 3786488 h 4424400"/>
              <a:gd name="connsiteX405" fmla="*/ 5588233 w 9144000"/>
              <a:gd name="connsiteY405" fmla="*/ 3964592 h 4424400"/>
              <a:gd name="connsiteX406" fmla="*/ 5586753 w 9144000"/>
              <a:gd name="connsiteY406" fmla="*/ 4004516 h 4424400"/>
              <a:gd name="connsiteX407" fmla="*/ 5459923 w 9144000"/>
              <a:gd name="connsiteY407" fmla="*/ 4223676 h 4424400"/>
              <a:gd name="connsiteX408" fmla="*/ 5423381 w 9144000"/>
              <a:gd name="connsiteY408" fmla="*/ 4255136 h 4424400"/>
              <a:gd name="connsiteX409" fmla="*/ 5417615 w 9144000"/>
              <a:gd name="connsiteY409" fmla="*/ 4255401 h 4424400"/>
              <a:gd name="connsiteX410" fmla="*/ 5416267 w 9144000"/>
              <a:gd name="connsiteY410" fmla="*/ 4255401 h 4424400"/>
              <a:gd name="connsiteX411" fmla="*/ 5381911 w 9144000"/>
              <a:gd name="connsiteY411" fmla="*/ 4255401 h 4424400"/>
              <a:gd name="connsiteX412" fmla="*/ 5237379 w 9144000"/>
              <a:gd name="connsiteY412" fmla="*/ 4255401 h 4424400"/>
              <a:gd name="connsiteX413" fmla="*/ 5203022 w 9144000"/>
              <a:gd name="connsiteY413" fmla="*/ 4255401 h 4424400"/>
              <a:gd name="connsiteX414" fmla="*/ 5201674 w 9144000"/>
              <a:gd name="connsiteY414" fmla="*/ 4255401 h 4424400"/>
              <a:gd name="connsiteX415" fmla="*/ 5195331 w 9144000"/>
              <a:gd name="connsiteY415" fmla="*/ 4254961 h 4424400"/>
              <a:gd name="connsiteX416" fmla="*/ 5171492 w 9144000"/>
              <a:gd name="connsiteY416" fmla="*/ 4201360 h 4424400"/>
              <a:gd name="connsiteX417" fmla="*/ 5296628 w 9144000"/>
              <a:gd name="connsiteY417" fmla="*/ 3985183 h 4424400"/>
              <a:gd name="connsiteX418" fmla="*/ 5170476 w 9144000"/>
              <a:gd name="connsiteY418" fmla="*/ 3811696 h 4424400"/>
              <a:gd name="connsiteX419" fmla="*/ 5195293 w 9144000"/>
              <a:gd name="connsiteY419" fmla="*/ 3760202 h 4424400"/>
              <a:gd name="connsiteX420" fmla="*/ 5201639 w 9144000"/>
              <a:gd name="connsiteY420" fmla="*/ 3759838 h 4424400"/>
              <a:gd name="connsiteX421" fmla="*/ 4246535 w 9144000"/>
              <a:gd name="connsiteY421" fmla="*/ 3759838 h 4424400"/>
              <a:gd name="connsiteX422" fmla="*/ 4247882 w 9144000"/>
              <a:gd name="connsiteY422" fmla="*/ 3759838 h 4424400"/>
              <a:gd name="connsiteX423" fmla="*/ 4282239 w 9144000"/>
              <a:gd name="connsiteY423" fmla="*/ 3759838 h 4424400"/>
              <a:gd name="connsiteX424" fmla="*/ 4426770 w 9144000"/>
              <a:gd name="connsiteY424" fmla="*/ 3759838 h 4424400"/>
              <a:gd name="connsiteX425" fmla="*/ 4461128 w 9144000"/>
              <a:gd name="connsiteY425" fmla="*/ 3759838 h 4424400"/>
              <a:gd name="connsiteX426" fmla="*/ 4462477 w 9144000"/>
              <a:gd name="connsiteY426" fmla="*/ 3759838 h 4424400"/>
              <a:gd name="connsiteX427" fmla="*/ 4468241 w 9144000"/>
              <a:gd name="connsiteY427" fmla="*/ 3760058 h 4424400"/>
              <a:gd name="connsiteX428" fmla="*/ 4503624 w 9144000"/>
              <a:gd name="connsiteY428" fmla="*/ 3786488 h 4424400"/>
              <a:gd name="connsiteX429" fmla="*/ 4633130 w 9144000"/>
              <a:gd name="connsiteY429" fmla="*/ 3964592 h 4424400"/>
              <a:gd name="connsiteX430" fmla="*/ 4631652 w 9144000"/>
              <a:gd name="connsiteY430" fmla="*/ 4004516 h 4424400"/>
              <a:gd name="connsiteX431" fmla="*/ 4504818 w 9144000"/>
              <a:gd name="connsiteY431" fmla="*/ 4223676 h 4424400"/>
              <a:gd name="connsiteX432" fmla="*/ 4468276 w 9144000"/>
              <a:gd name="connsiteY432" fmla="*/ 4255136 h 4424400"/>
              <a:gd name="connsiteX433" fmla="*/ 4462511 w 9144000"/>
              <a:gd name="connsiteY433" fmla="*/ 4255401 h 4424400"/>
              <a:gd name="connsiteX434" fmla="*/ 4461163 w 9144000"/>
              <a:gd name="connsiteY434" fmla="*/ 4255401 h 4424400"/>
              <a:gd name="connsiteX435" fmla="*/ 4426806 w 9144000"/>
              <a:gd name="connsiteY435" fmla="*/ 4255401 h 4424400"/>
              <a:gd name="connsiteX436" fmla="*/ 4282276 w 9144000"/>
              <a:gd name="connsiteY436" fmla="*/ 4255401 h 4424400"/>
              <a:gd name="connsiteX437" fmla="*/ 4247918 w 9144000"/>
              <a:gd name="connsiteY437" fmla="*/ 4255401 h 4424400"/>
              <a:gd name="connsiteX438" fmla="*/ 4246571 w 9144000"/>
              <a:gd name="connsiteY438" fmla="*/ 4255401 h 4424400"/>
              <a:gd name="connsiteX439" fmla="*/ 4240226 w 9144000"/>
              <a:gd name="connsiteY439" fmla="*/ 4254961 h 4424400"/>
              <a:gd name="connsiteX440" fmla="*/ 4216387 w 9144000"/>
              <a:gd name="connsiteY440" fmla="*/ 4201360 h 4424400"/>
              <a:gd name="connsiteX441" fmla="*/ 4341522 w 9144000"/>
              <a:gd name="connsiteY441" fmla="*/ 3985183 h 4424400"/>
              <a:gd name="connsiteX442" fmla="*/ 4215370 w 9144000"/>
              <a:gd name="connsiteY442" fmla="*/ 3811696 h 4424400"/>
              <a:gd name="connsiteX443" fmla="*/ 4240189 w 9144000"/>
              <a:gd name="connsiteY443" fmla="*/ 3760202 h 4424400"/>
              <a:gd name="connsiteX444" fmla="*/ 4246535 w 9144000"/>
              <a:gd name="connsiteY444" fmla="*/ 3759838 h 4424400"/>
              <a:gd name="connsiteX445" fmla="*/ 3291449 w 9144000"/>
              <a:gd name="connsiteY445" fmla="*/ 3759838 h 4424400"/>
              <a:gd name="connsiteX446" fmla="*/ 3292798 w 9144000"/>
              <a:gd name="connsiteY446" fmla="*/ 3759838 h 4424400"/>
              <a:gd name="connsiteX447" fmla="*/ 3327154 w 9144000"/>
              <a:gd name="connsiteY447" fmla="*/ 3759838 h 4424400"/>
              <a:gd name="connsiteX448" fmla="*/ 3471684 w 9144000"/>
              <a:gd name="connsiteY448" fmla="*/ 3759838 h 4424400"/>
              <a:gd name="connsiteX449" fmla="*/ 3506041 w 9144000"/>
              <a:gd name="connsiteY449" fmla="*/ 3759838 h 4424400"/>
              <a:gd name="connsiteX450" fmla="*/ 3507390 w 9144000"/>
              <a:gd name="connsiteY450" fmla="*/ 3759838 h 4424400"/>
              <a:gd name="connsiteX451" fmla="*/ 3513155 w 9144000"/>
              <a:gd name="connsiteY451" fmla="*/ 3760058 h 4424400"/>
              <a:gd name="connsiteX452" fmla="*/ 3548540 w 9144000"/>
              <a:gd name="connsiteY452" fmla="*/ 3786488 h 4424400"/>
              <a:gd name="connsiteX453" fmla="*/ 3678044 w 9144000"/>
              <a:gd name="connsiteY453" fmla="*/ 3964592 h 4424400"/>
              <a:gd name="connsiteX454" fmla="*/ 3676567 w 9144000"/>
              <a:gd name="connsiteY454" fmla="*/ 4004516 h 4424400"/>
              <a:gd name="connsiteX455" fmla="*/ 3549734 w 9144000"/>
              <a:gd name="connsiteY455" fmla="*/ 4223676 h 4424400"/>
              <a:gd name="connsiteX456" fmla="*/ 3513191 w 9144000"/>
              <a:gd name="connsiteY456" fmla="*/ 4255136 h 4424400"/>
              <a:gd name="connsiteX457" fmla="*/ 3507427 w 9144000"/>
              <a:gd name="connsiteY457" fmla="*/ 4255401 h 4424400"/>
              <a:gd name="connsiteX458" fmla="*/ 3506077 w 9144000"/>
              <a:gd name="connsiteY458" fmla="*/ 4255401 h 4424400"/>
              <a:gd name="connsiteX459" fmla="*/ 3471721 w 9144000"/>
              <a:gd name="connsiteY459" fmla="*/ 4255401 h 4424400"/>
              <a:gd name="connsiteX460" fmla="*/ 3327191 w 9144000"/>
              <a:gd name="connsiteY460" fmla="*/ 4255401 h 4424400"/>
              <a:gd name="connsiteX461" fmla="*/ 3292835 w 9144000"/>
              <a:gd name="connsiteY461" fmla="*/ 4255401 h 4424400"/>
              <a:gd name="connsiteX462" fmla="*/ 3291486 w 9144000"/>
              <a:gd name="connsiteY462" fmla="*/ 4255401 h 4424400"/>
              <a:gd name="connsiteX463" fmla="*/ 3285142 w 9144000"/>
              <a:gd name="connsiteY463" fmla="*/ 4254961 h 4424400"/>
              <a:gd name="connsiteX464" fmla="*/ 3261304 w 9144000"/>
              <a:gd name="connsiteY464" fmla="*/ 4201360 h 4424400"/>
              <a:gd name="connsiteX465" fmla="*/ 3386438 w 9144000"/>
              <a:gd name="connsiteY465" fmla="*/ 3985183 h 4424400"/>
              <a:gd name="connsiteX466" fmla="*/ 3260288 w 9144000"/>
              <a:gd name="connsiteY466" fmla="*/ 3811696 h 4424400"/>
              <a:gd name="connsiteX467" fmla="*/ 3285106 w 9144000"/>
              <a:gd name="connsiteY467" fmla="*/ 3760202 h 4424400"/>
              <a:gd name="connsiteX468" fmla="*/ 3291449 w 9144000"/>
              <a:gd name="connsiteY468" fmla="*/ 3759838 h 4424400"/>
              <a:gd name="connsiteX469" fmla="*/ 2336347 w 9144000"/>
              <a:gd name="connsiteY469" fmla="*/ 3759838 h 4424400"/>
              <a:gd name="connsiteX470" fmla="*/ 2337695 w 9144000"/>
              <a:gd name="connsiteY470" fmla="*/ 3759838 h 4424400"/>
              <a:gd name="connsiteX471" fmla="*/ 2372052 w 9144000"/>
              <a:gd name="connsiteY471" fmla="*/ 3759838 h 4424400"/>
              <a:gd name="connsiteX472" fmla="*/ 2516583 w 9144000"/>
              <a:gd name="connsiteY472" fmla="*/ 3759838 h 4424400"/>
              <a:gd name="connsiteX473" fmla="*/ 2550941 w 9144000"/>
              <a:gd name="connsiteY473" fmla="*/ 3759838 h 4424400"/>
              <a:gd name="connsiteX474" fmla="*/ 2552289 w 9144000"/>
              <a:gd name="connsiteY474" fmla="*/ 3759838 h 4424400"/>
              <a:gd name="connsiteX475" fmla="*/ 2558055 w 9144000"/>
              <a:gd name="connsiteY475" fmla="*/ 3760058 h 4424400"/>
              <a:gd name="connsiteX476" fmla="*/ 2593438 w 9144000"/>
              <a:gd name="connsiteY476" fmla="*/ 3786488 h 4424400"/>
              <a:gd name="connsiteX477" fmla="*/ 2722943 w 9144000"/>
              <a:gd name="connsiteY477" fmla="*/ 3964592 h 4424400"/>
              <a:gd name="connsiteX478" fmla="*/ 2721465 w 9144000"/>
              <a:gd name="connsiteY478" fmla="*/ 4004516 h 4424400"/>
              <a:gd name="connsiteX479" fmla="*/ 2594634 w 9144000"/>
              <a:gd name="connsiteY479" fmla="*/ 4223676 h 4424400"/>
              <a:gd name="connsiteX480" fmla="*/ 2558090 w 9144000"/>
              <a:gd name="connsiteY480" fmla="*/ 4255136 h 4424400"/>
              <a:gd name="connsiteX481" fmla="*/ 2552324 w 9144000"/>
              <a:gd name="connsiteY481" fmla="*/ 4255401 h 4424400"/>
              <a:gd name="connsiteX482" fmla="*/ 2550977 w 9144000"/>
              <a:gd name="connsiteY482" fmla="*/ 4255401 h 4424400"/>
              <a:gd name="connsiteX483" fmla="*/ 2516620 w 9144000"/>
              <a:gd name="connsiteY483" fmla="*/ 4255401 h 4424400"/>
              <a:gd name="connsiteX484" fmla="*/ 2372088 w 9144000"/>
              <a:gd name="connsiteY484" fmla="*/ 4255401 h 4424400"/>
              <a:gd name="connsiteX485" fmla="*/ 2337731 w 9144000"/>
              <a:gd name="connsiteY485" fmla="*/ 4255401 h 4424400"/>
              <a:gd name="connsiteX486" fmla="*/ 2336384 w 9144000"/>
              <a:gd name="connsiteY486" fmla="*/ 4255401 h 4424400"/>
              <a:gd name="connsiteX487" fmla="*/ 2330039 w 9144000"/>
              <a:gd name="connsiteY487" fmla="*/ 4254961 h 4424400"/>
              <a:gd name="connsiteX488" fmla="*/ 2306201 w 9144000"/>
              <a:gd name="connsiteY488" fmla="*/ 4201360 h 4424400"/>
              <a:gd name="connsiteX489" fmla="*/ 2431337 w 9144000"/>
              <a:gd name="connsiteY489" fmla="*/ 3985183 h 4424400"/>
              <a:gd name="connsiteX490" fmla="*/ 2305184 w 9144000"/>
              <a:gd name="connsiteY490" fmla="*/ 3811696 h 4424400"/>
              <a:gd name="connsiteX491" fmla="*/ 2330002 w 9144000"/>
              <a:gd name="connsiteY491" fmla="*/ 3760202 h 4424400"/>
              <a:gd name="connsiteX492" fmla="*/ 2336347 w 9144000"/>
              <a:gd name="connsiteY492" fmla="*/ 3759838 h 4424400"/>
              <a:gd name="connsiteX493" fmla="*/ 1381247 w 9144000"/>
              <a:gd name="connsiteY493" fmla="*/ 3759838 h 4424400"/>
              <a:gd name="connsiteX494" fmla="*/ 1382594 w 9144000"/>
              <a:gd name="connsiteY494" fmla="*/ 3759838 h 4424400"/>
              <a:gd name="connsiteX495" fmla="*/ 1416953 w 9144000"/>
              <a:gd name="connsiteY495" fmla="*/ 3759838 h 4424400"/>
              <a:gd name="connsiteX496" fmla="*/ 1561482 w 9144000"/>
              <a:gd name="connsiteY496" fmla="*/ 3759838 h 4424400"/>
              <a:gd name="connsiteX497" fmla="*/ 1595839 w 9144000"/>
              <a:gd name="connsiteY497" fmla="*/ 3759838 h 4424400"/>
              <a:gd name="connsiteX498" fmla="*/ 1597187 w 9144000"/>
              <a:gd name="connsiteY498" fmla="*/ 3759838 h 4424400"/>
              <a:gd name="connsiteX499" fmla="*/ 1602952 w 9144000"/>
              <a:gd name="connsiteY499" fmla="*/ 3760058 h 4424400"/>
              <a:gd name="connsiteX500" fmla="*/ 1638336 w 9144000"/>
              <a:gd name="connsiteY500" fmla="*/ 3786488 h 4424400"/>
              <a:gd name="connsiteX501" fmla="*/ 1767842 w 9144000"/>
              <a:gd name="connsiteY501" fmla="*/ 3964592 h 4424400"/>
              <a:gd name="connsiteX502" fmla="*/ 1766363 w 9144000"/>
              <a:gd name="connsiteY502" fmla="*/ 4004516 h 4424400"/>
              <a:gd name="connsiteX503" fmla="*/ 1639530 w 9144000"/>
              <a:gd name="connsiteY503" fmla="*/ 4223676 h 4424400"/>
              <a:gd name="connsiteX504" fmla="*/ 1602988 w 9144000"/>
              <a:gd name="connsiteY504" fmla="*/ 4255136 h 4424400"/>
              <a:gd name="connsiteX505" fmla="*/ 1597222 w 9144000"/>
              <a:gd name="connsiteY505" fmla="*/ 4255401 h 4424400"/>
              <a:gd name="connsiteX506" fmla="*/ 1595876 w 9144000"/>
              <a:gd name="connsiteY506" fmla="*/ 4255401 h 4424400"/>
              <a:gd name="connsiteX507" fmla="*/ 1561518 w 9144000"/>
              <a:gd name="connsiteY507" fmla="*/ 4255401 h 4424400"/>
              <a:gd name="connsiteX508" fmla="*/ 1416988 w 9144000"/>
              <a:gd name="connsiteY508" fmla="*/ 4255401 h 4424400"/>
              <a:gd name="connsiteX509" fmla="*/ 1382630 w 9144000"/>
              <a:gd name="connsiteY509" fmla="*/ 4255401 h 4424400"/>
              <a:gd name="connsiteX510" fmla="*/ 1381282 w 9144000"/>
              <a:gd name="connsiteY510" fmla="*/ 4255401 h 4424400"/>
              <a:gd name="connsiteX511" fmla="*/ 1374938 w 9144000"/>
              <a:gd name="connsiteY511" fmla="*/ 4254961 h 4424400"/>
              <a:gd name="connsiteX512" fmla="*/ 1351101 w 9144000"/>
              <a:gd name="connsiteY512" fmla="*/ 4201360 h 4424400"/>
              <a:gd name="connsiteX513" fmla="*/ 1476236 w 9144000"/>
              <a:gd name="connsiteY513" fmla="*/ 3985183 h 4424400"/>
              <a:gd name="connsiteX514" fmla="*/ 1350085 w 9144000"/>
              <a:gd name="connsiteY514" fmla="*/ 3811696 h 4424400"/>
              <a:gd name="connsiteX515" fmla="*/ 1374902 w 9144000"/>
              <a:gd name="connsiteY515" fmla="*/ 3760202 h 4424400"/>
              <a:gd name="connsiteX516" fmla="*/ 1381247 w 9144000"/>
              <a:gd name="connsiteY516" fmla="*/ 3759838 h 4424400"/>
              <a:gd name="connsiteX517" fmla="*/ 426143 w 9144000"/>
              <a:gd name="connsiteY517" fmla="*/ 3759838 h 4424400"/>
              <a:gd name="connsiteX518" fmla="*/ 427491 w 9144000"/>
              <a:gd name="connsiteY518" fmla="*/ 3759838 h 4424400"/>
              <a:gd name="connsiteX519" fmla="*/ 461848 w 9144000"/>
              <a:gd name="connsiteY519" fmla="*/ 3759838 h 4424400"/>
              <a:gd name="connsiteX520" fmla="*/ 606378 w 9144000"/>
              <a:gd name="connsiteY520" fmla="*/ 3759838 h 4424400"/>
              <a:gd name="connsiteX521" fmla="*/ 640736 w 9144000"/>
              <a:gd name="connsiteY521" fmla="*/ 3759838 h 4424400"/>
              <a:gd name="connsiteX522" fmla="*/ 642083 w 9144000"/>
              <a:gd name="connsiteY522" fmla="*/ 3759838 h 4424400"/>
              <a:gd name="connsiteX523" fmla="*/ 647848 w 9144000"/>
              <a:gd name="connsiteY523" fmla="*/ 3760058 h 4424400"/>
              <a:gd name="connsiteX524" fmla="*/ 683232 w 9144000"/>
              <a:gd name="connsiteY524" fmla="*/ 3786488 h 4424400"/>
              <a:gd name="connsiteX525" fmla="*/ 812737 w 9144000"/>
              <a:gd name="connsiteY525" fmla="*/ 3964592 h 4424400"/>
              <a:gd name="connsiteX526" fmla="*/ 811258 w 9144000"/>
              <a:gd name="connsiteY526" fmla="*/ 4004516 h 4424400"/>
              <a:gd name="connsiteX527" fmla="*/ 684427 w 9144000"/>
              <a:gd name="connsiteY527" fmla="*/ 4223676 h 4424400"/>
              <a:gd name="connsiteX528" fmla="*/ 647885 w 9144000"/>
              <a:gd name="connsiteY528" fmla="*/ 4255136 h 4424400"/>
              <a:gd name="connsiteX529" fmla="*/ 642119 w 9144000"/>
              <a:gd name="connsiteY529" fmla="*/ 4255401 h 4424400"/>
              <a:gd name="connsiteX530" fmla="*/ 640771 w 9144000"/>
              <a:gd name="connsiteY530" fmla="*/ 4255401 h 4424400"/>
              <a:gd name="connsiteX531" fmla="*/ 606414 w 9144000"/>
              <a:gd name="connsiteY531" fmla="*/ 4255401 h 4424400"/>
              <a:gd name="connsiteX532" fmla="*/ 461884 w 9144000"/>
              <a:gd name="connsiteY532" fmla="*/ 4255401 h 4424400"/>
              <a:gd name="connsiteX533" fmla="*/ 427527 w 9144000"/>
              <a:gd name="connsiteY533" fmla="*/ 4255401 h 4424400"/>
              <a:gd name="connsiteX534" fmla="*/ 426179 w 9144000"/>
              <a:gd name="connsiteY534" fmla="*/ 4255401 h 4424400"/>
              <a:gd name="connsiteX535" fmla="*/ 419834 w 9144000"/>
              <a:gd name="connsiteY535" fmla="*/ 4254961 h 4424400"/>
              <a:gd name="connsiteX536" fmla="*/ 395997 w 9144000"/>
              <a:gd name="connsiteY536" fmla="*/ 4201360 h 4424400"/>
              <a:gd name="connsiteX537" fmla="*/ 521131 w 9144000"/>
              <a:gd name="connsiteY537" fmla="*/ 3985183 h 4424400"/>
              <a:gd name="connsiteX538" fmla="*/ 394980 w 9144000"/>
              <a:gd name="connsiteY538" fmla="*/ 3811696 h 4424400"/>
              <a:gd name="connsiteX539" fmla="*/ 419798 w 9144000"/>
              <a:gd name="connsiteY539" fmla="*/ 3760202 h 4424400"/>
              <a:gd name="connsiteX540" fmla="*/ 426143 w 9144000"/>
              <a:gd name="connsiteY540" fmla="*/ 3759838 h 4424400"/>
              <a:gd name="connsiteX541" fmla="*/ 8544500 w 9144000"/>
              <a:gd name="connsiteY541" fmla="*/ 3388623 h 4424400"/>
              <a:gd name="connsiteX542" fmla="*/ 8545848 w 9144000"/>
              <a:gd name="connsiteY542" fmla="*/ 3388623 h 4424400"/>
              <a:gd name="connsiteX543" fmla="*/ 8580205 w 9144000"/>
              <a:gd name="connsiteY543" fmla="*/ 3388623 h 4424400"/>
              <a:gd name="connsiteX544" fmla="*/ 8724736 w 9144000"/>
              <a:gd name="connsiteY544" fmla="*/ 3388623 h 4424400"/>
              <a:gd name="connsiteX545" fmla="*/ 8759093 w 9144000"/>
              <a:gd name="connsiteY545" fmla="*/ 3388623 h 4424400"/>
              <a:gd name="connsiteX546" fmla="*/ 8760440 w 9144000"/>
              <a:gd name="connsiteY546" fmla="*/ 3388623 h 4424400"/>
              <a:gd name="connsiteX547" fmla="*/ 8766206 w 9144000"/>
              <a:gd name="connsiteY547" fmla="*/ 3388843 h 4424400"/>
              <a:gd name="connsiteX548" fmla="*/ 8801590 w 9144000"/>
              <a:gd name="connsiteY548" fmla="*/ 3415273 h 4424400"/>
              <a:gd name="connsiteX549" fmla="*/ 8931095 w 9144000"/>
              <a:gd name="connsiteY549" fmla="*/ 3593377 h 4424400"/>
              <a:gd name="connsiteX550" fmla="*/ 8929616 w 9144000"/>
              <a:gd name="connsiteY550" fmla="*/ 3633301 h 4424400"/>
              <a:gd name="connsiteX551" fmla="*/ 8802784 w 9144000"/>
              <a:gd name="connsiteY551" fmla="*/ 3852461 h 4424400"/>
              <a:gd name="connsiteX552" fmla="*/ 8766242 w 9144000"/>
              <a:gd name="connsiteY552" fmla="*/ 3883921 h 4424400"/>
              <a:gd name="connsiteX553" fmla="*/ 8760476 w 9144000"/>
              <a:gd name="connsiteY553" fmla="*/ 3884186 h 4424400"/>
              <a:gd name="connsiteX554" fmla="*/ 8759129 w 9144000"/>
              <a:gd name="connsiteY554" fmla="*/ 3884186 h 4424400"/>
              <a:gd name="connsiteX555" fmla="*/ 8724771 w 9144000"/>
              <a:gd name="connsiteY555" fmla="*/ 3884186 h 4424400"/>
              <a:gd name="connsiteX556" fmla="*/ 8580241 w 9144000"/>
              <a:gd name="connsiteY556" fmla="*/ 3884186 h 4424400"/>
              <a:gd name="connsiteX557" fmla="*/ 8545884 w 9144000"/>
              <a:gd name="connsiteY557" fmla="*/ 3884186 h 4424400"/>
              <a:gd name="connsiteX558" fmla="*/ 8544536 w 9144000"/>
              <a:gd name="connsiteY558" fmla="*/ 3884186 h 4424400"/>
              <a:gd name="connsiteX559" fmla="*/ 8538191 w 9144000"/>
              <a:gd name="connsiteY559" fmla="*/ 3883746 h 4424400"/>
              <a:gd name="connsiteX560" fmla="*/ 8514353 w 9144000"/>
              <a:gd name="connsiteY560" fmla="*/ 3830145 h 4424400"/>
              <a:gd name="connsiteX561" fmla="*/ 8639488 w 9144000"/>
              <a:gd name="connsiteY561" fmla="*/ 3613968 h 4424400"/>
              <a:gd name="connsiteX562" fmla="*/ 8513337 w 9144000"/>
              <a:gd name="connsiteY562" fmla="*/ 3440481 h 4424400"/>
              <a:gd name="connsiteX563" fmla="*/ 8538155 w 9144000"/>
              <a:gd name="connsiteY563" fmla="*/ 3388987 h 4424400"/>
              <a:gd name="connsiteX564" fmla="*/ 8544500 w 9144000"/>
              <a:gd name="connsiteY564" fmla="*/ 3388623 h 4424400"/>
              <a:gd name="connsiteX565" fmla="*/ 7589396 w 9144000"/>
              <a:gd name="connsiteY565" fmla="*/ 3388623 h 4424400"/>
              <a:gd name="connsiteX566" fmla="*/ 7590744 w 9144000"/>
              <a:gd name="connsiteY566" fmla="*/ 3388623 h 4424400"/>
              <a:gd name="connsiteX567" fmla="*/ 7625101 w 9144000"/>
              <a:gd name="connsiteY567" fmla="*/ 3388623 h 4424400"/>
              <a:gd name="connsiteX568" fmla="*/ 7769632 w 9144000"/>
              <a:gd name="connsiteY568" fmla="*/ 3388623 h 4424400"/>
              <a:gd name="connsiteX569" fmla="*/ 7803989 w 9144000"/>
              <a:gd name="connsiteY569" fmla="*/ 3388623 h 4424400"/>
              <a:gd name="connsiteX570" fmla="*/ 7805337 w 9144000"/>
              <a:gd name="connsiteY570" fmla="*/ 3388623 h 4424400"/>
              <a:gd name="connsiteX571" fmla="*/ 7811102 w 9144000"/>
              <a:gd name="connsiteY571" fmla="*/ 3388843 h 4424400"/>
              <a:gd name="connsiteX572" fmla="*/ 7846486 w 9144000"/>
              <a:gd name="connsiteY572" fmla="*/ 3415273 h 4424400"/>
              <a:gd name="connsiteX573" fmla="*/ 7975991 w 9144000"/>
              <a:gd name="connsiteY573" fmla="*/ 3593377 h 4424400"/>
              <a:gd name="connsiteX574" fmla="*/ 7974512 w 9144000"/>
              <a:gd name="connsiteY574" fmla="*/ 3633301 h 4424400"/>
              <a:gd name="connsiteX575" fmla="*/ 7847680 w 9144000"/>
              <a:gd name="connsiteY575" fmla="*/ 3852461 h 4424400"/>
              <a:gd name="connsiteX576" fmla="*/ 7811138 w 9144000"/>
              <a:gd name="connsiteY576" fmla="*/ 3883921 h 4424400"/>
              <a:gd name="connsiteX577" fmla="*/ 7805373 w 9144000"/>
              <a:gd name="connsiteY577" fmla="*/ 3884186 h 4424400"/>
              <a:gd name="connsiteX578" fmla="*/ 7804025 w 9144000"/>
              <a:gd name="connsiteY578" fmla="*/ 3884186 h 4424400"/>
              <a:gd name="connsiteX579" fmla="*/ 7769668 w 9144000"/>
              <a:gd name="connsiteY579" fmla="*/ 3884186 h 4424400"/>
              <a:gd name="connsiteX580" fmla="*/ 7625137 w 9144000"/>
              <a:gd name="connsiteY580" fmla="*/ 3884186 h 4424400"/>
              <a:gd name="connsiteX581" fmla="*/ 7590780 w 9144000"/>
              <a:gd name="connsiteY581" fmla="*/ 3884186 h 4424400"/>
              <a:gd name="connsiteX582" fmla="*/ 7589432 w 9144000"/>
              <a:gd name="connsiteY582" fmla="*/ 3884186 h 4424400"/>
              <a:gd name="connsiteX583" fmla="*/ 7583087 w 9144000"/>
              <a:gd name="connsiteY583" fmla="*/ 3883746 h 4424400"/>
              <a:gd name="connsiteX584" fmla="*/ 7559250 w 9144000"/>
              <a:gd name="connsiteY584" fmla="*/ 3830145 h 4424400"/>
              <a:gd name="connsiteX585" fmla="*/ 7684384 w 9144000"/>
              <a:gd name="connsiteY585" fmla="*/ 3613968 h 4424400"/>
              <a:gd name="connsiteX586" fmla="*/ 7558233 w 9144000"/>
              <a:gd name="connsiteY586" fmla="*/ 3440481 h 4424400"/>
              <a:gd name="connsiteX587" fmla="*/ 7583051 w 9144000"/>
              <a:gd name="connsiteY587" fmla="*/ 3388987 h 4424400"/>
              <a:gd name="connsiteX588" fmla="*/ 7589396 w 9144000"/>
              <a:gd name="connsiteY588" fmla="*/ 3388623 h 4424400"/>
              <a:gd name="connsiteX589" fmla="*/ 6634292 w 9144000"/>
              <a:gd name="connsiteY589" fmla="*/ 3388623 h 4424400"/>
              <a:gd name="connsiteX590" fmla="*/ 6635640 w 9144000"/>
              <a:gd name="connsiteY590" fmla="*/ 3388623 h 4424400"/>
              <a:gd name="connsiteX591" fmla="*/ 6669997 w 9144000"/>
              <a:gd name="connsiteY591" fmla="*/ 3388623 h 4424400"/>
              <a:gd name="connsiteX592" fmla="*/ 6814528 w 9144000"/>
              <a:gd name="connsiteY592" fmla="*/ 3388623 h 4424400"/>
              <a:gd name="connsiteX593" fmla="*/ 6848885 w 9144000"/>
              <a:gd name="connsiteY593" fmla="*/ 3388623 h 4424400"/>
              <a:gd name="connsiteX594" fmla="*/ 6850233 w 9144000"/>
              <a:gd name="connsiteY594" fmla="*/ 3388623 h 4424400"/>
              <a:gd name="connsiteX595" fmla="*/ 6855998 w 9144000"/>
              <a:gd name="connsiteY595" fmla="*/ 3388843 h 4424400"/>
              <a:gd name="connsiteX596" fmla="*/ 6891382 w 9144000"/>
              <a:gd name="connsiteY596" fmla="*/ 3415273 h 4424400"/>
              <a:gd name="connsiteX597" fmla="*/ 7020887 w 9144000"/>
              <a:gd name="connsiteY597" fmla="*/ 3593377 h 4424400"/>
              <a:gd name="connsiteX598" fmla="*/ 7019408 w 9144000"/>
              <a:gd name="connsiteY598" fmla="*/ 3633301 h 4424400"/>
              <a:gd name="connsiteX599" fmla="*/ 6892576 w 9144000"/>
              <a:gd name="connsiteY599" fmla="*/ 3852461 h 4424400"/>
              <a:gd name="connsiteX600" fmla="*/ 6856034 w 9144000"/>
              <a:gd name="connsiteY600" fmla="*/ 3883921 h 4424400"/>
              <a:gd name="connsiteX601" fmla="*/ 6850269 w 9144000"/>
              <a:gd name="connsiteY601" fmla="*/ 3884186 h 4424400"/>
              <a:gd name="connsiteX602" fmla="*/ 6848921 w 9144000"/>
              <a:gd name="connsiteY602" fmla="*/ 3884186 h 4424400"/>
              <a:gd name="connsiteX603" fmla="*/ 6814564 w 9144000"/>
              <a:gd name="connsiteY603" fmla="*/ 3884186 h 4424400"/>
              <a:gd name="connsiteX604" fmla="*/ 6670033 w 9144000"/>
              <a:gd name="connsiteY604" fmla="*/ 3884186 h 4424400"/>
              <a:gd name="connsiteX605" fmla="*/ 6635676 w 9144000"/>
              <a:gd name="connsiteY605" fmla="*/ 3884186 h 4424400"/>
              <a:gd name="connsiteX606" fmla="*/ 6634328 w 9144000"/>
              <a:gd name="connsiteY606" fmla="*/ 3884186 h 4424400"/>
              <a:gd name="connsiteX607" fmla="*/ 6627983 w 9144000"/>
              <a:gd name="connsiteY607" fmla="*/ 3883746 h 4424400"/>
              <a:gd name="connsiteX608" fmla="*/ 6604146 w 9144000"/>
              <a:gd name="connsiteY608" fmla="*/ 3830145 h 4424400"/>
              <a:gd name="connsiteX609" fmla="*/ 6729280 w 9144000"/>
              <a:gd name="connsiteY609" fmla="*/ 3613968 h 4424400"/>
              <a:gd name="connsiteX610" fmla="*/ 6603129 w 9144000"/>
              <a:gd name="connsiteY610" fmla="*/ 3440481 h 4424400"/>
              <a:gd name="connsiteX611" fmla="*/ 6627947 w 9144000"/>
              <a:gd name="connsiteY611" fmla="*/ 3388987 h 4424400"/>
              <a:gd name="connsiteX612" fmla="*/ 6634292 w 9144000"/>
              <a:gd name="connsiteY612" fmla="*/ 3388623 h 4424400"/>
              <a:gd name="connsiteX613" fmla="*/ 5679190 w 9144000"/>
              <a:gd name="connsiteY613" fmla="*/ 3388623 h 4424400"/>
              <a:gd name="connsiteX614" fmla="*/ 5680538 w 9144000"/>
              <a:gd name="connsiteY614" fmla="*/ 3388623 h 4424400"/>
              <a:gd name="connsiteX615" fmla="*/ 5714894 w 9144000"/>
              <a:gd name="connsiteY615" fmla="*/ 3388623 h 4424400"/>
              <a:gd name="connsiteX616" fmla="*/ 5859424 w 9144000"/>
              <a:gd name="connsiteY616" fmla="*/ 3388623 h 4424400"/>
              <a:gd name="connsiteX617" fmla="*/ 5893783 w 9144000"/>
              <a:gd name="connsiteY617" fmla="*/ 3388623 h 4424400"/>
              <a:gd name="connsiteX618" fmla="*/ 5895129 w 9144000"/>
              <a:gd name="connsiteY618" fmla="*/ 3388623 h 4424400"/>
              <a:gd name="connsiteX619" fmla="*/ 5900894 w 9144000"/>
              <a:gd name="connsiteY619" fmla="*/ 3388843 h 4424400"/>
              <a:gd name="connsiteX620" fmla="*/ 5936279 w 9144000"/>
              <a:gd name="connsiteY620" fmla="*/ 3415273 h 4424400"/>
              <a:gd name="connsiteX621" fmla="*/ 6065783 w 9144000"/>
              <a:gd name="connsiteY621" fmla="*/ 3593377 h 4424400"/>
              <a:gd name="connsiteX622" fmla="*/ 6064305 w 9144000"/>
              <a:gd name="connsiteY622" fmla="*/ 3633301 h 4424400"/>
              <a:gd name="connsiteX623" fmla="*/ 5937473 w 9144000"/>
              <a:gd name="connsiteY623" fmla="*/ 3852461 h 4424400"/>
              <a:gd name="connsiteX624" fmla="*/ 5900931 w 9144000"/>
              <a:gd name="connsiteY624" fmla="*/ 3883921 h 4424400"/>
              <a:gd name="connsiteX625" fmla="*/ 5895165 w 9144000"/>
              <a:gd name="connsiteY625" fmla="*/ 3884186 h 4424400"/>
              <a:gd name="connsiteX626" fmla="*/ 5893817 w 9144000"/>
              <a:gd name="connsiteY626" fmla="*/ 3884186 h 4424400"/>
              <a:gd name="connsiteX627" fmla="*/ 5859463 w 9144000"/>
              <a:gd name="connsiteY627" fmla="*/ 3884186 h 4424400"/>
              <a:gd name="connsiteX628" fmla="*/ 5714930 w 9144000"/>
              <a:gd name="connsiteY628" fmla="*/ 3884186 h 4424400"/>
              <a:gd name="connsiteX629" fmla="*/ 5680574 w 9144000"/>
              <a:gd name="connsiteY629" fmla="*/ 3884186 h 4424400"/>
              <a:gd name="connsiteX630" fmla="*/ 5679225 w 9144000"/>
              <a:gd name="connsiteY630" fmla="*/ 3884186 h 4424400"/>
              <a:gd name="connsiteX631" fmla="*/ 5672881 w 9144000"/>
              <a:gd name="connsiteY631" fmla="*/ 3883746 h 4424400"/>
              <a:gd name="connsiteX632" fmla="*/ 5649042 w 9144000"/>
              <a:gd name="connsiteY632" fmla="*/ 3830145 h 4424400"/>
              <a:gd name="connsiteX633" fmla="*/ 5774176 w 9144000"/>
              <a:gd name="connsiteY633" fmla="*/ 3613968 h 4424400"/>
              <a:gd name="connsiteX634" fmla="*/ 5648026 w 9144000"/>
              <a:gd name="connsiteY634" fmla="*/ 3440481 h 4424400"/>
              <a:gd name="connsiteX635" fmla="*/ 5672845 w 9144000"/>
              <a:gd name="connsiteY635" fmla="*/ 3388987 h 4424400"/>
              <a:gd name="connsiteX636" fmla="*/ 5679190 w 9144000"/>
              <a:gd name="connsiteY636" fmla="*/ 3388623 h 4424400"/>
              <a:gd name="connsiteX637" fmla="*/ 4724086 w 9144000"/>
              <a:gd name="connsiteY637" fmla="*/ 3388623 h 4424400"/>
              <a:gd name="connsiteX638" fmla="*/ 4725437 w 9144000"/>
              <a:gd name="connsiteY638" fmla="*/ 3388623 h 4424400"/>
              <a:gd name="connsiteX639" fmla="*/ 4759792 w 9144000"/>
              <a:gd name="connsiteY639" fmla="*/ 3388623 h 4424400"/>
              <a:gd name="connsiteX640" fmla="*/ 4904320 w 9144000"/>
              <a:gd name="connsiteY640" fmla="*/ 3388623 h 4424400"/>
              <a:gd name="connsiteX641" fmla="*/ 4938679 w 9144000"/>
              <a:gd name="connsiteY641" fmla="*/ 3388623 h 4424400"/>
              <a:gd name="connsiteX642" fmla="*/ 4940026 w 9144000"/>
              <a:gd name="connsiteY642" fmla="*/ 3388623 h 4424400"/>
              <a:gd name="connsiteX643" fmla="*/ 4945794 w 9144000"/>
              <a:gd name="connsiteY643" fmla="*/ 3388843 h 4424400"/>
              <a:gd name="connsiteX644" fmla="*/ 4981175 w 9144000"/>
              <a:gd name="connsiteY644" fmla="*/ 3415273 h 4424400"/>
              <a:gd name="connsiteX645" fmla="*/ 5110683 w 9144000"/>
              <a:gd name="connsiteY645" fmla="*/ 3593377 h 4424400"/>
              <a:gd name="connsiteX646" fmla="*/ 5109202 w 9144000"/>
              <a:gd name="connsiteY646" fmla="*/ 3633301 h 4424400"/>
              <a:gd name="connsiteX647" fmla="*/ 4982371 w 9144000"/>
              <a:gd name="connsiteY647" fmla="*/ 3852461 h 4424400"/>
              <a:gd name="connsiteX648" fmla="*/ 4945827 w 9144000"/>
              <a:gd name="connsiteY648" fmla="*/ 3883921 h 4424400"/>
              <a:gd name="connsiteX649" fmla="*/ 4940062 w 9144000"/>
              <a:gd name="connsiteY649" fmla="*/ 3884186 h 4424400"/>
              <a:gd name="connsiteX650" fmla="*/ 4938714 w 9144000"/>
              <a:gd name="connsiteY650" fmla="*/ 3884186 h 4424400"/>
              <a:gd name="connsiteX651" fmla="*/ 4904357 w 9144000"/>
              <a:gd name="connsiteY651" fmla="*/ 3884186 h 4424400"/>
              <a:gd name="connsiteX652" fmla="*/ 4759827 w 9144000"/>
              <a:gd name="connsiteY652" fmla="*/ 3884186 h 4424400"/>
              <a:gd name="connsiteX653" fmla="*/ 4725471 w 9144000"/>
              <a:gd name="connsiteY653" fmla="*/ 3884186 h 4424400"/>
              <a:gd name="connsiteX654" fmla="*/ 4724123 w 9144000"/>
              <a:gd name="connsiteY654" fmla="*/ 3884186 h 4424400"/>
              <a:gd name="connsiteX655" fmla="*/ 4717779 w 9144000"/>
              <a:gd name="connsiteY655" fmla="*/ 3883746 h 4424400"/>
              <a:gd name="connsiteX656" fmla="*/ 4693939 w 9144000"/>
              <a:gd name="connsiteY656" fmla="*/ 3830145 h 4424400"/>
              <a:gd name="connsiteX657" fmla="*/ 4819075 w 9144000"/>
              <a:gd name="connsiteY657" fmla="*/ 3613968 h 4424400"/>
              <a:gd name="connsiteX658" fmla="*/ 4692923 w 9144000"/>
              <a:gd name="connsiteY658" fmla="*/ 3440481 h 4424400"/>
              <a:gd name="connsiteX659" fmla="*/ 4717742 w 9144000"/>
              <a:gd name="connsiteY659" fmla="*/ 3388987 h 4424400"/>
              <a:gd name="connsiteX660" fmla="*/ 4724086 w 9144000"/>
              <a:gd name="connsiteY660" fmla="*/ 3388623 h 4424400"/>
              <a:gd name="connsiteX661" fmla="*/ 3769001 w 9144000"/>
              <a:gd name="connsiteY661" fmla="*/ 3388623 h 4424400"/>
              <a:gd name="connsiteX662" fmla="*/ 3770348 w 9144000"/>
              <a:gd name="connsiteY662" fmla="*/ 3388623 h 4424400"/>
              <a:gd name="connsiteX663" fmla="*/ 3804707 w 9144000"/>
              <a:gd name="connsiteY663" fmla="*/ 3388623 h 4424400"/>
              <a:gd name="connsiteX664" fmla="*/ 3949235 w 9144000"/>
              <a:gd name="connsiteY664" fmla="*/ 3388623 h 4424400"/>
              <a:gd name="connsiteX665" fmla="*/ 3983594 w 9144000"/>
              <a:gd name="connsiteY665" fmla="*/ 3388623 h 4424400"/>
              <a:gd name="connsiteX666" fmla="*/ 3984940 w 9144000"/>
              <a:gd name="connsiteY666" fmla="*/ 3388623 h 4424400"/>
              <a:gd name="connsiteX667" fmla="*/ 3990704 w 9144000"/>
              <a:gd name="connsiteY667" fmla="*/ 3388843 h 4424400"/>
              <a:gd name="connsiteX668" fmla="*/ 4026089 w 9144000"/>
              <a:gd name="connsiteY668" fmla="*/ 3415273 h 4424400"/>
              <a:gd name="connsiteX669" fmla="*/ 4155595 w 9144000"/>
              <a:gd name="connsiteY669" fmla="*/ 3593377 h 4424400"/>
              <a:gd name="connsiteX670" fmla="*/ 4154115 w 9144000"/>
              <a:gd name="connsiteY670" fmla="*/ 3633301 h 4424400"/>
              <a:gd name="connsiteX671" fmla="*/ 4027283 w 9144000"/>
              <a:gd name="connsiteY671" fmla="*/ 3852461 h 4424400"/>
              <a:gd name="connsiteX672" fmla="*/ 3990741 w 9144000"/>
              <a:gd name="connsiteY672" fmla="*/ 3883921 h 4424400"/>
              <a:gd name="connsiteX673" fmla="*/ 3984976 w 9144000"/>
              <a:gd name="connsiteY673" fmla="*/ 3884186 h 4424400"/>
              <a:gd name="connsiteX674" fmla="*/ 3983627 w 9144000"/>
              <a:gd name="connsiteY674" fmla="*/ 3884186 h 4424400"/>
              <a:gd name="connsiteX675" fmla="*/ 3949271 w 9144000"/>
              <a:gd name="connsiteY675" fmla="*/ 3884186 h 4424400"/>
              <a:gd name="connsiteX676" fmla="*/ 3804743 w 9144000"/>
              <a:gd name="connsiteY676" fmla="*/ 3884186 h 4424400"/>
              <a:gd name="connsiteX677" fmla="*/ 3770384 w 9144000"/>
              <a:gd name="connsiteY677" fmla="*/ 3884186 h 4424400"/>
              <a:gd name="connsiteX678" fmla="*/ 3769036 w 9144000"/>
              <a:gd name="connsiteY678" fmla="*/ 3884186 h 4424400"/>
              <a:gd name="connsiteX679" fmla="*/ 3762692 w 9144000"/>
              <a:gd name="connsiteY679" fmla="*/ 3883746 h 4424400"/>
              <a:gd name="connsiteX680" fmla="*/ 3738855 w 9144000"/>
              <a:gd name="connsiteY680" fmla="*/ 3830145 h 4424400"/>
              <a:gd name="connsiteX681" fmla="*/ 3863989 w 9144000"/>
              <a:gd name="connsiteY681" fmla="*/ 3613968 h 4424400"/>
              <a:gd name="connsiteX682" fmla="*/ 3737838 w 9144000"/>
              <a:gd name="connsiteY682" fmla="*/ 3440481 h 4424400"/>
              <a:gd name="connsiteX683" fmla="*/ 3762656 w 9144000"/>
              <a:gd name="connsiteY683" fmla="*/ 3388987 h 4424400"/>
              <a:gd name="connsiteX684" fmla="*/ 3769001 w 9144000"/>
              <a:gd name="connsiteY684" fmla="*/ 3388623 h 4424400"/>
              <a:gd name="connsiteX685" fmla="*/ 2813898 w 9144000"/>
              <a:gd name="connsiteY685" fmla="*/ 3388623 h 4424400"/>
              <a:gd name="connsiteX686" fmla="*/ 2815247 w 9144000"/>
              <a:gd name="connsiteY686" fmla="*/ 3388623 h 4424400"/>
              <a:gd name="connsiteX687" fmla="*/ 2849605 w 9144000"/>
              <a:gd name="connsiteY687" fmla="*/ 3388623 h 4424400"/>
              <a:gd name="connsiteX688" fmla="*/ 2994136 w 9144000"/>
              <a:gd name="connsiteY688" fmla="*/ 3388623 h 4424400"/>
              <a:gd name="connsiteX689" fmla="*/ 3028494 w 9144000"/>
              <a:gd name="connsiteY689" fmla="*/ 3388623 h 4424400"/>
              <a:gd name="connsiteX690" fmla="*/ 3029842 w 9144000"/>
              <a:gd name="connsiteY690" fmla="*/ 3388623 h 4424400"/>
              <a:gd name="connsiteX691" fmla="*/ 3035607 w 9144000"/>
              <a:gd name="connsiteY691" fmla="*/ 3388843 h 4424400"/>
              <a:gd name="connsiteX692" fmla="*/ 3070994 w 9144000"/>
              <a:gd name="connsiteY692" fmla="*/ 3415273 h 4424400"/>
              <a:gd name="connsiteX693" fmla="*/ 3200497 w 9144000"/>
              <a:gd name="connsiteY693" fmla="*/ 3593377 h 4424400"/>
              <a:gd name="connsiteX694" fmla="*/ 3199016 w 9144000"/>
              <a:gd name="connsiteY694" fmla="*/ 3633301 h 4424400"/>
              <a:gd name="connsiteX695" fmla="*/ 3072186 w 9144000"/>
              <a:gd name="connsiteY695" fmla="*/ 3852461 h 4424400"/>
              <a:gd name="connsiteX696" fmla="*/ 3035642 w 9144000"/>
              <a:gd name="connsiteY696" fmla="*/ 3883921 h 4424400"/>
              <a:gd name="connsiteX697" fmla="*/ 3029878 w 9144000"/>
              <a:gd name="connsiteY697" fmla="*/ 3884186 h 4424400"/>
              <a:gd name="connsiteX698" fmla="*/ 3028531 w 9144000"/>
              <a:gd name="connsiteY698" fmla="*/ 3884186 h 4424400"/>
              <a:gd name="connsiteX699" fmla="*/ 2994171 w 9144000"/>
              <a:gd name="connsiteY699" fmla="*/ 3884186 h 4424400"/>
              <a:gd name="connsiteX700" fmla="*/ 2849642 w 9144000"/>
              <a:gd name="connsiteY700" fmla="*/ 3884186 h 4424400"/>
              <a:gd name="connsiteX701" fmla="*/ 2815283 w 9144000"/>
              <a:gd name="connsiteY701" fmla="*/ 3884186 h 4424400"/>
              <a:gd name="connsiteX702" fmla="*/ 2813936 w 9144000"/>
              <a:gd name="connsiteY702" fmla="*/ 3884186 h 4424400"/>
              <a:gd name="connsiteX703" fmla="*/ 2807590 w 9144000"/>
              <a:gd name="connsiteY703" fmla="*/ 3883746 h 4424400"/>
              <a:gd name="connsiteX704" fmla="*/ 2783753 w 9144000"/>
              <a:gd name="connsiteY704" fmla="*/ 3830145 h 4424400"/>
              <a:gd name="connsiteX705" fmla="*/ 2908887 w 9144000"/>
              <a:gd name="connsiteY705" fmla="*/ 3613968 h 4424400"/>
              <a:gd name="connsiteX706" fmla="*/ 2782736 w 9144000"/>
              <a:gd name="connsiteY706" fmla="*/ 3440481 h 4424400"/>
              <a:gd name="connsiteX707" fmla="*/ 2807556 w 9144000"/>
              <a:gd name="connsiteY707" fmla="*/ 3388987 h 4424400"/>
              <a:gd name="connsiteX708" fmla="*/ 2813898 w 9144000"/>
              <a:gd name="connsiteY708" fmla="*/ 3388623 h 4424400"/>
              <a:gd name="connsiteX709" fmla="*/ 1858797 w 9144000"/>
              <a:gd name="connsiteY709" fmla="*/ 3388623 h 4424400"/>
              <a:gd name="connsiteX710" fmla="*/ 1860146 w 9144000"/>
              <a:gd name="connsiteY710" fmla="*/ 3388623 h 4424400"/>
              <a:gd name="connsiteX711" fmla="*/ 1894503 w 9144000"/>
              <a:gd name="connsiteY711" fmla="*/ 3388623 h 4424400"/>
              <a:gd name="connsiteX712" fmla="*/ 2039033 w 9144000"/>
              <a:gd name="connsiteY712" fmla="*/ 3388623 h 4424400"/>
              <a:gd name="connsiteX713" fmla="*/ 2073390 w 9144000"/>
              <a:gd name="connsiteY713" fmla="*/ 3388623 h 4424400"/>
              <a:gd name="connsiteX714" fmla="*/ 2074737 w 9144000"/>
              <a:gd name="connsiteY714" fmla="*/ 3388623 h 4424400"/>
              <a:gd name="connsiteX715" fmla="*/ 2080503 w 9144000"/>
              <a:gd name="connsiteY715" fmla="*/ 3388843 h 4424400"/>
              <a:gd name="connsiteX716" fmla="*/ 2115886 w 9144000"/>
              <a:gd name="connsiteY716" fmla="*/ 3415273 h 4424400"/>
              <a:gd name="connsiteX717" fmla="*/ 2245389 w 9144000"/>
              <a:gd name="connsiteY717" fmla="*/ 3593377 h 4424400"/>
              <a:gd name="connsiteX718" fmla="*/ 2243912 w 9144000"/>
              <a:gd name="connsiteY718" fmla="*/ 3633301 h 4424400"/>
              <a:gd name="connsiteX719" fmla="*/ 2117080 w 9144000"/>
              <a:gd name="connsiteY719" fmla="*/ 3852461 h 4424400"/>
              <a:gd name="connsiteX720" fmla="*/ 2080539 w 9144000"/>
              <a:gd name="connsiteY720" fmla="*/ 3883921 h 4424400"/>
              <a:gd name="connsiteX721" fmla="*/ 2074774 w 9144000"/>
              <a:gd name="connsiteY721" fmla="*/ 3884186 h 4424400"/>
              <a:gd name="connsiteX722" fmla="*/ 2073426 w 9144000"/>
              <a:gd name="connsiteY722" fmla="*/ 3884186 h 4424400"/>
              <a:gd name="connsiteX723" fmla="*/ 2039069 w 9144000"/>
              <a:gd name="connsiteY723" fmla="*/ 3884186 h 4424400"/>
              <a:gd name="connsiteX724" fmla="*/ 1894538 w 9144000"/>
              <a:gd name="connsiteY724" fmla="*/ 3884186 h 4424400"/>
              <a:gd name="connsiteX725" fmla="*/ 1860181 w 9144000"/>
              <a:gd name="connsiteY725" fmla="*/ 3884186 h 4424400"/>
              <a:gd name="connsiteX726" fmla="*/ 1858834 w 9144000"/>
              <a:gd name="connsiteY726" fmla="*/ 3884186 h 4424400"/>
              <a:gd name="connsiteX727" fmla="*/ 1852489 w 9144000"/>
              <a:gd name="connsiteY727" fmla="*/ 3883746 h 4424400"/>
              <a:gd name="connsiteX728" fmla="*/ 1828651 w 9144000"/>
              <a:gd name="connsiteY728" fmla="*/ 3830145 h 4424400"/>
              <a:gd name="connsiteX729" fmla="*/ 1953786 w 9144000"/>
              <a:gd name="connsiteY729" fmla="*/ 3613968 h 4424400"/>
              <a:gd name="connsiteX730" fmla="*/ 1827635 w 9144000"/>
              <a:gd name="connsiteY730" fmla="*/ 3440481 h 4424400"/>
              <a:gd name="connsiteX731" fmla="*/ 1852453 w 9144000"/>
              <a:gd name="connsiteY731" fmla="*/ 3388987 h 4424400"/>
              <a:gd name="connsiteX732" fmla="*/ 1858797 w 9144000"/>
              <a:gd name="connsiteY732" fmla="*/ 3388623 h 4424400"/>
              <a:gd name="connsiteX733" fmla="*/ 903694 w 9144000"/>
              <a:gd name="connsiteY733" fmla="*/ 3388623 h 4424400"/>
              <a:gd name="connsiteX734" fmla="*/ 905042 w 9144000"/>
              <a:gd name="connsiteY734" fmla="*/ 3388623 h 4424400"/>
              <a:gd name="connsiteX735" fmla="*/ 939399 w 9144000"/>
              <a:gd name="connsiteY735" fmla="*/ 3388623 h 4424400"/>
              <a:gd name="connsiteX736" fmla="*/ 1083930 w 9144000"/>
              <a:gd name="connsiteY736" fmla="*/ 3388623 h 4424400"/>
              <a:gd name="connsiteX737" fmla="*/ 1118287 w 9144000"/>
              <a:gd name="connsiteY737" fmla="*/ 3388623 h 4424400"/>
              <a:gd name="connsiteX738" fmla="*/ 1119635 w 9144000"/>
              <a:gd name="connsiteY738" fmla="*/ 3388623 h 4424400"/>
              <a:gd name="connsiteX739" fmla="*/ 1125400 w 9144000"/>
              <a:gd name="connsiteY739" fmla="*/ 3388843 h 4424400"/>
              <a:gd name="connsiteX740" fmla="*/ 1160786 w 9144000"/>
              <a:gd name="connsiteY740" fmla="*/ 3415273 h 4424400"/>
              <a:gd name="connsiteX741" fmla="*/ 1290290 w 9144000"/>
              <a:gd name="connsiteY741" fmla="*/ 3593377 h 4424400"/>
              <a:gd name="connsiteX742" fmla="*/ 1288812 w 9144000"/>
              <a:gd name="connsiteY742" fmla="*/ 3633301 h 4424400"/>
              <a:gd name="connsiteX743" fmla="*/ 1161979 w 9144000"/>
              <a:gd name="connsiteY743" fmla="*/ 3852461 h 4424400"/>
              <a:gd name="connsiteX744" fmla="*/ 1125437 w 9144000"/>
              <a:gd name="connsiteY744" fmla="*/ 3883921 h 4424400"/>
              <a:gd name="connsiteX745" fmla="*/ 1119671 w 9144000"/>
              <a:gd name="connsiteY745" fmla="*/ 3884186 h 4424400"/>
              <a:gd name="connsiteX746" fmla="*/ 1118324 w 9144000"/>
              <a:gd name="connsiteY746" fmla="*/ 3884186 h 4424400"/>
              <a:gd name="connsiteX747" fmla="*/ 1083967 w 9144000"/>
              <a:gd name="connsiteY747" fmla="*/ 3884186 h 4424400"/>
              <a:gd name="connsiteX748" fmla="*/ 939435 w 9144000"/>
              <a:gd name="connsiteY748" fmla="*/ 3884186 h 4424400"/>
              <a:gd name="connsiteX749" fmla="*/ 905078 w 9144000"/>
              <a:gd name="connsiteY749" fmla="*/ 3884186 h 4424400"/>
              <a:gd name="connsiteX750" fmla="*/ 903730 w 9144000"/>
              <a:gd name="connsiteY750" fmla="*/ 3884186 h 4424400"/>
              <a:gd name="connsiteX751" fmla="*/ 897385 w 9144000"/>
              <a:gd name="connsiteY751" fmla="*/ 3883746 h 4424400"/>
              <a:gd name="connsiteX752" fmla="*/ 873547 w 9144000"/>
              <a:gd name="connsiteY752" fmla="*/ 3830145 h 4424400"/>
              <a:gd name="connsiteX753" fmla="*/ 998682 w 9144000"/>
              <a:gd name="connsiteY753" fmla="*/ 3613968 h 4424400"/>
              <a:gd name="connsiteX754" fmla="*/ 872531 w 9144000"/>
              <a:gd name="connsiteY754" fmla="*/ 3440481 h 4424400"/>
              <a:gd name="connsiteX755" fmla="*/ 897349 w 9144000"/>
              <a:gd name="connsiteY755" fmla="*/ 3388987 h 4424400"/>
              <a:gd name="connsiteX756" fmla="*/ 903694 w 9144000"/>
              <a:gd name="connsiteY756" fmla="*/ 3388623 h 4424400"/>
              <a:gd name="connsiteX757" fmla="*/ 0 w 9144000"/>
              <a:gd name="connsiteY757" fmla="*/ 3388623 h 4424400"/>
              <a:gd name="connsiteX758" fmla="*/ 128828 w 9144000"/>
              <a:gd name="connsiteY758" fmla="*/ 3388623 h 4424400"/>
              <a:gd name="connsiteX759" fmla="*/ 163184 w 9144000"/>
              <a:gd name="connsiteY759" fmla="*/ 3388623 h 4424400"/>
              <a:gd name="connsiteX760" fmla="*/ 164532 w 9144000"/>
              <a:gd name="connsiteY760" fmla="*/ 3388623 h 4424400"/>
              <a:gd name="connsiteX761" fmla="*/ 170297 w 9144000"/>
              <a:gd name="connsiteY761" fmla="*/ 3388843 h 4424400"/>
              <a:gd name="connsiteX762" fmla="*/ 205682 w 9144000"/>
              <a:gd name="connsiteY762" fmla="*/ 3415273 h 4424400"/>
              <a:gd name="connsiteX763" fmla="*/ 335186 w 9144000"/>
              <a:gd name="connsiteY763" fmla="*/ 3593377 h 4424400"/>
              <a:gd name="connsiteX764" fmla="*/ 333707 w 9144000"/>
              <a:gd name="connsiteY764" fmla="*/ 3633301 h 4424400"/>
              <a:gd name="connsiteX765" fmla="*/ 206876 w 9144000"/>
              <a:gd name="connsiteY765" fmla="*/ 3852461 h 4424400"/>
              <a:gd name="connsiteX766" fmla="*/ 170334 w 9144000"/>
              <a:gd name="connsiteY766" fmla="*/ 3883921 h 4424400"/>
              <a:gd name="connsiteX767" fmla="*/ 164568 w 9144000"/>
              <a:gd name="connsiteY767" fmla="*/ 3884186 h 4424400"/>
              <a:gd name="connsiteX768" fmla="*/ 163220 w 9144000"/>
              <a:gd name="connsiteY768" fmla="*/ 3884186 h 4424400"/>
              <a:gd name="connsiteX769" fmla="*/ 128864 w 9144000"/>
              <a:gd name="connsiteY769" fmla="*/ 3884186 h 4424400"/>
              <a:gd name="connsiteX770" fmla="*/ 0 w 9144000"/>
              <a:gd name="connsiteY770" fmla="*/ 3884186 h 4424400"/>
              <a:gd name="connsiteX771" fmla="*/ 0 w 9144000"/>
              <a:gd name="connsiteY771" fmla="*/ 3689256 h 4424400"/>
              <a:gd name="connsiteX772" fmla="*/ 43581 w 9144000"/>
              <a:gd name="connsiteY772" fmla="*/ 3613968 h 4424400"/>
              <a:gd name="connsiteX773" fmla="*/ 0 w 9144000"/>
              <a:gd name="connsiteY773" fmla="*/ 3554034 h 4424400"/>
              <a:gd name="connsiteX774" fmla="*/ 9022052 w 9144000"/>
              <a:gd name="connsiteY774" fmla="*/ 3202830 h 4424400"/>
              <a:gd name="connsiteX775" fmla="*/ 9023400 w 9144000"/>
              <a:gd name="connsiteY775" fmla="*/ 3202830 h 4424400"/>
              <a:gd name="connsiteX776" fmla="*/ 9057757 w 9144000"/>
              <a:gd name="connsiteY776" fmla="*/ 3202830 h 4424400"/>
              <a:gd name="connsiteX777" fmla="*/ 9144000 w 9144000"/>
              <a:gd name="connsiteY777" fmla="*/ 3202830 h 4424400"/>
              <a:gd name="connsiteX778" fmla="*/ 9144000 w 9144000"/>
              <a:gd name="connsiteY778" fmla="*/ 3698393 h 4424400"/>
              <a:gd name="connsiteX779" fmla="*/ 9057793 w 9144000"/>
              <a:gd name="connsiteY779" fmla="*/ 3698393 h 4424400"/>
              <a:gd name="connsiteX780" fmla="*/ 9023436 w 9144000"/>
              <a:gd name="connsiteY780" fmla="*/ 3698393 h 4424400"/>
              <a:gd name="connsiteX781" fmla="*/ 9022088 w 9144000"/>
              <a:gd name="connsiteY781" fmla="*/ 3698393 h 4424400"/>
              <a:gd name="connsiteX782" fmla="*/ 9015743 w 9144000"/>
              <a:gd name="connsiteY782" fmla="*/ 3697953 h 4424400"/>
              <a:gd name="connsiteX783" fmla="*/ 8991905 w 9144000"/>
              <a:gd name="connsiteY783" fmla="*/ 3644352 h 4424400"/>
              <a:gd name="connsiteX784" fmla="*/ 9117040 w 9144000"/>
              <a:gd name="connsiteY784" fmla="*/ 3428175 h 4424400"/>
              <a:gd name="connsiteX785" fmla="*/ 8990889 w 9144000"/>
              <a:gd name="connsiteY785" fmla="*/ 3254688 h 4424400"/>
              <a:gd name="connsiteX786" fmla="*/ 9015707 w 9144000"/>
              <a:gd name="connsiteY786" fmla="*/ 3203194 h 4424400"/>
              <a:gd name="connsiteX787" fmla="*/ 9022052 w 9144000"/>
              <a:gd name="connsiteY787" fmla="*/ 3202830 h 4424400"/>
              <a:gd name="connsiteX788" fmla="*/ 8066948 w 9144000"/>
              <a:gd name="connsiteY788" fmla="*/ 3202830 h 4424400"/>
              <a:gd name="connsiteX789" fmla="*/ 8068296 w 9144000"/>
              <a:gd name="connsiteY789" fmla="*/ 3202830 h 4424400"/>
              <a:gd name="connsiteX790" fmla="*/ 8102653 w 9144000"/>
              <a:gd name="connsiteY790" fmla="*/ 3202830 h 4424400"/>
              <a:gd name="connsiteX791" fmla="*/ 8247184 w 9144000"/>
              <a:gd name="connsiteY791" fmla="*/ 3202830 h 4424400"/>
              <a:gd name="connsiteX792" fmla="*/ 8281541 w 9144000"/>
              <a:gd name="connsiteY792" fmla="*/ 3202830 h 4424400"/>
              <a:gd name="connsiteX793" fmla="*/ 8282889 w 9144000"/>
              <a:gd name="connsiteY793" fmla="*/ 3202830 h 4424400"/>
              <a:gd name="connsiteX794" fmla="*/ 8288654 w 9144000"/>
              <a:gd name="connsiteY794" fmla="*/ 3203050 h 4424400"/>
              <a:gd name="connsiteX795" fmla="*/ 8324038 w 9144000"/>
              <a:gd name="connsiteY795" fmla="*/ 3229480 h 4424400"/>
              <a:gd name="connsiteX796" fmla="*/ 8453543 w 9144000"/>
              <a:gd name="connsiteY796" fmla="*/ 3407584 h 4424400"/>
              <a:gd name="connsiteX797" fmla="*/ 8452064 w 9144000"/>
              <a:gd name="connsiteY797" fmla="*/ 3447508 h 4424400"/>
              <a:gd name="connsiteX798" fmla="*/ 8325232 w 9144000"/>
              <a:gd name="connsiteY798" fmla="*/ 3666668 h 4424400"/>
              <a:gd name="connsiteX799" fmla="*/ 8288690 w 9144000"/>
              <a:gd name="connsiteY799" fmla="*/ 3698128 h 4424400"/>
              <a:gd name="connsiteX800" fmla="*/ 8282925 w 9144000"/>
              <a:gd name="connsiteY800" fmla="*/ 3698393 h 4424400"/>
              <a:gd name="connsiteX801" fmla="*/ 8281577 w 9144000"/>
              <a:gd name="connsiteY801" fmla="*/ 3698393 h 4424400"/>
              <a:gd name="connsiteX802" fmla="*/ 8247220 w 9144000"/>
              <a:gd name="connsiteY802" fmla="*/ 3698393 h 4424400"/>
              <a:gd name="connsiteX803" fmla="*/ 8102689 w 9144000"/>
              <a:gd name="connsiteY803" fmla="*/ 3698393 h 4424400"/>
              <a:gd name="connsiteX804" fmla="*/ 8068332 w 9144000"/>
              <a:gd name="connsiteY804" fmla="*/ 3698393 h 4424400"/>
              <a:gd name="connsiteX805" fmla="*/ 8066984 w 9144000"/>
              <a:gd name="connsiteY805" fmla="*/ 3698393 h 4424400"/>
              <a:gd name="connsiteX806" fmla="*/ 8060639 w 9144000"/>
              <a:gd name="connsiteY806" fmla="*/ 3697953 h 4424400"/>
              <a:gd name="connsiteX807" fmla="*/ 8036802 w 9144000"/>
              <a:gd name="connsiteY807" fmla="*/ 3644352 h 4424400"/>
              <a:gd name="connsiteX808" fmla="*/ 8161936 w 9144000"/>
              <a:gd name="connsiteY808" fmla="*/ 3428175 h 4424400"/>
              <a:gd name="connsiteX809" fmla="*/ 8035785 w 9144000"/>
              <a:gd name="connsiteY809" fmla="*/ 3254688 h 4424400"/>
              <a:gd name="connsiteX810" fmla="*/ 8060603 w 9144000"/>
              <a:gd name="connsiteY810" fmla="*/ 3203194 h 4424400"/>
              <a:gd name="connsiteX811" fmla="*/ 8066948 w 9144000"/>
              <a:gd name="connsiteY811" fmla="*/ 3202830 h 4424400"/>
              <a:gd name="connsiteX812" fmla="*/ 7111844 w 9144000"/>
              <a:gd name="connsiteY812" fmla="*/ 3202830 h 4424400"/>
              <a:gd name="connsiteX813" fmla="*/ 7113192 w 9144000"/>
              <a:gd name="connsiteY813" fmla="*/ 3202830 h 4424400"/>
              <a:gd name="connsiteX814" fmla="*/ 7147549 w 9144000"/>
              <a:gd name="connsiteY814" fmla="*/ 3202830 h 4424400"/>
              <a:gd name="connsiteX815" fmla="*/ 7292080 w 9144000"/>
              <a:gd name="connsiteY815" fmla="*/ 3202830 h 4424400"/>
              <a:gd name="connsiteX816" fmla="*/ 7326437 w 9144000"/>
              <a:gd name="connsiteY816" fmla="*/ 3202830 h 4424400"/>
              <a:gd name="connsiteX817" fmla="*/ 7327785 w 9144000"/>
              <a:gd name="connsiteY817" fmla="*/ 3202830 h 4424400"/>
              <a:gd name="connsiteX818" fmla="*/ 7333550 w 9144000"/>
              <a:gd name="connsiteY818" fmla="*/ 3203050 h 4424400"/>
              <a:gd name="connsiteX819" fmla="*/ 7368934 w 9144000"/>
              <a:gd name="connsiteY819" fmla="*/ 3229480 h 4424400"/>
              <a:gd name="connsiteX820" fmla="*/ 7498439 w 9144000"/>
              <a:gd name="connsiteY820" fmla="*/ 3407584 h 4424400"/>
              <a:gd name="connsiteX821" fmla="*/ 7496960 w 9144000"/>
              <a:gd name="connsiteY821" fmla="*/ 3447508 h 4424400"/>
              <a:gd name="connsiteX822" fmla="*/ 7370128 w 9144000"/>
              <a:gd name="connsiteY822" fmla="*/ 3666668 h 4424400"/>
              <a:gd name="connsiteX823" fmla="*/ 7333586 w 9144000"/>
              <a:gd name="connsiteY823" fmla="*/ 3698128 h 4424400"/>
              <a:gd name="connsiteX824" fmla="*/ 7327821 w 9144000"/>
              <a:gd name="connsiteY824" fmla="*/ 3698393 h 4424400"/>
              <a:gd name="connsiteX825" fmla="*/ 7326473 w 9144000"/>
              <a:gd name="connsiteY825" fmla="*/ 3698393 h 4424400"/>
              <a:gd name="connsiteX826" fmla="*/ 7292116 w 9144000"/>
              <a:gd name="connsiteY826" fmla="*/ 3698393 h 4424400"/>
              <a:gd name="connsiteX827" fmla="*/ 7147585 w 9144000"/>
              <a:gd name="connsiteY827" fmla="*/ 3698393 h 4424400"/>
              <a:gd name="connsiteX828" fmla="*/ 7113228 w 9144000"/>
              <a:gd name="connsiteY828" fmla="*/ 3698393 h 4424400"/>
              <a:gd name="connsiteX829" fmla="*/ 7111880 w 9144000"/>
              <a:gd name="connsiteY829" fmla="*/ 3698393 h 4424400"/>
              <a:gd name="connsiteX830" fmla="*/ 7105535 w 9144000"/>
              <a:gd name="connsiteY830" fmla="*/ 3697953 h 4424400"/>
              <a:gd name="connsiteX831" fmla="*/ 7081698 w 9144000"/>
              <a:gd name="connsiteY831" fmla="*/ 3644352 h 4424400"/>
              <a:gd name="connsiteX832" fmla="*/ 7206832 w 9144000"/>
              <a:gd name="connsiteY832" fmla="*/ 3428175 h 4424400"/>
              <a:gd name="connsiteX833" fmla="*/ 7080681 w 9144000"/>
              <a:gd name="connsiteY833" fmla="*/ 3254688 h 4424400"/>
              <a:gd name="connsiteX834" fmla="*/ 7105499 w 9144000"/>
              <a:gd name="connsiteY834" fmla="*/ 3203194 h 4424400"/>
              <a:gd name="connsiteX835" fmla="*/ 7111844 w 9144000"/>
              <a:gd name="connsiteY835" fmla="*/ 3202830 h 4424400"/>
              <a:gd name="connsiteX836" fmla="*/ 6156740 w 9144000"/>
              <a:gd name="connsiteY836" fmla="*/ 3202830 h 4424400"/>
              <a:gd name="connsiteX837" fmla="*/ 6158088 w 9144000"/>
              <a:gd name="connsiteY837" fmla="*/ 3202830 h 4424400"/>
              <a:gd name="connsiteX838" fmla="*/ 6192445 w 9144000"/>
              <a:gd name="connsiteY838" fmla="*/ 3202830 h 4424400"/>
              <a:gd name="connsiteX839" fmla="*/ 6336976 w 9144000"/>
              <a:gd name="connsiteY839" fmla="*/ 3202830 h 4424400"/>
              <a:gd name="connsiteX840" fmla="*/ 6371333 w 9144000"/>
              <a:gd name="connsiteY840" fmla="*/ 3202830 h 4424400"/>
              <a:gd name="connsiteX841" fmla="*/ 6372681 w 9144000"/>
              <a:gd name="connsiteY841" fmla="*/ 3202830 h 4424400"/>
              <a:gd name="connsiteX842" fmla="*/ 6378446 w 9144000"/>
              <a:gd name="connsiteY842" fmla="*/ 3203050 h 4424400"/>
              <a:gd name="connsiteX843" fmla="*/ 6413830 w 9144000"/>
              <a:gd name="connsiteY843" fmla="*/ 3229480 h 4424400"/>
              <a:gd name="connsiteX844" fmla="*/ 6543335 w 9144000"/>
              <a:gd name="connsiteY844" fmla="*/ 3407584 h 4424400"/>
              <a:gd name="connsiteX845" fmla="*/ 6541856 w 9144000"/>
              <a:gd name="connsiteY845" fmla="*/ 3447508 h 4424400"/>
              <a:gd name="connsiteX846" fmla="*/ 6415024 w 9144000"/>
              <a:gd name="connsiteY846" fmla="*/ 3666668 h 4424400"/>
              <a:gd name="connsiteX847" fmla="*/ 6378482 w 9144000"/>
              <a:gd name="connsiteY847" fmla="*/ 3698128 h 4424400"/>
              <a:gd name="connsiteX848" fmla="*/ 6372717 w 9144000"/>
              <a:gd name="connsiteY848" fmla="*/ 3698393 h 4424400"/>
              <a:gd name="connsiteX849" fmla="*/ 6371369 w 9144000"/>
              <a:gd name="connsiteY849" fmla="*/ 3698393 h 4424400"/>
              <a:gd name="connsiteX850" fmla="*/ 6337012 w 9144000"/>
              <a:gd name="connsiteY850" fmla="*/ 3698393 h 4424400"/>
              <a:gd name="connsiteX851" fmla="*/ 6192481 w 9144000"/>
              <a:gd name="connsiteY851" fmla="*/ 3698393 h 4424400"/>
              <a:gd name="connsiteX852" fmla="*/ 6158124 w 9144000"/>
              <a:gd name="connsiteY852" fmla="*/ 3698393 h 4424400"/>
              <a:gd name="connsiteX853" fmla="*/ 6156776 w 9144000"/>
              <a:gd name="connsiteY853" fmla="*/ 3698393 h 4424400"/>
              <a:gd name="connsiteX854" fmla="*/ 6150431 w 9144000"/>
              <a:gd name="connsiteY854" fmla="*/ 3697953 h 4424400"/>
              <a:gd name="connsiteX855" fmla="*/ 6126594 w 9144000"/>
              <a:gd name="connsiteY855" fmla="*/ 3644352 h 4424400"/>
              <a:gd name="connsiteX856" fmla="*/ 6251728 w 9144000"/>
              <a:gd name="connsiteY856" fmla="*/ 3428175 h 4424400"/>
              <a:gd name="connsiteX857" fmla="*/ 6125577 w 9144000"/>
              <a:gd name="connsiteY857" fmla="*/ 3254688 h 4424400"/>
              <a:gd name="connsiteX858" fmla="*/ 6150395 w 9144000"/>
              <a:gd name="connsiteY858" fmla="*/ 3203194 h 4424400"/>
              <a:gd name="connsiteX859" fmla="*/ 6156740 w 9144000"/>
              <a:gd name="connsiteY859" fmla="*/ 3202830 h 4424400"/>
              <a:gd name="connsiteX860" fmla="*/ 5201639 w 9144000"/>
              <a:gd name="connsiteY860" fmla="*/ 3202830 h 4424400"/>
              <a:gd name="connsiteX861" fmla="*/ 5202987 w 9144000"/>
              <a:gd name="connsiteY861" fmla="*/ 3202830 h 4424400"/>
              <a:gd name="connsiteX862" fmla="*/ 5237344 w 9144000"/>
              <a:gd name="connsiteY862" fmla="*/ 3202830 h 4424400"/>
              <a:gd name="connsiteX863" fmla="*/ 5381874 w 9144000"/>
              <a:gd name="connsiteY863" fmla="*/ 3202830 h 4424400"/>
              <a:gd name="connsiteX864" fmla="*/ 5416232 w 9144000"/>
              <a:gd name="connsiteY864" fmla="*/ 3202830 h 4424400"/>
              <a:gd name="connsiteX865" fmla="*/ 5417579 w 9144000"/>
              <a:gd name="connsiteY865" fmla="*/ 3202830 h 4424400"/>
              <a:gd name="connsiteX866" fmla="*/ 5423345 w 9144000"/>
              <a:gd name="connsiteY866" fmla="*/ 3203050 h 4424400"/>
              <a:gd name="connsiteX867" fmla="*/ 5458728 w 9144000"/>
              <a:gd name="connsiteY867" fmla="*/ 3229480 h 4424400"/>
              <a:gd name="connsiteX868" fmla="*/ 5588233 w 9144000"/>
              <a:gd name="connsiteY868" fmla="*/ 3407584 h 4424400"/>
              <a:gd name="connsiteX869" fmla="*/ 5586753 w 9144000"/>
              <a:gd name="connsiteY869" fmla="*/ 3447508 h 4424400"/>
              <a:gd name="connsiteX870" fmla="*/ 5459923 w 9144000"/>
              <a:gd name="connsiteY870" fmla="*/ 3666668 h 4424400"/>
              <a:gd name="connsiteX871" fmla="*/ 5423381 w 9144000"/>
              <a:gd name="connsiteY871" fmla="*/ 3698128 h 4424400"/>
              <a:gd name="connsiteX872" fmla="*/ 5417615 w 9144000"/>
              <a:gd name="connsiteY872" fmla="*/ 3698393 h 4424400"/>
              <a:gd name="connsiteX873" fmla="*/ 5416267 w 9144000"/>
              <a:gd name="connsiteY873" fmla="*/ 3698393 h 4424400"/>
              <a:gd name="connsiteX874" fmla="*/ 5381911 w 9144000"/>
              <a:gd name="connsiteY874" fmla="*/ 3698393 h 4424400"/>
              <a:gd name="connsiteX875" fmla="*/ 5237379 w 9144000"/>
              <a:gd name="connsiteY875" fmla="*/ 3698393 h 4424400"/>
              <a:gd name="connsiteX876" fmla="*/ 5203022 w 9144000"/>
              <a:gd name="connsiteY876" fmla="*/ 3698393 h 4424400"/>
              <a:gd name="connsiteX877" fmla="*/ 5201674 w 9144000"/>
              <a:gd name="connsiteY877" fmla="*/ 3698393 h 4424400"/>
              <a:gd name="connsiteX878" fmla="*/ 5195331 w 9144000"/>
              <a:gd name="connsiteY878" fmla="*/ 3697953 h 4424400"/>
              <a:gd name="connsiteX879" fmla="*/ 5171492 w 9144000"/>
              <a:gd name="connsiteY879" fmla="*/ 3644352 h 4424400"/>
              <a:gd name="connsiteX880" fmla="*/ 5296628 w 9144000"/>
              <a:gd name="connsiteY880" fmla="*/ 3428175 h 4424400"/>
              <a:gd name="connsiteX881" fmla="*/ 5170476 w 9144000"/>
              <a:gd name="connsiteY881" fmla="*/ 3254688 h 4424400"/>
              <a:gd name="connsiteX882" fmla="*/ 5195293 w 9144000"/>
              <a:gd name="connsiteY882" fmla="*/ 3203194 h 4424400"/>
              <a:gd name="connsiteX883" fmla="*/ 5201639 w 9144000"/>
              <a:gd name="connsiteY883" fmla="*/ 3202830 h 4424400"/>
              <a:gd name="connsiteX884" fmla="*/ 4246535 w 9144000"/>
              <a:gd name="connsiteY884" fmla="*/ 3202830 h 4424400"/>
              <a:gd name="connsiteX885" fmla="*/ 4247882 w 9144000"/>
              <a:gd name="connsiteY885" fmla="*/ 3202830 h 4424400"/>
              <a:gd name="connsiteX886" fmla="*/ 4282239 w 9144000"/>
              <a:gd name="connsiteY886" fmla="*/ 3202830 h 4424400"/>
              <a:gd name="connsiteX887" fmla="*/ 4426770 w 9144000"/>
              <a:gd name="connsiteY887" fmla="*/ 3202830 h 4424400"/>
              <a:gd name="connsiteX888" fmla="*/ 4461128 w 9144000"/>
              <a:gd name="connsiteY888" fmla="*/ 3202830 h 4424400"/>
              <a:gd name="connsiteX889" fmla="*/ 4462477 w 9144000"/>
              <a:gd name="connsiteY889" fmla="*/ 3202830 h 4424400"/>
              <a:gd name="connsiteX890" fmla="*/ 4468241 w 9144000"/>
              <a:gd name="connsiteY890" fmla="*/ 3203050 h 4424400"/>
              <a:gd name="connsiteX891" fmla="*/ 4503624 w 9144000"/>
              <a:gd name="connsiteY891" fmla="*/ 3229480 h 4424400"/>
              <a:gd name="connsiteX892" fmla="*/ 4633130 w 9144000"/>
              <a:gd name="connsiteY892" fmla="*/ 3407584 h 4424400"/>
              <a:gd name="connsiteX893" fmla="*/ 4631652 w 9144000"/>
              <a:gd name="connsiteY893" fmla="*/ 3447508 h 4424400"/>
              <a:gd name="connsiteX894" fmla="*/ 4504818 w 9144000"/>
              <a:gd name="connsiteY894" fmla="*/ 3666668 h 4424400"/>
              <a:gd name="connsiteX895" fmla="*/ 4468276 w 9144000"/>
              <a:gd name="connsiteY895" fmla="*/ 3698128 h 4424400"/>
              <a:gd name="connsiteX896" fmla="*/ 4462511 w 9144000"/>
              <a:gd name="connsiteY896" fmla="*/ 3698393 h 4424400"/>
              <a:gd name="connsiteX897" fmla="*/ 4461163 w 9144000"/>
              <a:gd name="connsiteY897" fmla="*/ 3698393 h 4424400"/>
              <a:gd name="connsiteX898" fmla="*/ 4426806 w 9144000"/>
              <a:gd name="connsiteY898" fmla="*/ 3698393 h 4424400"/>
              <a:gd name="connsiteX899" fmla="*/ 4282276 w 9144000"/>
              <a:gd name="connsiteY899" fmla="*/ 3698393 h 4424400"/>
              <a:gd name="connsiteX900" fmla="*/ 4247918 w 9144000"/>
              <a:gd name="connsiteY900" fmla="*/ 3698393 h 4424400"/>
              <a:gd name="connsiteX901" fmla="*/ 4246571 w 9144000"/>
              <a:gd name="connsiteY901" fmla="*/ 3698393 h 4424400"/>
              <a:gd name="connsiteX902" fmla="*/ 4240226 w 9144000"/>
              <a:gd name="connsiteY902" fmla="*/ 3697953 h 4424400"/>
              <a:gd name="connsiteX903" fmla="*/ 4216387 w 9144000"/>
              <a:gd name="connsiteY903" fmla="*/ 3644352 h 4424400"/>
              <a:gd name="connsiteX904" fmla="*/ 4341522 w 9144000"/>
              <a:gd name="connsiteY904" fmla="*/ 3428175 h 4424400"/>
              <a:gd name="connsiteX905" fmla="*/ 4215370 w 9144000"/>
              <a:gd name="connsiteY905" fmla="*/ 3254688 h 4424400"/>
              <a:gd name="connsiteX906" fmla="*/ 4240189 w 9144000"/>
              <a:gd name="connsiteY906" fmla="*/ 3203194 h 4424400"/>
              <a:gd name="connsiteX907" fmla="*/ 4246535 w 9144000"/>
              <a:gd name="connsiteY907" fmla="*/ 3202830 h 4424400"/>
              <a:gd name="connsiteX908" fmla="*/ 3291449 w 9144000"/>
              <a:gd name="connsiteY908" fmla="*/ 3202830 h 4424400"/>
              <a:gd name="connsiteX909" fmla="*/ 3292798 w 9144000"/>
              <a:gd name="connsiteY909" fmla="*/ 3202830 h 4424400"/>
              <a:gd name="connsiteX910" fmla="*/ 3327154 w 9144000"/>
              <a:gd name="connsiteY910" fmla="*/ 3202830 h 4424400"/>
              <a:gd name="connsiteX911" fmla="*/ 3471684 w 9144000"/>
              <a:gd name="connsiteY911" fmla="*/ 3202830 h 4424400"/>
              <a:gd name="connsiteX912" fmla="*/ 3506041 w 9144000"/>
              <a:gd name="connsiteY912" fmla="*/ 3202830 h 4424400"/>
              <a:gd name="connsiteX913" fmla="*/ 3507390 w 9144000"/>
              <a:gd name="connsiteY913" fmla="*/ 3202830 h 4424400"/>
              <a:gd name="connsiteX914" fmla="*/ 3513155 w 9144000"/>
              <a:gd name="connsiteY914" fmla="*/ 3203050 h 4424400"/>
              <a:gd name="connsiteX915" fmla="*/ 3548540 w 9144000"/>
              <a:gd name="connsiteY915" fmla="*/ 3229480 h 4424400"/>
              <a:gd name="connsiteX916" fmla="*/ 3678044 w 9144000"/>
              <a:gd name="connsiteY916" fmla="*/ 3407584 h 4424400"/>
              <a:gd name="connsiteX917" fmla="*/ 3676567 w 9144000"/>
              <a:gd name="connsiteY917" fmla="*/ 3447508 h 4424400"/>
              <a:gd name="connsiteX918" fmla="*/ 3549734 w 9144000"/>
              <a:gd name="connsiteY918" fmla="*/ 3666668 h 4424400"/>
              <a:gd name="connsiteX919" fmla="*/ 3513191 w 9144000"/>
              <a:gd name="connsiteY919" fmla="*/ 3698128 h 4424400"/>
              <a:gd name="connsiteX920" fmla="*/ 3507427 w 9144000"/>
              <a:gd name="connsiteY920" fmla="*/ 3698393 h 4424400"/>
              <a:gd name="connsiteX921" fmla="*/ 3506077 w 9144000"/>
              <a:gd name="connsiteY921" fmla="*/ 3698393 h 4424400"/>
              <a:gd name="connsiteX922" fmla="*/ 3471721 w 9144000"/>
              <a:gd name="connsiteY922" fmla="*/ 3698393 h 4424400"/>
              <a:gd name="connsiteX923" fmla="*/ 3327191 w 9144000"/>
              <a:gd name="connsiteY923" fmla="*/ 3698393 h 4424400"/>
              <a:gd name="connsiteX924" fmla="*/ 3292835 w 9144000"/>
              <a:gd name="connsiteY924" fmla="*/ 3698393 h 4424400"/>
              <a:gd name="connsiteX925" fmla="*/ 3291486 w 9144000"/>
              <a:gd name="connsiteY925" fmla="*/ 3698393 h 4424400"/>
              <a:gd name="connsiteX926" fmla="*/ 3285142 w 9144000"/>
              <a:gd name="connsiteY926" fmla="*/ 3697953 h 4424400"/>
              <a:gd name="connsiteX927" fmla="*/ 3261304 w 9144000"/>
              <a:gd name="connsiteY927" fmla="*/ 3644352 h 4424400"/>
              <a:gd name="connsiteX928" fmla="*/ 3386438 w 9144000"/>
              <a:gd name="connsiteY928" fmla="*/ 3428175 h 4424400"/>
              <a:gd name="connsiteX929" fmla="*/ 3260288 w 9144000"/>
              <a:gd name="connsiteY929" fmla="*/ 3254688 h 4424400"/>
              <a:gd name="connsiteX930" fmla="*/ 3285106 w 9144000"/>
              <a:gd name="connsiteY930" fmla="*/ 3203194 h 4424400"/>
              <a:gd name="connsiteX931" fmla="*/ 3291449 w 9144000"/>
              <a:gd name="connsiteY931" fmla="*/ 3202830 h 4424400"/>
              <a:gd name="connsiteX932" fmla="*/ 2336347 w 9144000"/>
              <a:gd name="connsiteY932" fmla="*/ 3202830 h 4424400"/>
              <a:gd name="connsiteX933" fmla="*/ 2337695 w 9144000"/>
              <a:gd name="connsiteY933" fmla="*/ 3202830 h 4424400"/>
              <a:gd name="connsiteX934" fmla="*/ 2372052 w 9144000"/>
              <a:gd name="connsiteY934" fmla="*/ 3202830 h 4424400"/>
              <a:gd name="connsiteX935" fmla="*/ 2516583 w 9144000"/>
              <a:gd name="connsiteY935" fmla="*/ 3202830 h 4424400"/>
              <a:gd name="connsiteX936" fmla="*/ 2550941 w 9144000"/>
              <a:gd name="connsiteY936" fmla="*/ 3202830 h 4424400"/>
              <a:gd name="connsiteX937" fmla="*/ 2552289 w 9144000"/>
              <a:gd name="connsiteY937" fmla="*/ 3202830 h 4424400"/>
              <a:gd name="connsiteX938" fmla="*/ 2558055 w 9144000"/>
              <a:gd name="connsiteY938" fmla="*/ 3203050 h 4424400"/>
              <a:gd name="connsiteX939" fmla="*/ 2593438 w 9144000"/>
              <a:gd name="connsiteY939" fmla="*/ 3229480 h 4424400"/>
              <a:gd name="connsiteX940" fmla="*/ 2722943 w 9144000"/>
              <a:gd name="connsiteY940" fmla="*/ 3407584 h 4424400"/>
              <a:gd name="connsiteX941" fmla="*/ 2721465 w 9144000"/>
              <a:gd name="connsiteY941" fmla="*/ 3447508 h 4424400"/>
              <a:gd name="connsiteX942" fmla="*/ 2594634 w 9144000"/>
              <a:gd name="connsiteY942" fmla="*/ 3666668 h 4424400"/>
              <a:gd name="connsiteX943" fmla="*/ 2558090 w 9144000"/>
              <a:gd name="connsiteY943" fmla="*/ 3698128 h 4424400"/>
              <a:gd name="connsiteX944" fmla="*/ 2552324 w 9144000"/>
              <a:gd name="connsiteY944" fmla="*/ 3698393 h 4424400"/>
              <a:gd name="connsiteX945" fmla="*/ 2550977 w 9144000"/>
              <a:gd name="connsiteY945" fmla="*/ 3698393 h 4424400"/>
              <a:gd name="connsiteX946" fmla="*/ 2516620 w 9144000"/>
              <a:gd name="connsiteY946" fmla="*/ 3698393 h 4424400"/>
              <a:gd name="connsiteX947" fmla="*/ 2372088 w 9144000"/>
              <a:gd name="connsiteY947" fmla="*/ 3698393 h 4424400"/>
              <a:gd name="connsiteX948" fmla="*/ 2337731 w 9144000"/>
              <a:gd name="connsiteY948" fmla="*/ 3698393 h 4424400"/>
              <a:gd name="connsiteX949" fmla="*/ 2336384 w 9144000"/>
              <a:gd name="connsiteY949" fmla="*/ 3698393 h 4424400"/>
              <a:gd name="connsiteX950" fmla="*/ 2330039 w 9144000"/>
              <a:gd name="connsiteY950" fmla="*/ 3697953 h 4424400"/>
              <a:gd name="connsiteX951" fmla="*/ 2306201 w 9144000"/>
              <a:gd name="connsiteY951" fmla="*/ 3644352 h 4424400"/>
              <a:gd name="connsiteX952" fmla="*/ 2431337 w 9144000"/>
              <a:gd name="connsiteY952" fmla="*/ 3428175 h 4424400"/>
              <a:gd name="connsiteX953" fmla="*/ 2305184 w 9144000"/>
              <a:gd name="connsiteY953" fmla="*/ 3254688 h 4424400"/>
              <a:gd name="connsiteX954" fmla="*/ 2330002 w 9144000"/>
              <a:gd name="connsiteY954" fmla="*/ 3203194 h 4424400"/>
              <a:gd name="connsiteX955" fmla="*/ 2336347 w 9144000"/>
              <a:gd name="connsiteY955" fmla="*/ 3202830 h 4424400"/>
              <a:gd name="connsiteX956" fmla="*/ 1381247 w 9144000"/>
              <a:gd name="connsiteY956" fmla="*/ 3202830 h 4424400"/>
              <a:gd name="connsiteX957" fmla="*/ 1382594 w 9144000"/>
              <a:gd name="connsiteY957" fmla="*/ 3202830 h 4424400"/>
              <a:gd name="connsiteX958" fmla="*/ 1416953 w 9144000"/>
              <a:gd name="connsiteY958" fmla="*/ 3202830 h 4424400"/>
              <a:gd name="connsiteX959" fmla="*/ 1561482 w 9144000"/>
              <a:gd name="connsiteY959" fmla="*/ 3202830 h 4424400"/>
              <a:gd name="connsiteX960" fmla="*/ 1595839 w 9144000"/>
              <a:gd name="connsiteY960" fmla="*/ 3202830 h 4424400"/>
              <a:gd name="connsiteX961" fmla="*/ 1597187 w 9144000"/>
              <a:gd name="connsiteY961" fmla="*/ 3202830 h 4424400"/>
              <a:gd name="connsiteX962" fmla="*/ 1602952 w 9144000"/>
              <a:gd name="connsiteY962" fmla="*/ 3203050 h 4424400"/>
              <a:gd name="connsiteX963" fmla="*/ 1638336 w 9144000"/>
              <a:gd name="connsiteY963" fmla="*/ 3229480 h 4424400"/>
              <a:gd name="connsiteX964" fmla="*/ 1767842 w 9144000"/>
              <a:gd name="connsiteY964" fmla="*/ 3407584 h 4424400"/>
              <a:gd name="connsiteX965" fmla="*/ 1766363 w 9144000"/>
              <a:gd name="connsiteY965" fmla="*/ 3447508 h 4424400"/>
              <a:gd name="connsiteX966" fmla="*/ 1639530 w 9144000"/>
              <a:gd name="connsiteY966" fmla="*/ 3666668 h 4424400"/>
              <a:gd name="connsiteX967" fmla="*/ 1602988 w 9144000"/>
              <a:gd name="connsiteY967" fmla="*/ 3698128 h 4424400"/>
              <a:gd name="connsiteX968" fmla="*/ 1597222 w 9144000"/>
              <a:gd name="connsiteY968" fmla="*/ 3698393 h 4424400"/>
              <a:gd name="connsiteX969" fmla="*/ 1595876 w 9144000"/>
              <a:gd name="connsiteY969" fmla="*/ 3698393 h 4424400"/>
              <a:gd name="connsiteX970" fmla="*/ 1561518 w 9144000"/>
              <a:gd name="connsiteY970" fmla="*/ 3698393 h 4424400"/>
              <a:gd name="connsiteX971" fmla="*/ 1416988 w 9144000"/>
              <a:gd name="connsiteY971" fmla="*/ 3698393 h 4424400"/>
              <a:gd name="connsiteX972" fmla="*/ 1382630 w 9144000"/>
              <a:gd name="connsiteY972" fmla="*/ 3698393 h 4424400"/>
              <a:gd name="connsiteX973" fmla="*/ 1381282 w 9144000"/>
              <a:gd name="connsiteY973" fmla="*/ 3698393 h 4424400"/>
              <a:gd name="connsiteX974" fmla="*/ 1374938 w 9144000"/>
              <a:gd name="connsiteY974" fmla="*/ 3697953 h 4424400"/>
              <a:gd name="connsiteX975" fmla="*/ 1351101 w 9144000"/>
              <a:gd name="connsiteY975" fmla="*/ 3644352 h 4424400"/>
              <a:gd name="connsiteX976" fmla="*/ 1476236 w 9144000"/>
              <a:gd name="connsiteY976" fmla="*/ 3428175 h 4424400"/>
              <a:gd name="connsiteX977" fmla="*/ 1350085 w 9144000"/>
              <a:gd name="connsiteY977" fmla="*/ 3254688 h 4424400"/>
              <a:gd name="connsiteX978" fmla="*/ 1374902 w 9144000"/>
              <a:gd name="connsiteY978" fmla="*/ 3203194 h 4424400"/>
              <a:gd name="connsiteX979" fmla="*/ 1381247 w 9144000"/>
              <a:gd name="connsiteY979" fmla="*/ 3202830 h 4424400"/>
              <a:gd name="connsiteX980" fmla="*/ 426143 w 9144000"/>
              <a:gd name="connsiteY980" fmla="*/ 3202830 h 4424400"/>
              <a:gd name="connsiteX981" fmla="*/ 427491 w 9144000"/>
              <a:gd name="connsiteY981" fmla="*/ 3202830 h 4424400"/>
              <a:gd name="connsiteX982" fmla="*/ 461848 w 9144000"/>
              <a:gd name="connsiteY982" fmla="*/ 3202830 h 4424400"/>
              <a:gd name="connsiteX983" fmla="*/ 606378 w 9144000"/>
              <a:gd name="connsiteY983" fmla="*/ 3202830 h 4424400"/>
              <a:gd name="connsiteX984" fmla="*/ 640736 w 9144000"/>
              <a:gd name="connsiteY984" fmla="*/ 3202830 h 4424400"/>
              <a:gd name="connsiteX985" fmla="*/ 642083 w 9144000"/>
              <a:gd name="connsiteY985" fmla="*/ 3202830 h 4424400"/>
              <a:gd name="connsiteX986" fmla="*/ 647848 w 9144000"/>
              <a:gd name="connsiteY986" fmla="*/ 3203050 h 4424400"/>
              <a:gd name="connsiteX987" fmla="*/ 683232 w 9144000"/>
              <a:gd name="connsiteY987" fmla="*/ 3229480 h 4424400"/>
              <a:gd name="connsiteX988" fmla="*/ 812737 w 9144000"/>
              <a:gd name="connsiteY988" fmla="*/ 3407584 h 4424400"/>
              <a:gd name="connsiteX989" fmla="*/ 811258 w 9144000"/>
              <a:gd name="connsiteY989" fmla="*/ 3447508 h 4424400"/>
              <a:gd name="connsiteX990" fmla="*/ 684427 w 9144000"/>
              <a:gd name="connsiteY990" fmla="*/ 3666668 h 4424400"/>
              <a:gd name="connsiteX991" fmla="*/ 647885 w 9144000"/>
              <a:gd name="connsiteY991" fmla="*/ 3698128 h 4424400"/>
              <a:gd name="connsiteX992" fmla="*/ 642119 w 9144000"/>
              <a:gd name="connsiteY992" fmla="*/ 3698393 h 4424400"/>
              <a:gd name="connsiteX993" fmla="*/ 640771 w 9144000"/>
              <a:gd name="connsiteY993" fmla="*/ 3698393 h 4424400"/>
              <a:gd name="connsiteX994" fmla="*/ 606414 w 9144000"/>
              <a:gd name="connsiteY994" fmla="*/ 3698393 h 4424400"/>
              <a:gd name="connsiteX995" fmla="*/ 461884 w 9144000"/>
              <a:gd name="connsiteY995" fmla="*/ 3698393 h 4424400"/>
              <a:gd name="connsiteX996" fmla="*/ 427527 w 9144000"/>
              <a:gd name="connsiteY996" fmla="*/ 3698393 h 4424400"/>
              <a:gd name="connsiteX997" fmla="*/ 426179 w 9144000"/>
              <a:gd name="connsiteY997" fmla="*/ 3698393 h 4424400"/>
              <a:gd name="connsiteX998" fmla="*/ 419834 w 9144000"/>
              <a:gd name="connsiteY998" fmla="*/ 3697953 h 4424400"/>
              <a:gd name="connsiteX999" fmla="*/ 395997 w 9144000"/>
              <a:gd name="connsiteY999" fmla="*/ 3644352 h 4424400"/>
              <a:gd name="connsiteX1000" fmla="*/ 521131 w 9144000"/>
              <a:gd name="connsiteY1000" fmla="*/ 3428175 h 4424400"/>
              <a:gd name="connsiteX1001" fmla="*/ 394980 w 9144000"/>
              <a:gd name="connsiteY1001" fmla="*/ 3254688 h 4424400"/>
              <a:gd name="connsiteX1002" fmla="*/ 419798 w 9144000"/>
              <a:gd name="connsiteY1002" fmla="*/ 3203194 h 4424400"/>
              <a:gd name="connsiteX1003" fmla="*/ 426143 w 9144000"/>
              <a:gd name="connsiteY1003" fmla="*/ 3202830 h 4424400"/>
              <a:gd name="connsiteX1004" fmla="*/ 8544500 w 9144000"/>
              <a:gd name="connsiteY1004" fmla="*/ 2831614 h 4424400"/>
              <a:gd name="connsiteX1005" fmla="*/ 8545848 w 9144000"/>
              <a:gd name="connsiteY1005" fmla="*/ 2831614 h 4424400"/>
              <a:gd name="connsiteX1006" fmla="*/ 8580205 w 9144000"/>
              <a:gd name="connsiteY1006" fmla="*/ 2831614 h 4424400"/>
              <a:gd name="connsiteX1007" fmla="*/ 8724736 w 9144000"/>
              <a:gd name="connsiteY1007" fmla="*/ 2831614 h 4424400"/>
              <a:gd name="connsiteX1008" fmla="*/ 8759093 w 9144000"/>
              <a:gd name="connsiteY1008" fmla="*/ 2831614 h 4424400"/>
              <a:gd name="connsiteX1009" fmla="*/ 8760440 w 9144000"/>
              <a:gd name="connsiteY1009" fmla="*/ 2831614 h 4424400"/>
              <a:gd name="connsiteX1010" fmla="*/ 8766206 w 9144000"/>
              <a:gd name="connsiteY1010" fmla="*/ 2831834 h 4424400"/>
              <a:gd name="connsiteX1011" fmla="*/ 8801590 w 9144000"/>
              <a:gd name="connsiteY1011" fmla="*/ 2858264 h 4424400"/>
              <a:gd name="connsiteX1012" fmla="*/ 8931095 w 9144000"/>
              <a:gd name="connsiteY1012" fmla="*/ 3036368 h 4424400"/>
              <a:gd name="connsiteX1013" fmla="*/ 8929616 w 9144000"/>
              <a:gd name="connsiteY1013" fmla="*/ 3076292 h 4424400"/>
              <a:gd name="connsiteX1014" fmla="*/ 8802784 w 9144000"/>
              <a:gd name="connsiteY1014" fmla="*/ 3295452 h 4424400"/>
              <a:gd name="connsiteX1015" fmla="*/ 8766242 w 9144000"/>
              <a:gd name="connsiteY1015" fmla="*/ 3326912 h 4424400"/>
              <a:gd name="connsiteX1016" fmla="*/ 8760476 w 9144000"/>
              <a:gd name="connsiteY1016" fmla="*/ 3327177 h 4424400"/>
              <a:gd name="connsiteX1017" fmla="*/ 8759129 w 9144000"/>
              <a:gd name="connsiteY1017" fmla="*/ 3327177 h 4424400"/>
              <a:gd name="connsiteX1018" fmla="*/ 8724771 w 9144000"/>
              <a:gd name="connsiteY1018" fmla="*/ 3327177 h 4424400"/>
              <a:gd name="connsiteX1019" fmla="*/ 8580241 w 9144000"/>
              <a:gd name="connsiteY1019" fmla="*/ 3327177 h 4424400"/>
              <a:gd name="connsiteX1020" fmla="*/ 8545884 w 9144000"/>
              <a:gd name="connsiteY1020" fmla="*/ 3327177 h 4424400"/>
              <a:gd name="connsiteX1021" fmla="*/ 8544536 w 9144000"/>
              <a:gd name="connsiteY1021" fmla="*/ 3327177 h 4424400"/>
              <a:gd name="connsiteX1022" fmla="*/ 8538191 w 9144000"/>
              <a:gd name="connsiteY1022" fmla="*/ 3326737 h 4424400"/>
              <a:gd name="connsiteX1023" fmla="*/ 8514353 w 9144000"/>
              <a:gd name="connsiteY1023" fmla="*/ 3273136 h 4424400"/>
              <a:gd name="connsiteX1024" fmla="*/ 8639488 w 9144000"/>
              <a:gd name="connsiteY1024" fmla="*/ 3056959 h 4424400"/>
              <a:gd name="connsiteX1025" fmla="*/ 8513337 w 9144000"/>
              <a:gd name="connsiteY1025" fmla="*/ 2883472 h 4424400"/>
              <a:gd name="connsiteX1026" fmla="*/ 8538155 w 9144000"/>
              <a:gd name="connsiteY1026" fmla="*/ 2831978 h 4424400"/>
              <a:gd name="connsiteX1027" fmla="*/ 8544500 w 9144000"/>
              <a:gd name="connsiteY1027" fmla="*/ 2831614 h 4424400"/>
              <a:gd name="connsiteX1028" fmla="*/ 7589396 w 9144000"/>
              <a:gd name="connsiteY1028" fmla="*/ 2831614 h 4424400"/>
              <a:gd name="connsiteX1029" fmla="*/ 7590744 w 9144000"/>
              <a:gd name="connsiteY1029" fmla="*/ 2831614 h 4424400"/>
              <a:gd name="connsiteX1030" fmla="*/ 7625101 w 9144000"/>
              <a:gd name="connsiteY1030" fmla="*/ 2831614 h 4424400"/>
              <a:gd name="connsiteX1031" fmla="*/ 7769632 w 9144000"/>
              <a:gd name="connsiteY1031" fmla="*/ 2831614 h 4424400"/>
              <a:gd name="connsiteX1032" fmla="*/ 7803989 w 9144000"/>
              <a:gd name="connsiteY1032" fmla="*/ 2831614 h 4424400"/>
              <a:gd name="connsiteX1033" fmla="*/ 7805337 w 9144000"/>
              <a:gd name="connsiteY1033" fmla="*/ 2831614 h 4424400"/>
              <a:gd name="connsiteX1034" fmla="*/ 7811102 w 9144000"/>
              <a:gd name="connsiteY1034" fmla="*/ 2831834 h 4424400"/>
              <a:gd name="connsiteX1035" fmla="*/ 7846486 w 9144000"/>
              <a:gd name="connsiteY1035" fmla="*/ 2858264 h 4424400"/>
              <a:gd name="connsiteX1036" fmla="*/ 7975991 w 9144000"/>
              <a:gd name="connsiteY1036" fmla="*/ 3036368 h 4424400"/>
              <a:gd name="connsiteX1037" fmla="*/ 7974512 w 9144000"/>
              <a:gd name="connsiteY1037" fmla="*/ 3076292 h 4424400"/>
              <a:gd name="connsiteX1038" fmla="*/ 7847680 w 9144000"/>
              <a:gd name="connsiteY1038" fmla="*/ 3295452 h 4424400"/>
              <a:gd name="connsiteX1039" fmla="*/ 7811138 w 9144000"/>
              <a:gd name="connsiteY1039" fmla="*/ 3326912 h 4424400"/>
              <a:gd name="connsiteX1040" fmla="*/ 7805373 w 9144000"/>
              <a:gd name="connsiteY1040" fmla="*/ 3327177 h 4424400"/>
              <a:gd name="connsiteX1041" fmla="*/ 7804025 w 9144000"/>
              <a:gd name="connsiteY1041" fmla="*/ 3327177 h 4424400"/>
              <a:gd name="connsiteX1042" fmla="*/ 7769668 w 9144000"/>
              <a:gd name="connsiteY1042" fmla="*/ 3327177 h 4424400"/>
              <a:gd name="connsiteX1043" fmla="*/ 7625137 w 9144000"/>
              <a:gd name="connsiteY1043" fmla="*/ 3327177 h 4424400"/>
              <a:gd name="connsiteX1044" fmla="*/ 7590780 w 9144000"/>
              <a:gd name="connsiteY1044" fmla="*/ 3327177 h 4424400"/>
              <a:gd name="connsiteX1045" fmla="*/ 7589432 w 9144000"/>
              <a:gd name="connsiteY1045" fmla="*/ 3327177 h 4424400"/>
              <a:gd name="connsiteX1046" fmla="*/ 7583087 w 9144000"/>
              <a:gd name="connsiteY1046" fmla="*/ 3326737 h 4424400"/>
              <a:gd name="connsiteX1047" fmla="*/ 7559250 w 9144000"/>
              <a:gd name="connsiteY1047" fmla="*/ 3273136 h 4424400"/>
              <a:gd name="connsiteX1048" fmla="*/ 7684384 w 9144000"/>
              <a:gd name="connsiteY1048" fmla="*/ 3056959 h 4424400"/>
              <a:gd name="connsiteX1049" fmla="*/ 7558233 w 9144000"/>
              <a:gd name="connsiteY1049" fmla="*/ 2883472 h 4424400"/>
              <a:gd name="connsiteX1050" fmla="*/ 7583051 w 9144000"/>
              <a:gd name="connsiteY1050" fmla="*/ 2831978 h 4424400"/>
              <a:gd name="connsiteX1051" fmla="*/ 7589396 w 9144000"/>
              <a:gd name="connsiteY1051" fmla="*/ 2831614 h 4424400"/>
              <a:gd name="connsiteX1052" fmla="*/ 6634292 w 9144000"/>
              <a:gd name="connsiteY1052" fmla="*/ 2831614 h 4424400"/>
              <a:gd name="connsiteX1053" fmla="*/ 6635640 w 9144000"/>
              <a:gd name="connsiteY1053" fmla="*/ 2831614 h 4424400"/>
              <a:gd name="connsiteX1054" fmla="*/ 6669997 w 9144000"/>
              <a:gd name="connsiteY1054" fmla="*/ 2831614 h 4424400"/>
              <a:gd name="connsiteX1055" fmla="*/ 6814528 w 9144000"/>
              <a:gd name="connsiteY1055" fmla="*/ 2831614 h 4424400"/>
              <a:gd name="connsiteX1056" fmla="*/ 6848885 w 9144000"/>
              <a:gd name="connsiteY1056" fmla="*/ 2831614 h 4424400"/>
              <a:gd name="connsiteX1057" fmla="*/ 6850233 w 9144000"/>
              <a:gd name="connsiteY1057" fmla="*/ 2831614 h 4424400"/>
              <a:gd name="connsiteX1058" fmla="*/ 6855998 w 9144000"/>
              <a:gd name="connsiteY1058" fmla="*/ 2831834 h 4424400"/>
              <a:gd name="connsiteX1059" fmla="*/ 6891382 w 9144000"/>
              <a:gd name="connsiteY1059" fmla="*/ 2858264 h 4424400"/>
              <a:gd name="connsiteX1060" fmla="*/ 7020887 w 9144000"/>
              <a:gd name="connsiteY1060" fmla="*/ 3036368 h 4424400"/>
              <a:gd name="connsiteX1061" fmla="*/ 7019408 w 9144000"/>
              <a:gd name="connsiteY1061" fmla="*/ 3076292 h 4424400"/>
              <a:gd name="connsiteX1062" fmla="*/ 6892576 w 9144000"/>
              <a:gd name="connsiteY1062" fmla="*/ 3295452 h 4424400"/>
              <a:gd name="connsiteX1063" fmla="*/ 6856034 w 9144000"/>
              <a:gd name="connsiteY1063" fmla="*/ 3326912 h 4424400"/>
              <a:gd name="connsiteX1064" fmla="*/ 6850269 w 9144000"/>
              <a:gd name="connsiteY1064" fmla="*/ 3327177 h 4424400"/>
              <a:gd name="connsiteX1065" fmla="*/ 6848921 w 9144000"/>
              <a:gd name="connsiteY1065" fmla="*/ 3327177 h 4424400"/>
              <a:gd name="connsiteX1066" fmla="*/ 6814564 w 9144000"/>
              <a:gd name="connsiteY1066" fmla="*/ 3327177 h 4424400"/>
              <a:gd name="connsiteX1067" fmla="*/ 6670033 w 9144000"/>
              <a:gd name="connsiteY1067" fmla="*/ 3327177 h 4424400"/>
              <a:gd name="connsiteX1068" fmla="*/ 6635676 w 9144000"/>
              <a:gd name="connsiteY1068" fmla="*/ 3327177 h 4424400"/>
              <a:gd name="connsiteX1069" fmla="*/ 6634328 w 9144000"/>
              <a:gd name="connsiteY1069" fmla="*/ 3327177 h 4424400"/>
              <a:gd name="connsiteX1070" fmla="*/ 6627983 w 9144000"/>
              <a:gd name="connsiteY1070" fmla="*/ 3326737 h 4424400"/>
              <a:gd name="connsiteX1071" fmla="*/ 6604146 w 9144000"/>
              <a:gd name="connsiteY1071" fmla="*/ 3273136 h 4424400"/>
              <a:gd name="connsiteX1072" fmla="*/ 6729280 w 9144000"/>
              <a:gd name="connsiteY1072" fmla="*/ 3056959 h 4424400"/>
              <a:gd name="connsiteX1073" fmla="*/ 6603129 w 9144000"/>
              <a:gd name="connsiteY1073" fmla="*/ 2883472 h 4424400"/>
              <a:gd name="connsiteX1074" fmla="*/ 6627947 w 9144000"/>
              <a:gd name="connsiteY1074" fmla="*/ 2831978 h 4424400"/>
              <a:gd name="connsiteX1075" fmla="*/ 6634292 w 9144000"/>
              <a:gd name="connsiteY1075" fmla="*/ 2831614 h 4424400"/>
              <a:gd name="connsiteX1076" fmla="*/ 5679190 w 9144000"/>
              <a:gd name="connsiteY1076" fmla="*/ 2831614 h 4424400"/>
              <a:gd name="connsiteX1077" fmla="*/ 5680538 w 9144000"/>
              <a:gd name="connsiteY1077" fmla="*/ 2831614 h 4424400"/>
              <a:gd name="connsiteX1078" fmla="*/ 5714894 w 9144000"/>
              <a:gd name="connsiteY1078" fmla="*/ 2831614 h 4424400"/>
              <a:gd name="connsiteX1079" fmla="*/ 5859424 w 9144000"/>
              <a:gd name="connsiteY1079" fmla="*/ 2831614 h 4424400"/>
              <a:gd name="connsiteX1080" fmla="*/ 5893783 w 9144000"/>
              <a:gd name="connsiteY1080" fmla="*/ 2831614 h 4424400"/>
              <a:gd name="connsiteX1081" fmla="*/ 5895129 w 9144000"/>
              <a:gd name="connsiteY1081" fmla="*/ 2831614 h 4424400"/>
              <a:gd name="connsiteX1082" fmla="*/ 5900894 w 9144000"/>
              <a:gd name="connsiteY1082" fmla="*/ 2831834 h 4424400"/>
              <a:gd name="connsiteX1083" fmla="*/ 5936279 w 9144000"/>
              <a:gd name="connsiteY1083" fmla="*/ 2858264 h 4424400"/>
              <a:gd name="connsiteX1084" fmla="*/ 6065783 w 9144000"/>
              <a:gd name="connsiteY1084" fmla="*/ 3036368 h 4424400"/>
              <a:gd name="connsiteX1085" fmla="*/ 6064305 w 9144000"/>
              <a:gd name="connsiteY1085" fmla="*/ 3076292 h 4424400"/>
              <a:gd name="connsiteX1086" fmla="*/ 5937473 w 9144000"/>
              <a:gd name="connsiteY1086" fmla="*/ 3295452 h 4424400"/>
              <a:gd name="connsiteX1087" fmla="*/ 5900931 w 9144000"/>
              <a:gd name="connsiteY1087" fmla="*/ 3326912 h 4424400"/>
              <a:gd name="connsiteX1088" fmla="*/ 5895165 w 9144000"/>
              <a:gd name="connsiteY1088" fmla="*/ 3327177 h 4424400"/>
              <a:gd name="connsiteX1089" fmla="*/ 5893817 w 9144000"/>
              <a:gd name="connsiteY1089" fmla="*/ 3327177 h 4424400"/>
              <a:gd name="connsiteX1090" fmla="*/ 5859463 w 9144000"/>
              <a:gd name="connsiteY1090" fmla="*/ 3327177 h 4424400"/>
              <a:gd name="connsiteX1091" fmla="*/ 5714930 w 9144000"/>
              <a:gd name="connsiteY1091" fmla="*/ 3327177 h 4424400"/>
              <a:gd name="connsiteX1092" fmla="*/ 5680574 w 9144000"/>
              <a:gd name="connsiteY1092" fmla="*/ 3327177 h 4424400"/>
              <a:gd name="connsiteX1093" fmla="*/ 5679225 w 9144000"/>
              <a:gd name="connsiteY1093" fmla="*/ 3327177 h 4424400"/>
              <a:gd name="connsiteX1094" fmla="*/ 5672881 w 9144000"/>
              <a:gd name="connsiteY1094" fmla="*/ 3326737 h 4424400"/>
              <a:gd name="connsiteX1095" fmla="*/ 5649042 w 9144000"/>
              <a:gd name="connsiteY1095" fmla="*/ 3273136 h 4424400"/>
              <a:gd name="connsiteX1096" fmla="*/ 5774176 w 9144000"/>
              <a:gd name="connsiteY1096" fmla="*/ 3056959 h 4424400"/>
              <a:gd name="connsiteX1097" fmla="*/ 5648026 w 9144000"/>
              <a:gd name="connsiteY1097" fmla="*/ 2883472 h 4424400"/>
              <a:gd name="connsiteX1098" fmla="*/ 5672845 w 9144000"/>
              <a:gd name="connsiteY1098" fmla="*/ 2831978 h 4424400"/>
              <a:gd name="connsiteX1099" fmla="*/ 5679190 w 9144000"/>
              <a:gd name="connsiteY1099" fmla="*/ 2831614 h 4424400"/>
              <a:gd name="connsiteX1100" fmla="*/ 4724086 w 9144000"/>
              <a:gd name="connsiteY1100" fmla="*/ 2831614 h 4424400"/>
              <a:gd name="connsiteX1101" fmla="*/ 4725437 w 9144000"/>
              <a:gd name="connsiteY1101" fmla="*/ 2831614 h 4424400"/>
              <a:gd name="connsiteX1102" fmla="*/ 4759792 w 9144000"/>
              <a:gd name="connsiteY1102" fmla="*/ 2831614 h 4424400"/>
              <a:gd name="connsiteX1103" fmla="*/ 4904320 w 9144000"/>
              <a:gd name="connsiteY1103" fmla="*/ 2831614 h 4424400"/>
              <a:gd name="connsiteX1104" fmla="*/ 4938679 w 9144000"/>
              <a:gd name="connsiteY1104" fmla="*/ 2831614 h 4424400"/>
              <a:gd name="connsiteX1105" fmla="*/ 4940026 w 9144000"/>
              <a:gd name="connsiteY1105" fmla="*/ 2831614 h 4424400"/>
              <a:gd name="connsiteX1106" fmla="*/ 4945794 w 9144000"/>
              <a:gd name="connsiteY1106" fmla="*/ 2831834 h 4424400"/>
              <a:gd name="connsiteX1107" fmla="*/ 4981175 w 9144000"/>
              <a:gd name="connsiteY1107" fmla="*/ 2858264 h 4424400"/>
              <a:gd name="connsiteX1108" fmla="*/ 5110683 w 9144000"/>
              <a:gd name="connsiteY1108" fmla="*/ 3036368 h 4424400"/>
              <a:gd name="connsiteX1109" fmla="*/ 5109202 w 9144000"/>
              <a:gd name="connsiteY1109" fmla="*/ 3076292 h 4424400"/>
              <a:gd name="connsiteX1110" fmla="*/ 4982371 w 9144000"/>
              <a:gd name="connsiteY1110" fmla="*/ 3295452 h 4424400"/>
              <a:gd name="connsiteX1111" fmla="*/ 4945827 w 9144000"/>
              <a:gd name="connsiteY1111" fmla="*/ 3326912 h 4424400"/>
              <a:gd name="connsiteX1112" fmla="*/ 4940062 w 9144000"/>
              <a:gd name="connsiteY1112" fmla="*/ 3327177 h 4424400"/>
              <a:gd name="connsiteX1113" fmla="*/ 4938714 w 9144000"/>
              <a:gd name="connsiteY1113" fmla="*/ 3327177 h 4424400"/>
              <a:gd name="connsiteX1114" fmla="*/ 4904357 w 9144000"/>
              <a:gd name="connsiteY1114" fmla="*/ 3327177 h 4424400"/>
              <a:gd name="connsiteX1115" fmla="*/ 4759827 w 9144000"/>
              <a:gd name="connsiteY1115" fmla="*/ 3327177 h 4424400"/>
              <a:gd name="connsiteX1116" fmla="*/ 4725471 w 9144000"/>
              <a:gd name="connsiteY1116" fmla="*/ 3327177 h 4424400"/>
              <a:gd name="connsiteX1117" fmla="*/ 4724123 w 9144000"/>
              <a:gd name="connsiteY1117" fmla="*/ 3327177 h 4424400"/>
              <a:gd name="connsiteX1118" fmla="*/ 4717779 w 9144000"/>
              <a:gd name="connsiteY1118" fmla="*/ 3326737 h 4424400"/>
              <a:gd name="connsiteX1119" fmla="*/ 4693939 w 9144000"/>
              <a:gd name="connsiteY1119" fmla="*/ 3273136 h 4424400"/>
              <a:gd name="connsiteX1120" fmla="*/ 4819075 w 9144000"/>
              <a:gd name="connsiteY1120" fmla="*/ 3056959 h 4424400"/>
              <a:gd name="connsiteX1121" fmla="*/ 4692923 w 9144000"/>
              <a:gd name="connsiteY1121" fmla="*/ 2883472 h 4424400"/>
              <a:gd name="connsiteX1122" fmla="*/ 4717742 w 9144000"/>
              <a:gd name="connsiteY1122" fmla="*/ 2831978 h 4424400"/>
              <a:gd name="connsiteX1123" fmla="*/ 4724086 w 9144000"/>
              <a:gd name="connsiteY1123" fmla="*/ 2831614 h 4424400"/>
              <a:gd name="connsiteX1124" fmla="*/ 3769001 w 9144000"/>
              <a:gd name="connsiteY1124" fmla="*/ 2831614 h 4424400"/>
              <a:gd name="connsiteX1125" fmla="*/ 3770348 w 9144000"/>
              <a:gd name="connsiteY1125" fmla="*/ 2831614 h 4424400"/>
              <a:gd name="connsiteX1126" fmla="*/ 3804707 w 9144000"/>
              <a:gd name="connsiteY1126" fmla="*/ 2831614 h 4424400"/>
              <a:gd name="connsiteX1127" fmla="*/ 3949235 w 9144000"/>
              <a:gd name="connsiteY1127" fmla="*/ 2831614 h 4424400"/>
              <a:gd name="connsiteX1128" fmla="*/ 3983594 w 9144000"/>
              <a:gd name="connsiteY1128" fmla="*/ 2831614 h 4424400"/>
              <a:gd name="connsiteX1129" fmla="*/ 3984940 w 9144000"/>
              <a:gd name="connsiteY1129" fmla="*/ 2831614 h 4424400"/>
              <a:gd name="connsiteX1130" fmla="*/ 3990704 w 9144000"/>
              <a:gd name="connsiteY1130" fmla="*/ 2831834 h 4424400"/>
              <a:gd name="connsiteX1131" fmla="*/ 4026089 w 9144000"/>
              <a:gd name="connsiteY1131" fmla="*/ 2858264 h 4424400"/>
              <a:gd name="connsiteX1132" fmla="*/ 4155595 w 9144000"/>
              <a:gd name="connsiteY1132" fmla="*/ 3036368 h 4424400"/>
              <a:gd name="connsiteX1133" fmla="*/ 4154115 w 9144000"/>
              <a:gd name="connsiteY1133" fmla="*/ 3076292 h 4424400"/>
              <a:gd name="connsiteX1134" fmla="*/ 4027283 w 9144000"/>
              <a:gd name="connsiteY1134" fmla="*/ 3295452 h 4424400"/>
              <a:gd name="connsiteX1135" fmla="*/ 3990741 w 9144000"/>
              <a:gd name="connsiteY1135" fmla="*/ 3326912 h 4424400"/>
              <a:gd name="connsiteX1136" fmla="*/ 3984976 w 9144000"/>
              <a:gd name="connsiteY1136" fmla="*/ 3327177 h 4424400"/>
              <a:gd name="connsiteX1137" fmla="*/ 3983627 w 9144000"/>
              <a:gd name="connsiteY1137" fmla="*/ 3327177 h 4424400"/>
              <a:gd name="connsiteX1138" fmla="*/ 3949271 w 9144000"/>
              <a:gd name="connsiteY1138" fmla="*/ 3327177 h 4424400"/>
              <a:gd name="connsiteX1139" fmla="*/ 3804743 w 9144000"/>
              <a:gd name="connsiteY1139" fmla="*/ 3327177 h 4424400"/>
              <a:gd name="connsiteX1140" fmla="*/ 3770384 w 9144000"/>
              <a:gd name="connsiteY1140" fmla="*/ 3327177 h 4424400"/>
              <a:gd name="connsiteX1141" fmla="*/ 3769036 w 9144000"/>
              <a:gd name="connsiteY1141" fmla="*/ 3327177 h 4424400"/>
              <a:gd name="connsiteX1142" fmla="*/ 3762692 w 9144000"/>
              <a:gd name="connsiteY1142" fmla="*/ 3326737 h 4424400"/>
              <a:gd name="connsiteX1143" fmla="*/ 3738855 w 9144000"/>
              <a:gd name="connsiteY1143" fmla="*/ 3273136 h 4424400"/>
              <a:gd name="connsiteX1144" fmla="*/ 3863989 w 9144000"/>
              <a:gd name="connsiteY1144" fmla="*/ 3056959 h 4424400"/>
              <a:gd name="connsiteX1145" fmla="*/ 3737838 w 9144000"/>
              <a:gd name="connsiteY1145" fmla="*/ 2883472 h 4424400"/>
              <a:gd name="connsiteX1146" fmla="*/ 3762656 w 9144000"/>
              <a:gd name="connsiteY1146" fmla="*/ 2831978 h 4424400"/>
              <a:gd name="connsiteX1147" fmla="*/ 3769001 w 9144000"/>
              <a:gd name="connsiteY1147" fmla="*/ 2831614 h 4424400"/>
              <a:gd name="connsiteX1148" fmla="*/ 2813898 w 9144000"/>
              <a:gd name="connsiteY1148" fmla="*/ 2831614 h 4424400"/>
              <a:gd name="connsiteX1149" fmla="*/ 2815247 w 9144000"/>
              <a:gd name="connsiteY1149" fmla="*/ 2831614 h 4424400"/>
              <a:gd name="connsiteX1150" fmla="*/ 2849605 w 9144000"/>
              <a:gd name="connsiteY1150" fmla="*/ 2831614 h 4424400"/>
              <a:gd name="connsiteX1151" fmla="*/ 2994136 w 9144000"/>
              <a:gd name="connsiteY1151" fmla="*/ 2831614 h 4424400"/>
              <a:gd name="connsiteX1152" fmla="*/ 3028494 w 9144000"/>
              <a:gd name="connsiteY1152" fmla="*/ 2831614 h 4424400"/>
              <a:gd name="connsiteX1153" fmla="*/ 3029842 w 9144000"/>
              <a:gd name="connsiteY1153" fmla="*/ 2831614 h 4424400"/>
              <a:gd name="connsiteX1154" fmla="*/ 3035607 w 9144000"/>
              <a:gd name="connsiteY1154" fmla="*/ 2831834 h 4424400"/>
              <a:gd name="connsiteX1155" fmla="*/ 3070994 w 9144000"/>
              <a:gd name="connsiteY1155" fmla="*/ 2858264 h 4424400"/>
              <a:gd name="connsiteX1156" fmla="*/ 3200497 w 9144000"/>
              <a:gd name="connsiteY1156" fmla="*/ 3036368 h 4424400"/>
              <a:gd name="connsiteX1157" fmla="*/ 3199016 w 9144000"/>
              <a:gd name="connsiteY1157" fmla="*/ 3076292 h 4424400"/>
              <a:gd name="connsiteX1158" fmla="*/ 3072186 w 9144000"/>
              <a:gd name="connsiteY1158" fmla="*/ 3295452 h 4424400"/>
              <a:gd name="connsiteX1159" fmla="*/ 3035642 w 9144000"/>
              <a:gd name="connsiteY1159" fmla="*/ 3326912 h 4424400"/>
              <a:gd name="connsiteX1160" fmla="*/ 3029878 w 9144000"/>
              <a:gd name="connsiteY1160" fmla="*/ 3327177 h 4424400"/>
              <a:gd name="connsiteX1161" fmla="*/ 3028531 w 9144000"/>
              <a:gd name="connsiteY1161" fmla="*/ 3327177 h 4424400"/>
              <a:gd name="connsiteX1162" fmla="*/ 2994171 w 9144000"/>
              <a:gd name="connsiteY1162" fmla="*/ 3327177 h 4424400"/>
              <a:gd name="connsiteX1163" fmla="*/ 2849642 w 9144000"/>
              <a:gd name="connsiteY1163" fmla="*/ 3327177 h 4424400"/>
              <a:gd name="connsiteX1164" fmla="*/ 2815283 w 9144000"/>
              <a:gd name="connsiteY1164" fmla="*/ 3327177 h 4424400"/>
              <a:gd name="connsiteX1165" fmla="*/ 2813936 w 9144000"/>
              <a:gd name="connsiteY1165" fmla="*/ 3327177 h 4424400"/>
              <a:gd name="connsiteX1166" fmla="*/ 2807590 w 9144000"/>
              <a:gd name="connsiteY1166" fmla="*/ 3326737 h 4424400"/>
              <a:gd name="connsiteX1167" fmla="*/ 2783753 w 9144000"/>
              <a:gd name="connsiteY1167" fmla="*/ 3273136 h 4424400"/>
              <a:gd name="connsiteX1168" fmla="*/ 2908887 w 9144000"/>
              <a:gd name="connsiteY1168" fmla="*/ 3056959 h 4424400"/>
              <a:gd name="connsiteX1169" fmla="*/ 2782736 w 9144000"/>
              <a:gd name="connsiteY1169" fmla="*/ 2883472 h 4424400"/>
              <a:gd name="connsiteX1170" fmla="*/ 2807556 w 9144000"/>
              <a:gd name="connsiteY1170" fmla="*/ 2831978 h 4424400"/>
              <a:gd name="connsiteX1171" fmla="*/ 2813898 w 9144000"/>
              <a:gd name="connsiteY1171" fmla="*/ 2831614 h 4424400"/>
              <a:gd name="connsiteX1172" fmla="*/ 1858797 w 9144000"/>
              <a:gd name="connsiteY1172" fmla="*/ 2831614 h 4424400"/>
              <a:gd name="connsiteX1173" fmla="*/ 1860146 w 9144000"/>
              <a:gd name="connsiteY1173" fmla="*/ 2831614 h 4424400"/>
              <a:gd name="connsiteX1174" fmla="*/ 1894503 w 9144000"/>
              <a:gd name="connsiteY1174" fmla="*/ 2831614 h 4424400"/>
              <a:gd name="connsiteX1175" fmla="*/ 2039033 w 9144000"/>
              <a:gd name="connsiteY1175" fmla="*/ 2831614 h 4424400"/>
              <a:gd name="connsiteX1176" fmla="*/ 2073390 w 9144000"/>
              <a:gd name="connsiteY1176" fmla="*/ 2831614 h 4424400"/>
              <a:gd name="connsiteX1177" fmla="*/ 2074737 w 9144000"/>
              <a:gd name="connsiteY1177" fmla="*/ 2831614 h 4424400"/>
              <a:gd name="connsiteX1178" fmla="*/ 2080503 w 9144000"/>
              <a:gd name="connsiteY1178" fmla="*/ 2831834 h 4424400"/>
              <a:gd name="connsiteX1179" fmla="*/ 2115886 w 9144000"/>
              <a:gd name="connsiteY1179" fmla="*/ 2858264 h 4424400"/>
              <a:gd name="connsiteX1180" fmla="*/ 2245389 w 9144000"/>
              <a:gd name="connsiteY1180" fmla="*/ 3036368 h 4424400"/>
              <a:gd name="connsiteX1181" fmla="*/ 2243912 w 9144000"/>
              <a:gd name="connsiteY1181" fmla="*/ 3076292 h 4424400"/>
              <a:gd name="connsiteX1182" fmla="*/ 2117080 w 9144000"/>
              <a:gd name="connsiteY1182" fmla="*/ 3295452 h 4424400"/>
              <a:gd name="connsiteX1183" fmla="*/ 2080539 w 9144000"/>
              <a:gd name="connsiteY1183" fmla="*/ 3326912 h 4424400"/>
              <a:gd name="connsiteX1184" fmla="*/ 2074774 w 9144000"/>
              <a:gd name="connsiteY1184" fmla="*/ 3327177 h 4424400"/>
              <a:gd name="connsiteX1185" fmla="*/ 2073426 w 9144000"/>
              <a:gd name="connsiteY1185" fmla="*/ 3327177 h 4424400"/>
              <a:gd name="connsiteX1186" fmla="*/ 2039069 w 9144000"/>
              <a:gd name="connsiteY1186" fmla="*/ 3327177 h 4424400"/>
              <a:gd name="connsiteX1187" fmla="*/ 1894538 w 9144000"/>
              <a:gd name="connsiteY1187" fmla="*/ 3327177 h 4424400"/>
              <a:gd name="connsiteX1188" fmla="*/ 1860181 w 9144000"/>
              <a:gd name="connsiteY1188" fmla="*/ 3327177 h 4424400"/>
              <a:gd name="connsiteX1189" fmla="*/ 1858834 w 9144000"/>
              <a:gd name="connsiteY1189" fmla="*/ 3327177 h 4424400"/>
              <a:gd name="connsiteX1190" fmla="*/ 1852489 w 9144000"/>
              <a:gd name="connsiteY1190" fmla="*/ 3326737 h 4424400"/>
              <a:gd name="connsiteX1191" fmla="*/ 1828651 w 9144000"/>
              <a:gd name="connsiteY1191" fmla="*/ 3273136 h 4424400"/>
              <a:gd name="connsiteX1192" fmla="*/ 1953786 w 9144000"/>
              <a:gd name="connsiteY1192" fmla="*/ 3056959 h 4424400"/>
              <a:gd name="connsiteX1193" fmla="*/ 1827635 w 9144000"/>
              <a:gd name="connsiteY1193" fmla="*/ 2883472 h 4424400"/>
              <a:gd name="connsiteX1194" fmla="*/ 1852453 w 9144000"/>
              <a:gd name="connsiteY1194" fmla="*/ 2831978 h 4424400"/>
              <a:gd name="connsiteX1195" fmla="*/ 1858797 w 9144000"/>
              <a:gd name="connsiteY1195" fmla="*/ 2831614 h 4424400"/>
              <a:gd name="connsiteX1196" fmla="*/ 903694 w 9144000"/>
              <a:gd name="connsiteY1196" fmla="*/ 2831614 h 4424400"/>
              <a:gd name="connsiteX1197" fmla="*/ 905042 w 9144000"/>
              <a:gd name="connsiteY1197" fmla="*/ 2831614 h 4424400"/>
              <a:gd name="connsiteX1198" fmla="*/ 939399 w 9144000"/>
              <a:gd name="connsiteY1198" fmla="*/ 2831614 h 4424400"/>
              <a:gd name="connsiteX1199" fmla="*/ 1083930 w 9144000"/>
              <a:gd name="connsiteY1199" fmla="*/ 2831614 h 4424400"/>
              <a:gd name="connsiteX1200" fmla="*/ 1118287 w 9144000"/>
              <a:gd name="connsiteY1200" fmla="*/ 2831614 h 4424400"/>
              <a:gd name="connsiteX1201" fmla="*/ 1119635 w 9144000"/>
              <a:gd name="connsiteY1201" fmla="*/ 2831614 h 4424400"/>
              <a:gd name="connsiteX1202" fmla="*/ 1125400 w 9144000"/>
              <a:gd name="connsiteY1202" fmla="*/ 2831834 h 4424400"/>
              <a:gd name="connsiteX1203" fmla="*/ 1160786 w 9144000"/>
              <a:gd name="connsiteY1203" fmla="*/ 2858264 h 4424400"/>
              <a:gd name="connsiteX1204" fmla="*/ 1290290 w 9144000"/>
              <a:gd name="connsiteY1204" fmla="*/ 3036368 h 4424400"/>
              <a:gd name="connsiteX1205" fmla="*/ 1288812 w 9144000"/>
              <a:gd name="connsiteY1205" fmla="*/ 3076292 h 4424400"/>
              <a:gd name="connsiteX1206" fmla="*/ 1161979 w 9144000"/>
              <a:gd name="connsiteY1206" fmla="*/ 3295452 h 4424400"/>
              <a:gd name="connsiteX1207" fmla="*/ 1125437 w 9144000"/>
              <a:gd name="connsiteY1207" fmla="*/ 3326912 h 4424400"/>
              <a:gd name="connsiteX1208" fmla="*/ 1119671 w 9144000"/>
              <a:gd name="connsiteY1208" fmla="*/ 3327177 h 4424400"/>
              <a:gd name="connsiteX1209" fmla="*/ 1118324 w 9144000"/>
              <a:gd name="connsiteY1209" fmla="*/ 3327177 h 4424400"/>
              <a:gd name="connsiteX1210" fmla="*/ 1083967 w 9144000"/>
              <a:gd name="connsiteY1210" fmla="*/ 3327177 h 4424400"/>
              <a:gd name="connsiteX1211" fmla="*/ 939435 w 9144000"/>
              <a:gd name="connsiteY1211" fmla="*/ 3327177 h 4424400"/>
              <a:gd name="connsiteX1212" fmla="*/ 905078 w 9144000"/>
              <a:gd name="connsiteY1212" fmla="*/ 3327177 h 4424400"/>
              <a:gd name="connsiteX1213" fmla="*/ 903730 w 9144000"/>
              <a:gd name="connsiteY1213" fmla="*/ 3327177 h 4424400"/>
              <a:gd name="connsiteX1214" fmla="*/ 897385 w 9144000"/>
              <a:gd name="connsiteY1214" fmla="*/ 3326737 h 4424400"/>
              <a:gd name="connsiteX1215" fmla="*/ 873547 w 9144000"/>
              <a:gd name="connsiteY1215" fmla="*/ 3273136 h 4424400"/>
              <a:gd name="connsiteX1216" fmla="*/ 998682 w 9144000"/>
              <a:gd name="connsiteY1216" fmla="*/ 3056959 h 4424400"/>
              <a:gd name="connsiteX1217" fmla="*/ 872531 w 9144000"/>
              <a:gd name="connsiteY1217" fmla="*/ 2883472 h 4424400"/>
              <a:gd name="connsiteX1218" fmla="*/ 897349 w 9144000"/>
              <a:gd name="connsiteY1218" fmla="*/ 2831978 h 4424400"/>
              <a:gd name="connsiteX1219" fmla="*/ 903694 w 9144000"/>
              <a:gd name="connsiteY1219" fmla="*/ 2831614 h 4424400"/>
              <a:gd name="connsiteX1220" fmla="*/ 0 w 9144000"/>
              <a:gd name="connsiteY1220" fmla="*/ 2831614 h 4424400"/>
              <a:gd name="connsiteX1221" fmla="*/ 128828 w 9144000"/>
              <a:gd name="connsiteY1221" fmla="*/ 2831614 h 4424400"/>
              <a:gd name="connsiteX1222" fmla="*/ 163184 w 9144000"/>
              <a:gd name="connsiteY1222" fmla="*/ 2831614 h 4424400"/>
              <a:gd name="connsiteX1223" fmla="*/ 164532 w 9144000"/>
              <a:gd name="connsiteY1223" fmla="*/ 2831614 h 4424400"/>
              <a:gd name="connsiteX1224" fmla="*/ 170297 w 9144000"/>
              <a:gd name="connsiteY1224" fmla="*/ 2831834 h 4424400"/>
              <a:gd name="connsiteX1225" fmla="*/ 205682 w 9144000"/>
              <a:gd name="connsiteY1225" fmla="*/ 2858264 h 4424400"/>
              <a:gd name="connsiteX1226" fmla="*/ 335186 w 9144000"/>
              <a:gd name="connsiteY1226" fmla="*/ 3036368 h 4424400"/>
              <a:gd name="connsiteX1227" fmla="*/ 333707 w 9144000"/>
              <a:gd name="connsiteY1227" fmla="*/ 3076292 h 4424400"/>
              <a:gd name="connsiteX1228" fmla="*/ 206876 w 9144000"/>
              <a:gd name="connsiteY1228" fmla="*/ 3295452 h 4424400"/>
              <a:gd name="connsiteX1229" fmla="*/ 170334 w 9144000"/>
              <a:gd name="connsiteY1229" fmla="*/ 3326912 h 4424400"/>
              <a:gd name="connsiteX1230" fmla="*/ 164568 w 9144000"/>
              <a:gd name="connsiteY1230" fmla="*/ 3327177 h 4424400"/>
              <a:gd name="connsiteX1231" fmla="*/ 163220 w 9144000"/>
              <a:gd name="connsiteY1231" fmla="*/ 3327177 h 4424400"/>
              <a:gd name="connsiteX1232" fmla="*/ 128864 w 9144000"/>
              <a:gd name="connsiteY1232" fmla="*/ 3327177 h 4424400"/>
              <a:gd name="connsiteX1233" fmla="*/ 0 w 9144000"/>
              <a:gd name="connsiteY1233" fmla="*/ 3327177 h 4424400"/>
              <a:gd name="connsiteX1234" fmla="*/ 0 w 9144000"/>
              <a:gd name="connsiteY1234" fmla="*/ 3132247 h 4424400"/>
              <a:gd name="connsiteX1235" fmla="*/ 43581 w 9144000"/>
              <a:gd name="connsiteY1235" fmla="*/ 3056959 h 4424400"/>
              <a:gd name="connsiteX1236" fmla="*/ 0 w 9144000"/>
              <a:gd name="connsiteY1236" fmla="*/ 2997025 h 4424400"/>
              <a:gd name="connsiteX1237" fmla="*/ 9022052 w 9144000"/>
              <a:gd name="connsiteY1237" fmla="*/ 2645821 h 4424400"/>
              <a:gd name="connsiteX1238" fmla="*/ 9023400 w 9144000"/>
              <a:gd name="connsiteY1238" fmla="*/ 2645821 h 4424400"/>
              <a:gd name="connsiteX1239" fmla="*/ 9057757 w 9144000"/>
              <a:gd name="connsiteY1239" fmla="*/ 2645821 h 4424400"/>
              <a:gd name="connsiteX1240" fmla="*/ 9144000 w 9144000"/>
              <a:gd name="connsiteY1240" fmla="*/ 2645821 h 4424400"/>
              <a:gd name="connsiteX1241" fmla="*/ 9144000 w 9144000"/>
              <a:gd name="connsiteY1241" fmla="*/ 3141384 h 4424400"/>
              <a:gd name="connsiteX1242" fmla="*/ 9057793 w 9144000"/>
              <a:gd name="connsiteY1242" fmla="*/ 3141384 h 4424400"/>
              <a:gd name="connsiteX1243" fmla="*/ 9023436 w 9144000"/>
              <a:gd name="connsiteY1243" fmla="*/ 3141384 h 4424400"/>
              <a:gd name="connsiteX1244" fmla="*/ 9022088 w 9144000"/>
              <a:gd name="connsiteY1244" fmla="*/ 3141384 h 4424400"/>
              <a:gd name="connsiteX1245" fmla="*/ 9015743 w 9144000"/>
              <a:gd name="connsiteY1245" fmla="*/ 3140944 h 4424400"/>
              <a:gd name="connsiteX1246" fmla="*/ 8991905 w 9144000"/>
              <a:gd name="connsiteY1246" fmla="*/ 3087343 h 4424400"/>
              <a:gd name="connsiteX1247" fmla="*/ 9117040 w 9144000"/>
              <a:gd name="connsiteY1247" fmla="*/ 2871166 h 4424400"/>
              <a:gd name="connsiteX1248" fmla="*/ 8990889 w 9144000"/>
              <a:gd name="connsiteY1248" fmla="*/ 2697679 h 4424400"/>
              <a:gd name="connsiteX1249" fmla="*/ 9015707 w 9144000"/>
              <a:gd name="connsiteY1249" fmla="*/ 2646185 h 4424400"/>
              <a:gd name="connsiteX1250" fmla="*/ 9022052 w 9144000"/>
              <a:gd name="connsiteY1250" fmla="*/ 2645821 h 4424400"/>
              <a:gd name="connsiteX1251" fmla="*/ 8066948 w 9144000"/>
              <a:gd name="connsiteY1251" fmla="*/ 2645821 h 4424400"/>
              <a:gd name="connsiteX1252" fmla="*/ 8068296 w 9144000"/>
              <a:gd name="connsiteY1252" fmla="*/ 2645821 h 4424400"/>
              <a:gd name="connsiteX1253" fmla="*/ 8102653 w 9144000"/>
              <a:gd name="connsiteY1253" fmla="*/ 2645821 h 4424400"/>
              <a:gd name="connsiteX1254" fmla="*/ 8247184 w 9144000"/>
              <a:gd name="connsiteY1254" fmla="*/ 2645821 h 4424400"/>
              <a:gd name="connsiteX1255" fmla="*/ 8281541 w 9144000"/>
              <a:gd name="connsiteY1255" fmla="*/ 2645821 h 4424400"/>
              <a:gd name="connsiteX1256" fmla="*/ 8282889 w 9144000"/>
              <a:gd name="connsiteY1256" fmla="*/ 2645821 h 4424400"/>
              <a:gd name="connsiteX1257" fmla="*/ 8288654 w 9144000"/>
              <a:gd name="connsiteY1257" fmla="*/ 2646041 h 4424400"/>
              <a:gd name="connsiteX1258" fmla="*/ 8324038 w 9144000"/>
              <a:gd name="connsiteY1258" fmla="*/ 2672471 h 4424400"/>
              <a:gd name="connsiteX1259" fmla="*/ 8453543 w 9144000"/>
              <a:gd name="connsiteY1259" fmla="*/ 2850575 h 4424400"/>
              <a:gd name="connsiteX1260" fmla="*/ 8452064 w 9144000"/>
              <a:gd name="connsiteY1260" fmla="*/ 2890499 h 4424400"/>
              <a:gd name="connsiteX1261" fmla="*/ 8325232 w 9144000"/>
              <a:gd name="connsiteY1261" fmla="*/ 3109659 h 4424400"/>
              <a:gd name="connsiteX1262" fmla="*/ 8288690 w 9144000"/>
              <a:gd name="connsiteY1262" fmla="*/ 3141119 h 4424400"/>
              <a:gd name="connsiteX1263" fmla="*/ 8282925 w 9144000"/>
              <a:gd name="connsiteY1263" fmla="*/ 3141384 h 4424400"/>
              <a:gd name="connsiteX1264" fmla="*/ 8281577 w 9144000"/>
              <a:gd name="connsiteY1264" fmla="*/ 3141384 h 4424400"/>
              <a:gd name="connsiteX1265" fmla="*/ 8247220 w 9144000"/>
              <a:gd name="connsiteY1265" fmla="*/ 3141384 h 4424400"/>
              <a:gd name="connsiteX1266" fmla="*/ 8102689 w 9144000"/>
              <a:gd name="connsiteY1266" fmla="*/ 3141384 h 4424400"/>
              <a:gd name="connsiteX1267" fmla="*/ 8068332 w 9144000"/>
              <a:gd name="connsiteY1267" fmla="*/ 3141384 h 4424400"/>
              <a:gd name="connsiteX1268" fmla="*/ 8066984 w 9144000"/>
              <a:gd name="connsiteY1268" fmla="*/ 3141384 h 4424400"/>
              <a:gd name="connsiteX1269" fmla="*/ 8060639 w 9144000"/>
              <a:gd name="connsiteY1269" fmla="*/ 3140944 h 4424400"/>
              <a:gd name="connsiteX1270" fmla="*/ 8036802 w 9144000"/>
              <a:gd name="connsiteY1270" fmla="*/ 3087343 h 4424400"/>
              <a:gd name="connsiteX1271" fmla="*/ 8161936 w 9144000"/>
              <a:gd name="connsiteY1271" fmla="*/ 2871166 h 4424400"/>
              <a:gd name="connsiteX1272" fmla="*/ 8035785 w 9144000"/>
              <a:gd name="connsiteY1272" fmla="*/ 2697679 h 4424400"/>
              <a:gd name="connsiteX1273" fmla="*/ 8060603 w 9144000"/>
              <a:gd name="connsiteY1273" fmla="*/ 2646185 h 4424400"/>
              <a:gd name="connsiteX1274" fmla="*/ 8066948 w 9144000"/>
              <a:gd name="connsiteY1274" fmla="*/ 2645821 h 4424400"/>
              <a:gd name="connsiteX1275" fmla="*/ 7111844 w 9144000"/>
              <a:gd name="connsiteY1275" fmla="*/ 2645821 h 4424400"/>
              <a:gd name="connsiteX1276" fmla="*/ 7113192 w 9144000"/>
              <a:gd name="connsiteY1276" fmla="*/ 2645821 h 4424400"/>
              <a:gd name="connsiteX1277" fmla="*/ 7147549 w 9144000"/>
              <a:gd name="connsiteY1277" fmla="*/ 2645821 h 4424400"/>
              <a:gd name="connsiteX1278" fmla="*/ 7292080 w 9144000"/>
              <a:gd name="connsiteY1278" fmla="*/ 2645821 h 4424400"/>
              <a:gd name="connsiteX1279" fmla="*/ 7326437 w 9144000"/>
              <a:gd name="connsiteY1279" fmla="*/ 2645821 h 4424400"/>
              <a:gd name="connsiteX1280" fmla="*/ 7327785 w 9144000"/>
              <a:gd name="connsiteY1280" fmla="*/ 2645821 h 4424400"/>
              <a:gd name="connsiteX1281" fmla="*/ 7333550 w 9144000"/>
              <a:gd name="connsiteY1281" fmla="*/ 2646041 h 4424400"/>
              <a:gd name="connsiteX1282" fmla="*/ 7368934 w 9144000"/>
              <a:gd name="connsiteY1282" fmla="*/ 2672471 h 4424400"/>
              <a:gd name="connsiteX1283" fmla="*/ 7498439 w 9144000"/>
              <a:gd name="connsiteY1283" fmla="*/ 2850575 h 4424400"/>
              <a:gd name="connsiteX1284" fmla="*/ 7496960 w 9144000"/>
              <a:gd name="connsiteY1284" fmla="*/ 2890499 h 4424400"/>
              <a:gd name="connsiteX1285" fmla="*/ 7370128 w 9144000"/>
              <a:gd name="connsiteY1285" fmla="*/ 3109659 h 4424400"/>
              <a:gd name="connsiteX1286" fmla="*/ 7333586 w 9144000"/>
              <a:gd name="connsiteY1286" fmla="*/ 3141119 h 4424400"/>
              <a:gd name="connsiteX1287" fmla="*/ 7327821 w 9144000"/>
              <a:gd name="connsiteY1287" fmla="*/ 3141384 h 4424400"/>
              <a:gd name="connsiteX1288" fmla="*/ 7326473 w 9144000"/>
              <a:gd name="connsiteY1288" fmla="*/ 3141384 h 4424400"/>
              <a:gd name="connsiteX1289" fmla="*/ 7292116 w 9144000"/>
              <a:gd name="connsiteY1289" fmla="*/ 3141384 h 4424400"/>
              <a:gd name="connsiteX1290" fmla="*/ 7147585 w 9144000"/>
              <a:gd name="connsiteY1290" fmla="*/ 3141384 h 4424400"/>
              <a:gd name="connsiteX1291" fmla="*/ 7113228 w 9144000"/>
              <a:gd name="connsiteY1291" fmla="*/ 3141384 h 4424400"/>
              <a:gd name="connsiteX1292" fmla="*/ 7111880 w 9144000"/>
              <a:gd name="connsiteY1292" fmla="*/ 3141384 h 4424400"/>
              <a:gd name="connsiteX1293" fmla="*/ 7105535 w 9144000"/>
              <a:gd name="connsiteY1293" fmla="*/ 3140944 h 4424400"/>
              <a:gd name="connsiteX1294" fmla="*/ 7081698 w 9144000"/>
              <a:gd name="connsiteY1294" fmla="*/ 3087343 h 4424400"/>
              <a:gd name="connsiteX1295" fmla="*/ 7206832 w 9144000"/>
              <a:gd name="connsiteY1295" fmla="*/ 2871166 h 4424400"/>
              <a:gd name="connsiteX1296" fmla="*/ 7080681 w 9144000"/>
              <a:gd name="connsiteY1296" fmla="*/ 2697679 h 4424400"/>
              <a:gd name="connsiteX1297" fmla="*/ 7105499 w 9144000"/>
              <a:gd name="connsiteY1297" fmla="*/ 2646185 h 4424400"/>
              <a:gd name="connsiteX1298" fmla="*/ 7111844 w 9144000"/>
              <a:gd name="connsiteY1298" fmla="*/ 2645821 h 4424400"/>
              <a:gd name="connsiteX1299" fmla="*/ 6156740 w 9144000"/>
              <a:gd name="connsiteY1299" fmla="*/ 2645821 h 4424400"/>
              <a:gd name="connsiteX1300" fmla="*/ 6158088 w 9144000"/>
              <a:gd name="connsiteY1300" fmla="*/ 2645821 h 4424400"/>
              <a:gd name="connsiteX1301" fmla="*/ 6192445 w 9144000"/>
              <a:gd name="connsiteY1301" fmla="*/ 2645821 h 4424400"/>
              <a:gd name="connsiteX1302" fmla="*/ 6336976 w 9144000"/>
              <a:gd name="connsiteY1302" fmla="*/ 2645821 h 4424400"/>
              <a:gd name="connsiteX1303" fmla="*/ 6371333 w 9144000"/>
              <a:gd name="connsiteY1303" fmla="*/ 2645821 h 4424400"/>
              <a:gd name="connsiteX1304" fmla="*/ 6372681 w 9144000"/>
              <a:gd name="connsiteY1304" fmla="*/ 2645821 h 4424400"/>
              <a:gd name="connsiteX1305" fmla="*/ 6378446 w 9144000"/>
              <a:gd name="connsiteY1305" fmla="*/ 2646041 h 4424400"/>
              <a:gd name="connsiteX1306" fmla="*/ 6413830 w 9144000"/>
              <a:gd name="connsiteY1306" fmla="*/ 2672471 h 4424400"/>
              <a:gd name="connsiteX1307" fmla="*/ 6543335 w 9144000"/>
              <a:gd name="connsiteY1307" fmla="*/ 2850575 h 4424400"/>
              <a:gd name="connsiteX1308" fmla="*/ 6541856 w 9144000"/>
              <a:gd name="connsiteY1308" fmla="*/ 2890499 h 4424400"/>
              <a:gd name="connsiteX1309" fmla="*/ 6415024 w 9144000"/>
              <a:gd name="connsiteY1309" fmla="*/ 3109659 h 4424400"/>
              <a:gd name="connsiteX1310" fmla="*/ 6378482 w 9144000"/>
              <a:gd name="connsiteY1310" fmla="*/ 3141119 h 4424400"/>
              <a:gd name="connsiteX1311" fmla="*/ 6372717 w 9144000"/>
              <a:gd name="connsiteY1311" fmla="*/ 3141384 h 4424400"/>
              <a:gd name="connsiteX1312" fmla="*/ 6371369 w 9144000"/>
              <a:gd name="connsiteY1312" fmla="*/ 3141384 h 4424400"/>
              <a:gd name="connsiteX1313" fmla="*/ 6337012 w 9144000"/>
              <a:gd name="connsiteY1313" fmla="*/ 3141384 h 4424400"/>
              <a:gd name="connsiteX1314" fmla="*/ 6192481 w 9144000"/>
              <a:gd name="connsiteY1314" fmla="*/ 3141384 h 4424400"/>
              <a:gd name="connsiteX1315" fmla="*/ 6158124 w 9144000"/>
              <a:gd name="connsiteY1315" fmla="*/ 3141384 h 4424400"/>
              <a:gd name="connsiteX1316" fmla="*/ 6156776 w 9144000"/>
              <a:gd name="connsiteY1316" fmla="*/ 3141384 h 4424400"/>
              <a:gd name="connsiteX1317" fmla="*/ 6150431 w 9144000"/>
              <a:gd name="connsiteY1317" fmla="*/ 3140944 h 4424400"/>
              <a:gd name="connsiteX1318" fmla="*/ 6126594 w 9144000"/>
              <a:gd name="connsiteY1318" fmla="*/ 3087343 h 4424400"/>
              <a:gd name="connsiteX1319" fmla="*/ 6251728 w 9144000"/>
              <a:gd name="connsiteY1319" fmla="*/ 2871166 h 4424400"/>
              <a:gd name="connsiteX1320" fmla="*/ 6125577 w 9144000"/>
              <a:gd name="connsiteY1320" fmla="*/ 2697679 h 4424400"/>
              <a:gd name="connsiteX1321" fmla="*/ 6150395 w 9144000"/>
              <a:gd name="connsiteY1321" fmla="*/ 2646185 h 4424400"/>
              <a:gd name="connsiteX1322" fmla="*/ 6156740 w 9144000"/>
              <a:gd name="connsiteY1322" fmla="*/ 2645821 h 4424400"/>
              <a:gd name="connsiteX1323" fmla="*/ 5201639 w 9144000"/>
              <a:gd name="connsiteY1323" fmla="*/ 2645821 h 4424400"/>
              <a:gd name="connsiteX1324" fmla="*/ 5202987 w 9144000"/>
              <a:gd name="connsiteY1324" fmla="*/ 2645821 h 4424400"/>
              <a:gd name="connsiteX1325" fmla="*/ 5237344 w 9144000"/>
              <a:gd name="connsiteY1325" fmla="*/ 2645821 h 4424400"/>
              <a:gd name="connsiteX1326" fmla="*/ 5381874 w 9144000"/>
              <a:gd name="connsiteY1326" fmla="*/ 2645821 h 4424400"/>
              <a:gd name="connsiteX1327" fmla="*/ 5416232 w 9144000"/>
              <a:gd name="connsiteY1327" fmla="*/ 2645821 h 4424400"/>
              <a:gd name="connsiteX1328" fmla="*/ 5417579 w 9144000"/>
              <a:gd name="connsiteY1328" fmla="*/ 2645821 h 4424400"/>
              <a:gd name="connsiteX1329" fmla="*/ 5423345 w 9144000"/>
              <a:gd name="connsiteY1329" fmla="*/ 2646041 h 4424400"/>
              <a:gd name="connsiteX1330" fmla="*/ 5458728 w 9144000"/>
              <a:gd name="connsiteY1330" fmla="*/ 2672471 h 4424400"/>
              <a:gd name="connsiteX1331" fmla="*/ 5588233 w 9144000"/>
              <a:gd name="connsiteY1331" fmla="*/ 2850575 h 4424400"/>
              <a:gd name="connsiteX1332" fmla="*/ 5586753 w 9144000"/>
              <a:gd name="connsiteY1332" fmla="*/ 2890499 h 4424400"/>
              <a:gd name="connsiteX1333" fmla="*/ 5459923 w 9144000"/>
              <a:gd name="connsiteY1333" fmla="*/ 3109659 h 4424400"/>
              <a:gd name="connsiteX1334" fmla="*/ 5423381 w 9144000"/>
              <a:gd name="connsiteY1334" fmla="*/ 3141119 h 4424400"/>
              <a:gd name="connsiteX1335" fmla="*/ 5417615 w 9144000"/>
              <a:gd name="connsiteY1335" fmla="*/ 3141384 h 4424400"/>
              <a:gd name="connsiteX1336" fmla="*/ 5416267 w 9144000"/>
              <a:gd name="connsiteY1336" fmla="*/ 3141384 h 4424400"/>
              <a:gd name="connsiteX1337" fmla="*/ 5381911 w 9144000"/>
              <a:gd name="connsiteY1337" fmla="*/ 3141384 h 4424400"/>
              <a:gd name="connsiteX1338" fmla="*/ 5237379 w 9144000"/>
              <a:gd name="connsiteY1338" fmla="*/ 3141384 h 4424400"/>
              <a:gd name="connsiteX1339" fmla="*/ 5203022 w 9144000"/>
              <a:gd name="connsiteY1339" fmla="*/ 3141384 h 4424400"/>
              <a:gd name="connsiteX1340" fmla="*/ 5201674 w 9144000"/>
              <a:gd name="connsiteY1340" fmla="*/ 3141384 h 4424400"/>
              <a:gd name="connsiteX1341" fmla="*/ 5195331 w 9144000"/>
              <a:gd name="connsiteY1341" fmla="*/ 3140944 h 4424400"/>
              <a:gd name="connsiteX1342" fmla="*/ 5171492 w 9144000"/>
              <a:gd name="connsiteY1342" fmla="*/ 3087343 h 4424400"/>
              <a:gd name="connsiteX1343" fmla="*/ 5296628 w 9144000"/>
              <a:gd name="connsiteY1343" fmla="*/ 2871166 h 4424400"/>
              <a:gd name="connsiteX1344" fmla="*/ 5170476 w 9144000"/>
              <a:gd name="connsiteY1344" fmla="*/ 2697679 h 4424400"/>
              <a:gd name="connsiteX1345" fmla="*/ 5195293 w 9144000"/>
              <a:gd name="connsiteY1345" fmla="*/ 2646185 h 4424400"/>
              <a:gd name="connsiteX1346" fmla="*/ 5201639 w 9144000"/>
              <a:gd name="connsiteY1346" fmla="*/ 2645821 h 4424400"/>
              <a:gd name="connsiteX1347" fmla="*/ 4246535 w 9144000"/>
              <a:gd name="connsiteY1347" fmla="*/ 2645821 h 4424400"/>
              <a:gd name="connsiteX1348" fmla="*/ 4247882 w 9144000"/>
              <a:gd name="connsiteY1348" fmla="*/ 2645821 h 4424400"/>
              <a:gd name="connsiteX1349" fmla="*/ 4282239 w 9144000"/>
              <a:gd name="connsiteY1349" fmla="*/ 2645821 h 4424400"/>
              <a:gd name="connsiteX1350" fmla="*/ 4426770 w 9144000"/>
              <a:gd name="connsiteY1350" fmla="*/ 2645821 h 4424400"/>
              <a:gd name="connsiteX1351" fmla="*/ 4461128 w 9144000"/>
              <a:gd name="connsiteY1351" fmla="*/ 2645821 h 4424400"/>
              <a:gd name="connsiteX1352" fmla="*/ 4462477 w 9144000"/>
              <a:gd name="connsiteY1352" fmla="*/ 2645821 h 4424400"/>
              <a:gd name="connsiteX1353" fmla="*/ 4468241 w 9144000"/>
              <a:gd name="connsiteY1353" fmla="*/ 2646041 h 4424400"/>
              <a:gd name="connsiteX1354" fmla="*/ 4503624 w 9144000"/>
              <a:gd name="connsiteY1354" fmla="*/ 2672471 h 4424400"/>
              <a:gd name="connsiteX1355" fmla="*/ 4633130 w 9144000"/>
              <a:gd name="connsiteY1355" fmla="*/ 2850575 h 4424400"/>
              <a:gd name="connsiteX1356" fmla="*/ 4631652 w 9144000"/>
              <a:gd name="connsiteY1356" fmla="*/ 2890499 h 4424400"/>
              <a:gd name="connsiteX1357" fmla="*/ 4504818 w 9144000"/>
              <a:gd name="connsiteY1357" fmla="*/ 3109659 h 4424400"/>
              <a:gd name="connsiteX1358" fmla="*/ 4468276 w 9144000"/>
              <a:gd name="connsiteY1358" fmla="*/ 3141119 h 4424400"/>
              <a:gd name="connsiteX1359" fmla="*/ 4462511 w 9144000"/>
              <a:gd name="connsiteY1359" fmla="*/ 3141384 h 4424400"/>
              <a:gd name="connsiteX1360" fmla="*/ 4461163 w 9144000"/>
              <a:gd name="connsiteY1360" fmla="*/ 3141384 h 4424400"/>
              <a:gd name="connsiteX1361" fmla="*/ 4426806 w 9144000"/>
              <a:gd name="connsiteY1361" fmla="*/ 3141384 h 4424400"/>
              <a:gd name="connsiteX1362" fmla="*/ 4282276 w 9144000"/>
              <a:gd name="connsiteY1362" fmla="*/ 3141384 h 4424400"/>
              <a:gd name="connsiteX1363" fmla="*/ 4247918 w 9144000"/>
              <a:gd name="connsiteY1363" fmla="*/ 3141384 h 4424400"/>
              <a:gd name="connsiteX1364" fmla="*/ 4246571 w 9144000"/>
              <a:gd name="connsiteY1364" fmla="*/ 3141384 h 4424400"/>
              <a:gd name="connsiteX1365" fmla="*/ 4240226 w 9144000"/>
              <a:gd name="connsiteY1365" fmla="*/ 3140944 h 4424400"/>
              <a:gd name="connsiteX1366" fmla="*/ 4216387 w 9144000"/>
              <a:gd name="connsiteY1366" fmla="*/ 3087343 h 4424400"/>
              <a:gd name="connsiteX1367" fmla="*/ 4341522 w 9144000"/>
              <a:gd name="connsiteY1367" fmla="*/ 2871166 h 4424400"/>
              <a:gd name="connsiteX1368" fmla="*/ 4215370 w 9144000"/>
              <a:gd name="connsiteY1368" fmla="*/ 2697679 h 4424400"/>
              <a:gd name="connsiteX1369" fmla="*/ 4240189 w 9144000"/>
              <a:gd name="connsiteY1369" fmla="*/ 2646185 h 4424400"/>
              <a:gd name="connsiteX1370" fmla="*/ 4246535 w 9144000"/>
              <a:gd name="connsiteY1370" fmla="*/ 2645821 h 4424400"/>
              <a:gd name="connsiteX1371" fmla="*/ 3291449 w 9144000"/>
              <a:gd name="connsiteY1371" fmla="*/ 2645821 h 4424400"/>
              <a:gd name="connsiteX1372" fmla="*/ 3292798 w 9144000"/>
              <a:gd name="connsiteY1372" fmla="*/ 2645821 h 4424400"/>
              <a:gd name="connsiteX1373" fmla="*/ 3327154 w 9144000"/>
              <a:gd name="connsiteY1373" fmla="*/ 2645821 h 4424400"/>
              <a:gd name="connsiteX1374" fmla="*/ 3471684 w 9144000"/>
              <a:gd name="connsiteY1374" fmla="*/ 2645821 h 4424400"/>
              <a:gd name="connsiteX1375" fmla="*/ 3506041 w 9144000"/>
              <a:gd name="connsiteY1375" fmla="*/ 2645821 h 4424400"/>
              <a:gd name="connsiteX1376" fmla="*/ 3507390 w 9144000"/>
              <a:gd name="connsiteY1376" fmla="*/ 2645821 h 4424400"/>
              <a:gd name="connsiteX1377" fmla="*/ 3513155 w 9144000"/>
              <a:gd name="connsiteY1377" fmla="*/ 2646041 h 4424400"/>
              <a:gd name="connsiteX1378" fmla="*/ 3548540 w 9144000"/>
              <a:gd name="connsiteY1378" fmla="*/ 2672471 h 4424400"/>
              <a:gd name="connsiteX1379" fmla="*/ 3678044 w 9144000"/>
              <a:gd name="connsiteY1379" fmla="*/ 2850575 h 4424400"/>
              <a:gd name="connsiteX1380" fmla="*/ 3676567 w 9144000"/>
              <a:gd name="connsiteY1380" fmla="*/ 2890499 h 4424400"/>
              <a:gd name="connsiteX1381" fmla="*/ 3549734 w 9144000"/>
              <a:gd name="connsiteY1381" fmla="*/ 3109659 h 4424400"/>
              <a:gd name="connsiteX1382" fmla="*/ 3513191 w 9144000"/>
              <a:gd name="connsiteY1382" fmla="*/ 3141119 h 4424400"/>
              <a:gd name="connsiteX1383" fmla="*/ 3507427 w 9144000"/>
              <a:gd name="connsiteY1383" fmla="*/ 3141384 h 4424400"/>
              <a:gd name="connsiteX1384" fmla="*/ 3506077 w 9144000"/>
              <a:gd name="connsiteY1384" fmla="*/ 3141384 h 4424400"/>
              <a:gd name="connsiteX1385" fmla="*/ 3471721 w 9144000"/>
              <a:gd name="connsiteY1385" fmla="*/ 3141384 h 4424400"/>
              <a:gd name="connsiteX1386" fmla="*/ 3327191 w 9144000"/>
              <a:gd name="connsiteY1386" fmla="*/ 3141384 h 4424400"/>
              <a:gd name="connsiteX1387" fmla="*/ 3292835 w 9144000"/>
              <a:gd name="connsiteY1387" fmla="*/ 3141384 h 4424400"/>
              <a:gd name="connsiteX1388" fmla="*/ 3291486 w 9144000"/>
              <a:gd name="connsiteY1388" fmla="*/ 3141384 h 4424400"/>
              <a:gd name="connsiteX1389" fmla="*/ 3285142 w 9144000"/>
              <a:gd name="connsiteY1389" fmla="*/ 3140944 h 4424400"/>
              <a:gd name="connsiteX1390" fmla="*/ 3261304 w 9144000"/>
              <a:gd name="connsiteY1390" fmla="*/ 3087343 h 4424400"/>
              <a:gd name="connsiteX1391" fmla="*/ 3386438 w 9144000"/>
              <a:gd name="connsiteY1391" fmla="*/ 2871166 h 4424400"/>
              <a:gd name="connsiteX1392" fmla="*/ 3260288 w 9144000"/>
              <a:gd name="connsiteY1392" fmla="*/ 2697679 h 4424400"/>
              <a:gd name="connsiteX1393" fmla="*/ 3285106 w 9144000"/>
              <a:gd name="connsiteY1393" fmla="*/ 2646185 h 4424400"/>
              <a:gd name="connsiteX1394" fmla="*/ 3291449 w 9144000"/>
              <a:gd name="connsiteY1394" fmla="*/ 2645821 h 4424400"/>
              <a:gd name="connsiteX1395" fmla="*/ 2336347 w 9144000"/>
              <a:gd name="connsiteY1395" fmla="*/ 2645821 h 4424400"/>
              <a:gd name="connsiteX1396" fmla="*/ 2337695 w 9144000"/>
              <a:gd name="connsiteY1396" fmla="*/ 2645821 h 4424400"/>
              <a:gd name="connsiteX1397" fmla="*/ 2372052 w 9144000"/>
              <a:gd name="connsiteY1397" fmla="*/ 2645821 h 4424400"/>
              <a:gd name="connsiteX1398" fmla="*/ 2516583 w 9144000"/>
              <a:gd name="connsiteY1398" fmla="*/ 2645821 h 4424400"/>
              <a:gd name="connsiteX1399" fmla="*/ 2550941 w 9144000"/>
              <a:gd name="connsiteY1399" fmla="*/ 2645821 h 4424400"/>
              <a:gd name="connsiteX1400" fmla="*/ 2552289 w 9144000"/>
              <a:gd name="connsiteY1400" fmla="*/ 2645821 h 4424400"/>
              <a:gd name="connsiteX1401" fmla="*/ 2558055 w 9144000"/>
              <a:gd name="connsiteY1401" fmla="*/ 2646041 h 4424400"/>
              <a:gd name="connsiteX1402" fmla="*/ 2593438 w 9144000"/>
              <a:gd name="connsiteY1402" fmla="*/ 2672471 h 4424400"/>
              <a:gd name="connsiteX1403" fmla="*/ 2722943 w 9144000"/>
              <a:gd name="connsiteY1403" fmla="*/ 2850575 h 4424400"/>
              <a:gd name="connsiteX1404" fmla="*/ 2721465 w 9144000"/>
              <a:gd name="connsiteY1404" fmla="*/ 2890499 h 4424400"/>
              <a:gd name="connsiteX1405" fmla="*/ 2594634 w 9144000"/>
              <a:gd name="connsiteY1405" fmla="*/ 3109659 h 4424400"/>
              <a:gd name="connsiteX1406" fmla="*/ 2558090 w 9144000"/>
              <a:gd name="connsiteY1406" fmla="*/ 3141119 h 4424400"/>
              <a:gd name="connsiteX1407" fmla="*/ 2552324 w 9144000"/>
              <a:gd name="connsiteY1407" fmla="*/ 3141384 h 4424400"/>
              <a:gd name="connsiteX1408" fmla="*/ 2550977 w 9144000"/>
              <a:gd name="connsiteY1408" fmla="*/ 3141384 h 4424400"/>
              <a:gd name="connsiteX1409" fmla="*/ 2516620 w 9144000"/>
              <a:gd name="connsiteY1409" fmla="*/ 3141384 h 4424400"/>
              <a:gd name="connsiteX1410" fmla="*/ 2372088 w 9144000"/>
              <a:gd name="connsiteY1410" fmla="*/ 3141384 h 4424400"/>
              <a:gd name="connsiteX1411" fmla="*/ 2337731 w 9144000"/>
              <a:gd name="connsiteY1411" fmla="*/ 3141384 h 4424400"/>
              <a:gd name="connsiteX1412" fmla="*/ 2336384 w 9144000"/>
              <a:gd name="connsiteY1412" fmla="*/ 3141384 h 4424400"/>
              <a:gd name="connsiteX1413" fmla="*/ 2330039 w 9144000"/>
              <a:gd name="connsiteY1413" fmla="*/ 3140944 h 4424400"/>
              <a:gd name="connsiteX1414" fmla="*/ 2306201 w 9144000"/>
              <a:gd name="connsiteY1414" fmla="*/ 3087343 h 4424400"/>
              <a:gd name="connsiteX1415" fmla="*/ 2431337 w 9144000"/>
              <a:gd name="connsiteY1415" fmla="*/ 2871166 h 4424400"/>
              <a:gd name="connsiteX1416" fmla="*/ 2305184 w 9144000"/>
              <a:gd name="connsiteY1416" fmla="*/ 2697679 h 4424400"/>
              <a:gd name="connsiteX1417" fmla="*/ 2330002 w 9144000"/>
              <a:gd name="connsiteY1417" fmla="*/ 2646185 h 4424400"/>
              <a:gd name="connsiteX1418" fmla="*/ 2336347 w 9144000"/>
              <a:gd name="connsiteY1418" fmla="*/ 2645821 h 4424400"/>
              <a:gd name="connsiteX1419" fmla="*/ 1381247 w 9144000"/>
              <a:gd name="connsiteY1419" fmla="*/ 2645821 h 4424400"/>
              <a:gd name="connsiteX1420" fmla="*/ 1382594 w 9144000"/>
              <a:gd name="connsiteY1420" fmla="*/ 2645821 h 4424400"/>
              <a:gd name="connsiteX1421" fmla="*/ 1416953 w 9144000"/>
              <a:gd name="connsiteY1421" fmla="*/ 2645821 h 4424400"/>
              <a:gd name="connsiteX1422" fmla="*/ 1561482 w 9144000"/>
              <a:gd name="connsiteY1422" fmla="*/ 2645821 h 4424400"/>
              <a:gd name="connsiteX1423" fmla="*/ 1595839 w 9144000"/>
              <a:gd name="connsiteY1423" fmla="*/ 2645821 h 4424400"/>
              <a:gd name="connsiteX1424" fmla="*/ 1597187 w 9144000"/>
              <a:gd name="connsiteY1424" fmla="*/ 2645821 h 4424400"/>
              <a:gd name="connsiteX1425" fmla="*/ 1602952 w 9144000"/>
              <a:gd name="connsiteY1425" fmla="*/ 2646041 h 4424400"/>
              <a:gd name="connsiteX1426" fmla="*/ 1638336 w 9144000"/>
              <a:gd name="connsiteY1426" fmla="*/ 2672471 h 4424400"/>
              <a:gd name="connsiteX1427" fmla="*/ 1767842 w 9144000"/>
              <a:gd name="connsiteY1427" fmla="*/ 2850575 h 4424400"/>
              <a:gd name="connsiteX1428" fmla="*/ 1766363 w 9144000"/>
              <a:gd name="connsiteY1428" fmla="*/ 2890499 h 4424400"/>
              <a:gd name="connsiteX1429" fmla="*/ 1639530 w 9144000"/>
              <a:gd name="connsiteY1429" fmla="*/ 3109659 h 4424400"/>
              <a:gd name="connsiteX1430" fmla="*/ 1602988 w 9144000"/>
              <a:gd name="connsiteY1430" fmla="*/ 3141119 h 4424400"/>
              <a:gd name="connsiteX1431" fmla="*/ 1597222 w 9144000"/>
              <a:gd name="connsiteY1431" fmla="*/ 3141384 h 4424400"/>
              <a:gd name="connsiteX1432" fmla="*/ 1595876 w 9144000"/>
              <a:gd name="connsiteY1432" fmla="*/ 3141384 h 4424400"/>
              <a:gd name="connsiteX1433" fmla="*/ 1561518 w 9144000"/>
              <a:gd name="connsiteY1433" fmla="*/ 3141384 h 4424400"/>
              <a:gd name="connsiteX1434" fmla="*/ 1416988 w 9144000"/>
              <a:gd name="connsiteY1434" fmla="*/ 3141384 h 4424400"/>
              <a:gd name="connsiteX1435" fmla="*/ 1382630 w 9144000"/>
              <a:gd name="connsiteY1435" fmla="*/ 3141384 h 4424400"/>
              <a:gd name="connsiteX1436" fmla="*/ 1381282 w 9144000"/>
              <a:gd name="connsiteY1436" fmla="*/ 3141384 h 4424400"/>
              <a:gd name="connsiteX1437" fmla="*/ 1374938 w 9144000"/>
              <a:gd name="connsiteY1437" fmla="*/ 3140944 h 4424400"/>
              <a:gd name="connsiteX1438" fmla="*/ 1351101 w 9144000"/>
              <a:gd name="connsiteY1438" fmla="*/ 3087343 h 4424400"/>
              <a:gd name="connsiteX1439" fmla="*/ 1476236 w 9144000"/>
              <a:gd name="connsiteY1439" fmla="*/ 2871166 h 4424400"/>
              <a:gd name="connsiteX1440" fmla="*/ 1350085 w 9144000"/>
              <a:gd name="connsiteY1440" fmla="*/ 2697679 h 4424400"/>
              <a:gd name="connsiteX1441" fmla="*/ 1374902 w 9144000"/>
              <a:gd name="connsiteY1441" fmla="*/ 2646185 h 4424400"/>
              <a:gd name="connsiteX1442" fmla="*/ 1381247 w 9144000"/>
              <a:gd name="connsiteY1442" fmla="*/ 2645821 h 4424400"/>
              <a:gd name="connsiteX1443" fmla="*/ 426143 w 9144000"/>
              <a:gd name="connsiteY1443" fmla="*/ 2645821 h 4424400"/>
              <a:gd name="connsiteX1444" fmla="*/ 427491 w 9144000"/>
              <a:gd name="connsiteY1444" fmla="*/ 2645821 h 4424400"/>
              <a:gd name="connsiteX1445" fmla="*/ 461848 w 9144000"/>
              <a:gd name="connsiteY1445" fmla="*/ 2645821 h 4424400"/>
              <a:gd name="connsiteX1446" fmla="*/ 606378 w 9144000"/>
              <a:gd name="connsiteY1446" fmla="*/ 2645821 h 4424400"/>
              <a:gd name="connsiteX1447" fmla="*/ 640736 w 9144000"/>
              <a:gd name="connsiteY1447" fmla="*/ 2645821 h 4424400"/>
              <a:gd name="connsiteX1448" fmla="*/ 642083 w 9144000"/>
              <a:gd name="connsiteY1448" fmla="*/ 2645821 h 4424400"/>
              <a:gd name="connsiteX1449" fmla="*/ 647848 w 9144000"/>
              <a:gd name="connsiteY1449" fmla="*/ 2646041 h 4424400"/>
              <a:gd name="connsiteX1450" fmla="*/ 683232 w 9144000"/>
              <a:gd name="connsiteY1450" fmla="*/ 2672471 h 4424400"/>
              <a:gd name="connsiteX1451" fmla="*/ 812737 w 9144000"/>
              <a:gd name="connsiteY1451" fmla="*/ 2850575 h 4424400"/>
              <a:gd name="connsiteX1452" fmla="*/ 811258 w 9144000"/>
              <a:gd name="connsiteY1452" fmla="*/ 2890499 h 4424400"/>
              <a:gd name="connsiteX1453" fmla="*/ 684427 w 9144000"/>
              <a:gd name="connsiteY1453" fmla="*/ 3109659 h 4424400"/>
              <a:gd name="connsiteX1454" fmla="*/ 647885 w 9144000"/>
              <a:gd name="connsiteY1454" fmla="*/ 3141119 h 4424400"/>
              <a:gd name="connsiteX1455" fmla="*/ 642119 w 9144000"/>
              <a:gd name="connsiteY1455" fmla="*/ 3141384 h 4424400"/>
              <a:gd name="connsiteX1456" fmla="*/ 640771 w 9144000"/>
              <a:gd name="connsiteY1456" fmla="*/ 3141384 h 4424400"/>
              <a:gd name="connsiteX1457" fmla="*/ 606414 w 9144000"/>
              <a:gd name="connsiteY1457" fmla="*/ 3141384 h 4424400"/>
              <a:gd name="connsiteX1458" fmla="*/ 461884 w 9144000"/>
              <a:gd name="connsiteY1458" fmla="*/ 3141384 h 4424400"/>
              <a:gd name="connsiteX1459" fmla="*/ 427527 w 9144000"/>
              <a:gd name="connsiteY1459" fmla="*/ 3141384 h 4424400"/>
              <a:gd name="connsiteX1460" fmla="*/ 426179 w 9144000"/>
              <a:gd name="connsiteY1460" fmla="*/ 3141384 h 4424400"/>
              <a:gd name="connsiteX1461" fmla="*/ 419834 w 9144000"/>
              <a:gd name="connsiteY1461" fmla="*/ 3140944 h 4424400"/>
              <a:gd name="connsiteX1462" fmla="*/ 395997 w 9144000"/>
              <a:gd name="connsiteY1462" fmla="*/ 3087343 h 4424400"/>
              <a:gd name="connsiteX1463" fmla="*/ 521131 w 9144000"/>
              <a:gd name="connsiteY1463" fmla="*/ 2871166 h 4424400"/>
              <a:gd name="connsiteX1464" fmla="*/ 394980 w 9144000"/>
              <a:gd name="connsiteY1464" fmla="*/ 2697679 h 4424400"/>
              <a:gd name="connsiteX1465" fmla="*/ 419798 w 9144000"/>
              <a:gd name="connsiteY1465" fmla="*/ 2646185 h 4424400"/>
              <a:gd name="connsiteX1466" fmla="*/ 426143 w 9144000"/>
              <a:gd name="connsiteY1466" fmla="*/ 2645821 h 4424400"/>
              <a:gd name="connsiteX1467" fmla="*/ 0 w 9144000"/>
              <a:gd name="connsiteY1467" fmla="*/ 2274624 h 4424400"/>
              <a:gd name="connsiteX1468" fmla="*/ 128828 w 9144000"/>
              <a:gd name="connsiteY1468" fmla="*/ 2274624 h 4424400"/>
              <a:gd name="connsiteX1469" fmla="*/ 163184 w 9144000"/>
              <a:gd name="connsiteY1469" fmla="*/ 2274624 h 4424400"/>
              <a:gd name="connsiteX1470" fmla="*/ 164532 w 9144000"/>
              <a:gd name="connsiteY1470" fmla="*/ 2274624 h 4424400"/>
              <a:gd name="connsiteX1471" fmla="*/ 170297 w 9144000"/>
              <a:gd name="connsiteY1471" fmla="*/ 2274844 h 4424400"/>
              <a:gd name="connsiteX1472" fmla="*/ 205682 w 9144000"/>
              <a:gd name="connsiteY1472" fmla="*/ 2301274 h 4424400"/>
              <a:gd name="connsiteX1473" fmla="*/ 335186 w 9144000"/>
              <a:gd name="connsiteY1473" fmla="*/ 2479360 h 4424400"/>
              <a:gd name="connsiteX1474" fmla="*/ 333707 w 9144000"/>
              <a:gd name="connsiteY1474" fmla="*/ 2519284 h 4424400"/>
              <a:gd name="connsiteX1475" fmla="*/ 206876 w 9144000"/>
              <a:gd name="connsiteY1475" fmla="*/ 2738444 h 4424400"/>
              <a:gd name="connsiteX1476" fmla="*/ 170334 w 9144000"/>
              <a:gd name="connsiteY1476" fmla="*/ 2769904 h 4424400"/>
              <a:gd name="connsiteX1477" fmla="*/ 164568 w 9144000"/>
              <a:gd name="connsiteY1477" fmla="*/ 2770169 h 4424400"/>
              <a:gd name="connsiteX1478" fmla="*/ 163220 w 9144000"/>
              <a:gd name="connsiteY1478" fmla="*/ 2770169 h 4424400"/>
              <a:gd name="connsiteX1479" fmla="*/ 128864 w 9144000"/>
              <a:gd name="connsiteY1479" fmla="*/ 2770169 h 4424400"/>
              <a:gd name="connsiteX1480" fmla="*/ 0 w 9144000"/>
              <a:gd name="connsiteY1480" fmla="*/ 2770169 h 4424400"/>
              <a:gd name="connsiteX1481" fmla="*/ 0 w 9144000"/>
              <a:gd name="connsiteY1481" fmla="*/ 2575240 h 4424400"/>
              <a:gd name="connsiteX1482" fmla="*/ 43581 w 9144000"/>
              <a:gd name="connsiteY1482" fmla="*/ 2499951 h 4424400"/>
              <a:gd name="connsiteX1483" fmla="*/ 0 w 9144000"/>
              <a:gd name="connsiteY1483" fmla="*/ 2440017 h 4424400"/>
              <a:gd name="connsiteX1484" fmla="*/ 903694 w 9144000"/>
              <a:gd name="connsiteY1484" fmla="*/ 2274623 h 4424400"/>
              <a:gd name="connsiteX1485" fmla="*/ 905042 w 9144000"/>
              <a:gd name="connsiteY1485" fmla="*/ 2274623 h 4424400"/>
              <a:gd name="connsiteX1486" fmla="*/ 939399 w 9144000"/>
              <a:gd name="connsiteY1486" fmla="*/ 2274623 h 4424400"/>
              <a:gd name="connsiteX1487" fmla="*/ 1083930 w 9144000"/>
              <a:gd name="connsiteY1487" fmla="*/ 2274623 h 4424400"/>
              <a:gd name="connsiteX1488" fmla="*/ 1118287 w 9144000"/>
              <a:gd name="connsiteY1488" fmla="*/ 2274623 h 4424400"/>
              <a:gd name="connsiteX1489" fmla="*/ 1119635 w 9144000"/>
              <a:gd name="connsiteY1489" fmla="*/ 2274623 h 4424400"/>
              <a:gd name="connsiteX1490" fmla="*/ 1125400 w 9144000"/>
              <a:gd name="connsiteY1490" fmla="*/ 2274842 h 4424400"/>
              <a:gd name="connsiteX1491" fmla="*/ 1160786 w 9144000"/>
              <a:gd name="connsiteY1491" fmla="*/ 2301272 h 4424400"/>
              <a:gd name="connsiteX1492" fmla="*/ 1290290 w 9144000"/>
              <a:gd name="connsiteY1492" fmla="*/ 2479360 h 4424400"/>
              <a:gd name="connsiteX1493" fmla="*/ 1288812 w 9144000"/>
              <a:gd name="connsiteY1493" fmla="*/ 2519284 h 4424400"/>
              <a:gd name="connsiteX1494" fmla="*/ 1161979 w 9144000"/>
              <a:gd name="connsiteY1494" fmla="*/ 2738444 h 4424400"/>
              <a:gd name="connsiteX1495" fmla="*/ 1125437 w 9144000"/>
              <a:gd name="connsiteY1495" fmla="*/ 2769904 h 4424400"/>
              <a:gd name="connsiteX1496" fmla="*/ 1119671 w 9144000"/>
              <a:gd name="connsiteY1496" fmla="*/ 2770169 h 4424400"/>
              <a:gd name="connsiteX1497" fmla="*/ 1118324 w 9144000"/>
              <a:gd name="connsiteY1497" fmla="*/ 2770169 h 4424400"/>
              <a:gd name="connsiteX1498" fmla="*/ 1083967 w 9144000"/>
              <a:gd name="connsiteY1498" fmla="*/ 2770169 h 4424400"/>
              <a:gd name="connsiteX1499" fmla="*/ 939435 w 9144000"/>
              <a:gd name="connsiteY1499" fmla="*/ 2770169 h 4424400"/>
              <a:gd name="connsiteX1500" fmla="*/ 905078 w 9144000"/>
              <a:gd name="connsiteY1500" fmla="*/ 2770169 h 4424400"/>
              <a:gd name="connsiteX1501" fmla="*/ 903730 w 9144000"/>
              <a:gd name="connsiteY1501" fmla="*/ 2770169 h 4424400"/>
              <a:gd name="connsiteX1502" fmla="*/ 897385 w 9144000"/>
              <a:gd name="connsiteY1502" fmla="*/ 2769729 h 4424400"/>
              <a:gd name="connsiteX1503" fmla="*/ 873547 w 9144000"/>
              <a:gd name="connsiteY1503" fmla="*/ 2716128 h 4424400"/>
              <a:gd name="connsiteX1504" fmla="*/ 998682 w 9144000"/>
              <a:gd name="connsiteY1504" fmla="*/ 2499951 h 4424400"/>
              <a:gd name="connsiteX1505" fmla="*/ 872531 w 9144000"/>
              <a:gd name="connsiteY1505" fmla="*/ 2326464 h 4424400"/>
              <a:gd name="connsiteX1506" fmla="*/ 897349 w 9144000"/>
              <a:gd name="connsiteY1506" fmla="*/ 2274987 h 4424400"/>
              <a:gd name="connsiteX1507" fmla="*/ 903694 w 9144000"/>
              <a:gd name="connsiteY1507" fmla="*/ 2274623 h 4424400"/>
              <a:gd name="connsiteX1508" fmla="*/ 1858797 w 9144000"/>
              <a:gd name="connsiteY1508" fmla="*/ 2274622 h 4424400"/>
              <a:gd name="connsiteX1509" fmla="*/ 1860146 w 9144000"/>
              <a:gd name="connsiteY1509" fmla="*/ 2274622 h 4424400"/>
              <a:gd name="connsiteX1510" fmla="*/ 1894503 w 9144000"/>
              <a:gd name="connsiteY1510" fmla="*/ 2274622 h 4424400"/>
              <a:gd name="connsiteX1511" fmla="*/ 2039033 w 9144000"/>
              <a:gd name="connsiteY1511" fmla="*/ 2274622 h 4424400"/>
              <a:gd name="connsiteX1512" fmla="*/ 2073390 w 9144000"/>
              <a:gd name="connsiteY1512" fmla="*/ 2274622 h 4424400"/>
              <a:gd name="connsiteX1513" fmla="*/ 2074737 w 9144000"/>
              <a:gd name="connsiteY1513" fmla="*/ 2274622 h 4424400"/>
              <a:gd name="connsiteX1514" fmla="*/ 2080503 w 9144000"/>
              <a:gd name="connsiteY1514" fmla="*/ 2274841 h 4424400"/>
              <a:gd name="connsiteX1515" fmla="*/ 2115886 w 9144000"/>
              <a:gd name="connsiteY1515" fmla="*/ 2301271 h 4424400"/>
              <a:gd name="connsiteX1516" fmla="*/ 2245389 w 9144000"/>
              <a:gd name="connsiteY1516" fmla="*/ 2479360 h 4424400"/>
              <a:gd name="connsiteX1517" fmla="*/ 2243912 w 9144000"/>
              <a:gd name="connsiteY1517" fmla="*/ 2519284 h 4424400"/>
              <a:gd name="connsiteX1518" fmla="*/ 2117080 w 9144000"/>
              <a:gd name="connsiteY1518" fmla="*/ 2738444 h 4424400"/>
              <a:gd name="connsiteX1519" fmla="*/ 2080539 w 9144000"/>
              <a:gd name="connsiteY1519" fmla="*/ 2769904 h 4424400"/>
              <a:gd name="connsiteX1520" fmla="*/ 2074774 w 9144000"/>
              <a:gd name="connsiteY1520" fmla="*/ 2770169 h 4424400"/>
              <a:gd name="connsiteX1521" fmla="*/ 2073426 w 9144000"/>
              <a:gd name="connsiteY1521" fmla="*/ 2770169 h 4424400"/>
              <a:gd name="connsiteX1522" fmla="*/ 2039069 w 9144000"/>
              <a:gd name="connsiteY1522" fmla="*/ 2770169 h 4424400"/>
              <a:gd name="connsiteX1523" fmla="*/ 1894538 w 9144000"/>
              <a:gd name="connsiteY1523" fmla="*/ 2770169 h 4424400"/>
              <a:gd name="connsiteX1524" fmla="*/ 1860181 w 9144000"/>
              <a:gd name="connsiteY1524" fmla="*/ 2770169 h 4424400"/>
              <a:gd name="connsiteX1525" fmla="*/ 1858834 w 9144000"/>
              <a:gd name="connsiteY1525" fmla="*/ 2770169 h 4424400"/>
              <a:gd name="connsiteX1526" fmla="*/ 1852489 w 9144000"/>
              <a:gd name="connsiteY1526" fmla="*/ 2769729 h 4424400"/>
              <a:gd name="connsiteX1527" fmla="*/ 1828651 w 9144000"/>
              <a:gd name="connsiteY1527" fmla="*/ 2716128 h 4424400"/>
              <a:gd name="connsiteX1528" fmla="*/ 1953786 w 9144000"/>
              <a:gd name="connsiteY1528" fmla="*/ 2499951 h 4424400"/>
              <a:gd name="connsiteX1529" fmla="*/ 1827635 w 9144000"/>
              <a:gd name="connsiteY1529" fmla="*/ 2326464 h 4424400"/>
              <a:gd name="connsiteX1530" fmla="*/ 1852453 w 9144000"/>
              <a:gd name="connsiteY1530" fmla="*/ 2274985 h 4424400"/>
              <a:gd name="connsiteX1531" fmla="*/ 1858797 w 9144000"/>
              <a:gd name="connsiteY1531" fmla="*/ 2274622 h 4424400"/>
              <a:gd name="connsiteX1532" fmla="*/ 2813898 w 9144000"/>
              <a:gd name="connsiteY1532" fmla="*/ 2274620 h 4424400"/>
              <a:gd name="connsiteX1533" fmla="*/ 2815247 w 9144000"/>
              <a:gd name="connsiteY1533" fmla="*/ 2274620 h 4424400"/>
              <a:gd name="connsiteX1534" fmla="*/ 2849605 w 9144000"/>
              <a:gd name="connsiteY1534" fmla="*/ 2274620 h 4424400"/>
              <a:gd name="connsiteX1535" fmla="*/ 2994136 w 9144000"/>
              <a:gd name="connsiteY1535" fmla="*/ 2274620 h 4424400"/>
              <a:gd name="connsiteX1536" fmla="*/ 3028494 w 9144000"/>
              <a:gd name="connsiteY1536" fmla="*/ 2274620 h 4424400"/>
              <a:gd name="connsiteX1537" fmla="*/ 3029842 w 9144000"/>
              <a:gd name="connsiteY1537" fmla="*/ 2274620 h 4424400"/>
              <a:gd name="connsiteX1538" fmla="*/ 3035607 w 9144000"/>
              <a:gd name="connsiteY1538" fmla="*/ 2274840 h 4424400"/>
              <a:gd name="connsiteX1539" fmla="*/ 3070994 w 9144000"/>
              <a:gd name="connsiteY1539" fmla="*/ 2301270 h 4424400"/>
              <a:gd name="connsiteX1540" fmla="*/ 3200497 w 9144000"/>
              <a:gd name="connsiteY1540" fmla="*/ 2479360 h 4424400"/>
              <a:gd name="connsiteX1541" fmla="*/ 3199016 w 9144000"/>
              <a:gd name="connsiteY1541" fmla="*/ 2519284 h 4424400"/>
              <a:gd name="connsiteX1542" fmla="*/ 3072186 w 9144000"/>
              <a:gd name="connsiteY1542" fmla="*/ 2738444 h 4424400"/>
              <a:gd name="connsiteX1543" fmla="*/ 3035642 w 9144000"/>
              <a:gd name="connsiteY1543" fmla="*/ 2769904 h 4424400"/>
              <a:gd name="connsiteX1544" fmla="*/ 3029878 w 9144000"/>
              <a:gd name="connsiteY1544" fmla="*/ 2770169 h 4424400"/>
              <a:gd name="connsiteX1545" fmla="*/ 3028531 w 9144000"/>
              <a:gd name="connsiteY1545" fmla="*/ 2770169 h 4424400"/>
              <a:gd name="connsiteX1546" fmla="*/ 2994171 w 9144000"/>
              <a:gd name="connsiteY1546" fmla="*/ 2770169 h 4424400"/>
              <a:gd name="connsiteX1547" fmla="*/ 2849642 w 9144000"/>
              <a:gd name="connsiteY1547" fmla="*/ 2770169 h 4424400"/>
              <a:gd name="connsiteX1548" fmla="*/ 2815283 w 9144000"/>
              <a:gd name="connsiteY1548" fmla="*/ 2770169 h 4424400"/>
              <a:gd name="connsiteX1549" fmla="*/ 2813936 w 9144000"/>
              <a:gd name="connsiteY1549" fmla="*/ 2770169 h 4424400"/>
              <a:gd name="connsiteX1550" fmla="*/ 2807590 w 9144000"/>
              <a:gd name="connsiteY1550" fmla="*/ 2769729 h 4424400"/>
              <a:gd name="connsiteX1551" fmla="*/ 2783753 w 9144000"/>
              <a:gd name="connsiteY1551" fmla="*/ 2716128 h 4424400"/>
              <a:gd name="connsiteX1552" fmla="*/ 2908887 w 9144000"/>
              <a:gd name="connsiteY1552" fmla="*/ 2499951 h 4424400"/>
              <a:gd name="connsiteX1553" fmla="*/ 2782736 w 9144000"/>
              <a:gd name="connsiteY1553" fmla="*/ 2326464 h 4424400"/>
              <a:gd name="connsiteX1554" fmla="*/ 2807556 w 9144000"/>
              <a:gd name="connsiteY1554" fmla="*/ 2274984 h 4424400"/>
              <a:gd name="connsiteX1555" fmla="*/ 2813898 w 9144000"/>
              <a:gd name="connsiteY1555" fmla="*/ 2274620 h 4424400"/>
              <a:gd name="connsiteX1556" fmla="*/ 3769001 w 9144000"/>
              <a:gd name="connsiteY1556" fmla="*/ 2274619 h 4424400"/>
              <a:gd name="connsiteX1557" fmla="*/ 3770348 w 9144000"/>
              <a:gd name="connsiteY1557" fmla="*/ 2274619 h 4424400"/>
              <a:gd name="connsiteX1558" fmla="*/ 3804707 w 9144000"/>
              <a:gd name="connsiteY1558" fmla="*/ 2274619 h 4424400"/>
              <a:gd name="connsiteX1559" fmla="*/ 3949235 w 9144000"/>
              <a:gd name="connsiteY1559" fmla="*/ 2274619 h 4424400"/>
              <a:gd name="connsiteX1560" fmla="*/ 3983594 w 9144000"/>
              <a:gd name="connsiteY1560" fmla="*/ 2274619 h 4424400"/>
              <a:gd name="connsiteX1561" fmla="*/ 3984940 w 9144000"/>
              <a:gd name="connsiteY1561" fmla="*/ 2274619 h 4424400"/>
              <a:gd name="connsiteX1562" fmla="*/ 3990704 w 9144000"/>
              <a:gd name="connsiteY1562" fmla="*/ 2274838 h 4424400"/>
              <a:gd name="connsiteX1563" fmla="*/ 4026089 w 9144000"/>
              <a:gd name="connsiteY1563" fmla="*/ 2301268 h 4424400"/>
              <a:gd name="connsiteX1564" fmla="*/ 4155595 w 9144000"/>
              <a:gd name="connsiteY1564" fmla="*/ 2479360 h 4424400"/>
              <a:gd name="connsiteX1565" fmla="*/ 4154115 w 9144000"/>
              <a:gd name="connsiteY1565" fmla="*/ 2519284 h 4424400"/>
              <a:gd name="connsiteX1566" fmla="*/ 4027283 w 9144000"/>
              <a:gd name="connsiteY1566" fmla="*/ 2738444 h 4424400"/>
              <a:gd name="connsiteX1567" fmla="*/ 3990741 w 9144000"/>
              <a:gd name="connsiteY1567" fmla="*/ 2769904 h 4424400"/>
              <a:gd name="connsiteX1568" fmla="*/ 3984976 w 9144000"/>
              <a:gd name="connsiteY1568" fmla="*/ 2770169 h 4424400"/>
              <a:gd name="connsiteX1569" fmla="*/ 3983627 w 9144000"/>
              <a:gd name="connsiteY1569" fmla="*/ 2770169 h 4424400"/>
              <a:gd name="connsiteX1570" fmla="*/ 3949271 w 9144000"/>
              <a:gd name="connsiteY1570" fmla="*/ 2770169 h 4424400"/>
              <a:gd name="connsiteX1571" fmla="*/ 3804743 w 9144000"/>
              <a:gd name="connsiteY1571" fmla="*/ 2770169 h 4424400"/>
              <a:gd name="connsiteX1572" fmla="*/ 3770384 w 9144000"/>
              <a:gd name="connsiteY1572" fmla="*/ 2770169 h 4424400"/>
              <a:gd name="connsiteX1573" fmla="*/ 3769036 w 9144000"/>
              <a:gd name="connsiteY1573" fmla="*/ 2770169 h 4424400"/>
              <a:gd name="connsiteX1574" fmla="*/ 3762692 w 9144000"/>
              <a:gd name="connsiteY1574" fmla="*/ 2769729 h 4424400"/>
              <a:gd name="connsiteX1575" fmla="*/ 3738855 w 9144000"/>
              <a:gd name="connsiteY1575" fmla="*/ 2716128 h 4424400"/>
              <a:gd name="connsiteX1576" fmla="*/ 3863989 w 9144000"/>
              <a:gd name="connsiteY1576" fmla="*/ 2499951 h 4424400"/>
              <a:gd name="connsiteX1577" fmla="*/ 3737838 w 9144000"/>
              <a:gd name="connsiteY1577" fmla="*/ 2326464 h 4424400"/>
              <a:gd name="connsiteX1578" fmla="*/ 3762656 w 9144000"/>
              <a:gd name="connsiteY1578" fmla="*/ 2274982 h 4424400"/>
              <a:gd name="connsiteX1579" fmla="*/ 3769001 w 9144000"/>
              <a:gd name="connsiteY1579" fmla="*/ 2274619 h 4424400"/>
              <a:gd name="connsiteX1580" fmla="*/ 4724086 w 9144000"/>
              <a:gd name="connsiteY1580" fmla="*/ 2274617 h 4424400"/>
              <a:gd name="connsiteX1581" fmla="*/ 4725437 w 9144000"/>
              <a:gd name="connsiteY1581" fmla="*/ 2274617 h 4424400"/>
              <a:gd name="connsiteX1582" fmla="*/ 4759792 w 9144000"/>
              <a:gd name="connsiteY1582" fmla="*/ 2274617 h 4424400"/>
              <a:gd name="connsiteX1583" fmla="*/ 4904320 w 9144000"/>
              <a:gd name="connsiteY1583" fmla="*/ 2274617 h 4424400"/>
              <a:gd name="connsiteX1584" fmla="*/ 4938679 w 9144000"/>
              <a:gd name="connsiteY1584" fmla="*/ 2274617 h 4424400"/>
              <a:gd name="connsiteX1585" fmla="*/ 4940026 w 9144000"/>
              <a:gd name="connsiteY1585" fmla="*/ 2274617 h 4424400"/>
              <a:gd name="connsiteX1586" fmla="*/ 4945794 w 9144000"/>
              <a:gd name="connsiteY1586" fmla="*/ 2274837 h 4424400"/>
              <a:gd name="connsiteX1587" fmla="*/ 4981175 w 9144000"/>
              <a:gd name="connsiteY1587" fmla="*/ 2301267 h 4424400"/>
              <a:gd name="connsiteX1588" fmla="*/ 5110683 w 9144000"/>
              <a:gd name="connsiteY1588" fmla="*/ 2479360 h 4424400"/>
              <a:gd name="connsiteX1589" fmla="*/ 5109202 w 9144000"/>
              <a:gd name="connsiteY1589" fmla="*/ 2519284 h 4424400"/>
              <a:gd name="connsiteX1590" fmla="*/ 4982371 w 9144000"/>
              <a:gd name="connsiteY1590" fmla="*/ 2738444 h 4424400"/>
              <a:gd name="connsiteX1591" fmla="*/ 4945827 w 9144000"/>
              <a:gd name="connsiteY1591" fmla="*/ 2769904 h 4424400"/>
              <a:gd name="connsiteX1592" fmla="*/ 4940062 w 9144000"/>
              <a:gd name="connsiteY1592" fmla="*/ 2770169 h 4424400"/>
              <a:gd name="connsiteX1593" fmla="*/ 4938714 w 9144000"/>
              <a:gd name="connsiteY1593" fmla="*/ 2770169 h 4424400"/>
              <a:gd name="connsiteX1594" fmla="*/ 4904357 w 9144000"/>
              <a:gd name="connsiteY1594" fmla="*/ 2770169 h 4424400"/>
              <a:gd name="connsiteX1595" fmla="*/ 4759827 w 9144000"/>
              <a:gd name="connsiteY1595" fmla="*/ 2770169 h 4424400"/>
              <a:gd name="connsiteX1596" fmla="*/ 4725471 w 9144000"/>
              <a:gd name="connsiteY1596" fmla="*/ 2770169 h 4424400"/>
              <a:gd name="connsiteX1597" fmla="*/ 4724123 w 9144000"/>
              <a:gd name="connsiteY1597" fmla="*/ 2770169 h 4424400"/>
              <a:gd name="connsiteX1598" fmla="*/ 4717779 w 9144000"/>
              <a:gd name="connsiteY1598" fmla="*/ 2769729 h 4424400"/>
              <a:gd name="connsiteX1599" fmla="*/ 4693939 w 9144000"/>
              <a:gd name="connsiteY1599" fmla="*/ 2716128 h 4424400"/>
              <a:gd name="connsiteX1600" fmla="*/ 4819075 w 9144000"/>
              <a:gd name="connsiteY1600" fmla="*/ 2499951 h 4424400"/>
              <a:gd name="connsiteX1601" fmla="*/ 4692923 w 9144000"/>
              <a:gd name="connsiteY1601" fmla="*/ 2326464 h 4424400"/>
              <a:gd name="connsiteX1602" fmla="*/ 4717742 w 9144000"/>
              <a:gd name="connsiteY1602" fmla="*/ 2274981 h 4424400"/>
              <a:gd name="connsiteX1603" fmla="*/ 4724086 w 9144000"/>
              <a:gd name="connsiteY1603" fmla="*/ 2274617 h 4424400"/>
              <a:gd name="connsiteX1604" fmla="*/ 5679190 w 9144000"/>
              <a:gd name="connsiteY1604" fmla="*/ 2274616 h 4424400"/>
              <a:gd name="connsiteX1605" fmla="*/ 5680538 w 9144000"/>
              <a:gd name="connsiteY1605" fmla="*/ 2274616 h 4424400"/>
              <a:gd name="connsiteX1606" fmla="*/ 5714894 w 9144000"/>
              <a:gd name="connsiteY1606" fmla="*/ 2274616 h 4424400"/>
              <a:gd name="connsiteX1607" fmla="*/ 5859424 w 9144000"/>
              <a:gd name="connsiteY1607" fmla="*/ 2274616 h 4424400"/>
              <a:gd name="connsiteX1608" fmla="*/ 5893783 w 9144000"/>
              <a:gd name="connsiteY1608" fmla="*/ 2274616 h 4424400"/>
              <a:gd name="connsiteX1609" fmla="*/ 5895129 w 9144000"/>
              <a:gd name="connsiteY1609" fmla="*/ 2274616 h 4424400"/>
              <a:gd name="connsiteX1610" fmla="*/ 5900894 w 9144000"/>
              <a:gd name="connsiteY1610" fmla="*/ 2274835 h 4424400"/>
              <a:gd name="connsiteX1611" fmla="*/ 5936279 w 9144000"/>
              <a:gd name="connsiteY1611" fmla="*/ 2301265 h 4424400"/>
              <a:gd name="connsiteX1612" fmla="*/ 6065783 w 9144000"/>
              <a:gd name="connsiteY1612" fmla="*/ 2479360 h 4424400"/>
              <a:gd name="connsiteX1613" fmla="*/ 6064305 w 9144000"/>
              <a:gd name="connsiteY1613" fmla="*/ 2519284 h 4424400"/>
              <a:gd name="connsiteX1614" fmla="*/ 5937473 w 9144000"/>
              <a:gd name="connsiteY1614" fmla="*/ 2738444 h 4424400"/>
              <a:gd name="connsiteX1615" fmla="*/ 5900931 w 9144000"/>
              <a:gd name="connsiteY1615" fmla="*/ 2769904 h 4424400"/>
              <a:gd name="connsiteX1616" fmla="*/ 5895165 w 9144000"/>
              <a:gd name="connsiteY1616" fmla="*/ 2770169 h 4424400"/>
              <a:gd name="connsiteX1617" fmla="*/ 5893817 w 9144000"/>
              <a:gd name="connsiteY1617" fmla="*/ 2770169 h 4424400"/>
              <a:gd name="connsiteX1618" fmla="*/ 5859463 w 9144000"/>
              <a:gd name="connsiteY1618" fmla="*/ 2770169 h 4424400"/>
              <a:gd name="connsiteX1619" fmla="*/ 5714930 w 9144000"/>
              <a:gd name="connsiteY1619" fmla="*/ 2770169 h 4424400"/>
              <a:gd name="connsiteX1620" fmla="*/ 5680574 w 9144000"/>
              <a:gd name="connsiteY1620" fmla="*/ 2770169 h 4424400"/>
              <a:gd name="connsiteX1621" fmla="*/ 5679225 w 9144000"/>
              <a:gd name="connsiteY1621" fmla="*/ 2770169 h 4424400"/>
              <a:gd name="connsiteX1622" fmla="*/ 5672881 w 9144000"/>
              <a:gd name="connsiteY1622" fmla="*/ 2769729 h 4424400"/>
              <a:gd name="connsiteX1623" fmla="*/ 5649042 w 9144000"/>
              <a:gd name="connsiteY1623" fmla="*/ 2716128 h 4424400"/>
              <a:gd name="connsiteX1624" fmla="*/ 5774176 w 9144000"/>
              <a:gd name="connsiteY1624" fmla="*/ 2499951 h 4424400"/>
              <a:gd name="connsiteX1625" fmla="*/ 5648026 w 9144000"/>
              <a:gd name="connsiteY1625" fmla="*/ 2326464 h 4424400"/>
              <a:gd name="connsiteX1626" fmla="*/ 5672845 w 9144000"/>
              <a:gd name="connsiteY1626" fmla="*/ 2274980 h 4424400"/>
              <a:gd name="connsiteX1627" fmla="*/ 5679190 w 9144000"/>
              <a:gd name="connsiteY1627" fmla="*/ 2274616 h 4424400"/>
              <a:gd name="connsiteX1628" fmla="*/ 6634292 w 9144000"/>
              <a:gd name="connsiteY1628" fmla="*/ 2274615 h 4424400"/>
              <a:gd name="connsiteX1629" fmla="*/ 6635640 w 9144000"/>
              <a:gd name="connsiteY1629" fmla="*/ 2274615 h 4424400"/>
              <a:gd name="connsiteX1630" fmla="*/ 6669997 w 9144000"/>
              <a:gd name="connsiteY1630" fmla="*/ 2274615 h 4424400"/>
              <a:gd name="connsiteX1631" fmla="*/ 6814528 w 9144000"/>
              <a:gd name="connsiteY1631" fmla="*/ 2274615 h 4424400"/>
              <a:gd name="connsiteX1632" fmla="*/ 6848885 w 9144000"/>
              <a:gd name="connsiteY1632" fmla="*/ 2274615 h 4424400"/>
              <a:gd name="connsiteX1633" fmla="*/ 6850233 w 9144000"/>
              <a:gd name="connsiteY1633" fmla="*/ 2274615 h 4424400"/>
              <a:gd name="connsiteX1634" fmla="*/ 6855998 w 9144000"/>
              <a:gd name="connsiteY1634" fmla="*/ 2274834 h 4424400"/>
              <a:gd name="connsiteX1635" fmla="*/ 6891382 w 9144000"/>
              <a:gd name="connsiteY1635" fmla="*/ 2301264 h 4424400"/>
              <a:gd name="connsiteX1636" fmla="*/ 7020887 w 9144000"/>
              <a:gd name="connsiteY1636" fmla="*/ 2479360 h 4424400"/>
              <a:gd name="connsiteX1637" fmla="*/ 7019408 w 9144000"/>
              <a:gd name="connsiteY1637" fmla="*/ 2519284 h 4424400"/>
              <a:gd name="connsiteX1638" fmla="*/ 6892576 w 9144000"/>
              <a:gd name="connsiteY1638" fmla="*/ 2738444 h 4424400"/>
              <a:gd name="connsiteX1639" fmla="*/ 6856034 w 9144000"/>
              <a:gd name="connsiteY1639" fmla="*/ 2769904 h 4424400"/>
              <a:gd name="connsiteX1640" fmla="*/ 6850269 w 9144000"/>
              <a:gd name="connsiteY1640" fmla="*/ 2770169 h 4424400"/>
              <a:gd name="connsiteX1641" fmla="*/ 6848921 w 9144000"/>
              <a:gd name="connsiteY1641" fmla="*/ 2770169 h 4424400"/>
              <a:gd name="connsiteX1642" fmla="*/ 6814564 w 9144000"/>
              <a:gd name="connsiteY1642" fmla="*/ 2770169 h 4424400"/>
              <a:gd name="connsiteX1643" fmla="*/ 6670033 w 9144000"/>
              <a:gd name="connsiteY1643" fmla="*/ 2770169 h 4424400"/>
              <a:gd name="connsiteX1644" fmla="*/ 6635676 w 9144000"/>
              <a:gd name="connsiteY1644" fmla="*/ 2770169 h 4424400"/>
              <a:gd name="connsiteX1645" fmla="*/ 6634328 w 9144000"/>
              <a:gd name="connsiteY1645" fmla="*/ 2770169 h 4424400"/>
              <a:gd name="connsiteX1646" fmla="*/ 6627983 w 9144000"/>
              <a:gd name="connsiteY1646" fmla="*/ 2769729 h 4424400"/>
              <a:gd name="connsiteX1647" fmla="*/ 6604146 w 9144000"/>
              <a:gd name="connsiteY1647" fmla="*/ 2716128 h 4424400"/>
              <a:gd name="connsiteX1648" fmla="*/ 6729280 w 9144000"/>
              <a:gd name="connsiteY1648" fmla="*/ 2499951 h 4424400"/>
              <a:gd name="connsiteX1649" fmla="*/ 6603129 w 9144000"/>
              <a:gd name="connsiteY1649" fmla="*/ 2326464 h 4424400"/>
              <a:gd name="connsiteX1650" fmla="*/ 6627947 w 9144000"/>
              <a:gd name="connsiteY1650" fmla="*/ 2274978 h 4424400"/>
              <a:gd name="connsiteX1651" fmla="*/ 6634292 w 9144000"/>
              <a:gd name="connsiteY1651" fmla="*/ 2274615 h 4424400"/>
              <a:gd name="connsiteX1652" fmla="*/ 7589396 w 9144000"/>
              <a:gd name="connsiteY1652" fmla="*/ 2274613 h 4424400"/>
              <a:gd name="connsiteX1653" fmla="*/ 7590744 w 9144000"/>
              <a:gd name="connsiteY1653" fmla="*/ 2274613 h 4424400"/>
              <a:gd name="connsiteX1654" fmla="*/ 7625101 w 9144000"/>
              <a:gd name="connsiteY1654" fmla="*/ 2274613 h 4424400"/>
              <a:gd name="connsiteX1655" fmla="*/ 7769632 w 9144000"/>
              <a:gd name="connsiteY1655" fmla="*/ 2274613 h 4424400"/>
              <a:gd name="connsiteX1656" fmla="*/ 7803989 w 9144000"/>
              <a:gd name="connsiteY1656" fmla="*/ 2274613 h 4424400"/>
              <a:gd name="connsiteX1657" fmla="*/ 7805337 w 9144000"/>
              <a:gd name="connsiteY1657" fmla="*/ 2274613 h 4424400"/>
              <a:gd name="connsiteX1658" fmla="*/ 7811102 w 9144000"/>
              <a:gd name="connsiteY1658" fmla="*/ 2274832 h 4424400"/>
              <a:gd name="connsiteX1659" fmla="*/ 7846486 w 9144000"/>
              <a:gd name="connsiteY1659" fmla="*/ 2301263 h 4424400"/>
              <a:gd name="connsiteX1660" fmla="*/ 7975991 w 9144000"/>
              <a:gd name="connsiteY1660" fmla="*/ 2479360 h 4424400"/>
              <a:gd name="connsiteX1661" fmla="*/ 7974512 w 9144000"/>
              <a:gd name="connsiteY1661" fmla="*/ 2519284 h 4424400"/>
              <a:gd name="connsiteX1662" fmla="*/ 7847680 w 9144000"/>
              <a:gd name="connsiteY1662" fmla="*/ 2738444 h 4424400"/>
              <a:gd name="connsiteX1663" fmla="*/ 7811138 w 9144000"/>
              <a:gd name="connsiteY1663" fmla="*/ 2769904 h 4424400"/>
              <a:gd name="connsiteX1664" fmla="*/ 7805373 w 9144000"/>
              <a:gd name="connsiteY1664" fmla="*/ 2770169 h 4424400"/>
              <a:gd name="connsiteX1665" fmla="*/ 7804025 w 9144000"/>
              <a:gd name="connsiteY1665" fmla="*/ 2770169 h 4424400"/>
              <a:gd name="connsiteX1666" fmla="*/ 7769668 w 9144000"/>
              <a:gd name="connsiteY1666" fmla="*/ 2770169 h 4424400"/>
              <a:gd name="connsiteX1667" fmla="*/ 7625137 w 9144000"/>
              <a:gd name="connsiteY1667" fmla="*/ 2770169 h 4424400"/>
              <a:gd name="connsiteX1668" fmla="*/ 7590780 w 9144000"/>
              <a:gd name="connsiteY1668" fmla="*/ 2770169 h 4424400"/>
              <a:gd name="connsiteX1669" fmla="*/ 7589432 w 9144000"/>
              <a:gd name="connsiteY1669" fmla="*/ 2770169 h 4424400"/>
              <a:gd name="connsiteX1670" fmla="*/ 7583087 w 9144000"/>
              <a:gd name="connsiteY1670" fmla="*/ 2769729 h 4424400"/>
              <a:gd name="connsiteX1671" fmla="*/ 7559250 w 9144000"/>
              <a:gd name="connsiteY1671" fmla="*/ 2716128 h 4424400"/>
              <a:gd name="connsiteX1672" fmla="*/ 7684384 w 9144000"/>
              <a:gd name="connsiteY1672" fmla="*/ 2499951 h 4424400"/>
              <a:gd name="connsiteX1673" fmla="*/ 7558233 w 9144000"/>
              <a:gd name="connsiteY1673" fmla="*/ 2326464 h 4424400"/>
              <a:gd name="connsiteX1674" fmla="*/ 7583051 w 9144000"/>
              <a:gd name="connsiteY1674" fmla="*/ 2274977 h 4424400"/>
              <a:gd name="connsiteX1675" fmla="*/ 7589396 w 9144000"/>
              <a:gd name="connsiteY1675" fmla="*/ 2274613 h 4424400"/>
              <a:gd name="connsiteX1676" fmla="*/ 8544500 w 9144000"/>
              <a:gd name="connsiteY1676" fmla="*/ 2274612 h 4424400"/>
              <a:gd name="connsiteX1677" fmla="*/ 8545848 w 9144000"/>
              <a:gd name="connsiteY1677" fmla="*/ 2274612 h 4424400"/>
              <a:gd name="connsiteX1678" fmla="*/ 8580205 w 9144000"/>
              <a:gd name="connsiteY1678" fmla="*/ 2274612 h 4424400"/>
              <a:gd name="connsiteX1679" fmla="*/ 8724736 w 9144000"/>
              <a:gd name="connsiteY1679" fmla="*/ 2274612 h 4424400"/>
              <a:gd name="connsiteX1680" fmla="*/ 8759093 w 9144000"/>
              <a:gd name="connsiteY1680" fmla="*/ 2274612 h 4424400"/>
              <a:gd name="connsiteX1681" fmla="*/ 8760440 w 9144000"/>
              <a:gd name="connsiteY1681" fmla="*/ 2274612 h 4424400"/>
              <a:gd name="connsiteX1682" fmla="*/ 8766206 w 9144000"/>
              <a:gd name="connsiteY1682" fmla="*/ 2274831 h 4424400"/>
              <a:gd name="connsiteX1683" fmla="*/ 8801590 w 9144000"/>
              <a:gd name="connsiteY1683" fmla="*/ 2301261 h 4424400"/>
              <a:gd name="connsiteX1684" fmla="*/ 8931095 w 9144000"/>
              <a:gd name="connsiteY1684" fmla="*/ 2479360 h 4424400"/>
              <a:gd name="connsiteX1685" fmla="*/ 8929616 w 9144000"/>
              <a:gd name="connsiteY1685" fmla="*/ 2519284 h 4424400"/>
              <a:gd name="connsiteX1686" fmla="*/ 8802784 w 9144000"/>
              <a:gd name="connsiteY1686" fmla="*/ 2738444 h 4424400"/>
              <a:gd name="connsiteX1687" fmla="*/ 8766242 w 9144000"/>
              <a:gd name="connsiteY1687" fmla="*/ 2769904 h 4424400"/>
              <a:gd name="connsiteX1688" fmla="*/ 8760476 w 9144000"/>
              <a:gd name="connsiteY1688" fmla="*/ 2770169 h 4424400"/>
              <a:gd name="connsiteX1689" fmla="*/ 8759129 w 9144000"/>
              <a:gd name="connsiteY1689" fmla="*/ 2770169 h 4424400"/>
              <a:gd name="connsiteX1690" fmla="*/ 8724771 w 9144000"/>
              <a:gd name="connsiteY1690" fmla="*/ 2770169 h 4424400"/>
              <a:gd name="connsiteX1691" fmla="*/ 8580241 w 9144000"/>
              <a:gd name="connsiteY1691" fmla="*/ 2770169 h 4424400"/>
              <a:gd name="connsiteX1692" fmla="*/ 8545884 w 9144000"/>
              <a:gd name="connsiteY1692" fmla="*/ 2770169 h 4424400"/>
              <a:gd name="connsiteX1693" fmla="*/ 8544536 w 9144000"/>
              <a:gd name="connsiteY1693" fmla="*/ 2770169 h 4424400"/>
              <a:gd name="connsiteX1694" fmla="*/ 8538191 w 9144000"/>
              <a:gd name="connsiteY1694" fmla="*/ 2769729 h 4424400"/>
              <a:gd name="connsiteX1695" fmla="*/ 8514353 w 9144000"/>
              <a:gd name="connsiteY1695" fmla="*/ 2716128 h 4424400"/>
              <a:gd name="connsiteX1696" fmla="*/ 8639488 w 9144000"/>
              <a:gd name="connsiteY1696" fmla="*/ 2499951 h 4424400"/>
              <a:gd name="connsiteX1697" fmla="*/ 8513337 w 9144000"/>
              <a:gd name="connsiteY1697" fmla="*/ 2326464 h 4424400"/>
              <a:gd name="connsiteX1698" fmla="*/ 8538155 w 9144000"/>
              <a:gd name="connsiteY1698" fmla="*/ 2274975 h 4424400"/>
              <a:gd name="connsiteX1699" fmla="*/ 8544500 w 9144000"/>
              <a:gd name="connsiteY1699" fmla="*/ 2274612 h 4424400"/>
              <a:gd name="connsiteX1700" fmla="*/ 426143 w 9144000"/>
              <a:gd name="connsiteY1700" fmla="*/ 2088831 h 4424400"/>
              <a:gd name="connsiteX1701" fmla="*/ 427491 w 9144000"/>
              <a:gd name="connsiteY1701" fmla="*/ 2088831 h 4424400"/>
              <a:gd name="connsiteX1702" fmla="*/ 461848 w 9144000"/>
              <a:gd name="connsiteY1702" fmla="*/ 2088831 h 4424400"/>
              <a:gd name="connsiteX1703" fmla="*/ 606378 w 9144000"/>
              <a:gd name="connsiteY1703" fmla="*/ 2088831 h 4424400"/>
              <a:gd name="connsiteX1704" fmla="*/ 640736 w 9144000"/>
              <a:gd name="connsiteY1704" fmla="*/ 2088831 h 4424400"/>
              <a:gd name="connsiteX1705" fmla="*/ 642083 w 9144000"/>
              <a:gd name="connsiteY1705" fmla="*/ 2088831 h 4424400"/>
              <a:gd name="connsiteX1706" fmla="*/ 647848 w 9144000"/>
              <a:gd name="connsiteY1706" fmla="*/ 2089050 h 4424400"/>
              <a:gd name="connsiteX1707" fmla="*/ 683232 w 9144000"/>
              <a:gd name="connsiteY1707" fmla="*/ 2115480 h 4424400"/>
              <a:gd name="connsiteX1708" fmla="*/ 812737 w 9144000"/>
              <a:gd name="connsiteY1708" fmla="*/ 2293583 h 4424400"/>
              <a:gd name="connsiteX1709" fmla="*/ 811258 w 9144000"/>
              <a:gd name="connsiteY1709" fmla="*/ 2333490 h 4424400"/>
              <a:gd name="connsiteX1710" fmla="*/ 684427 w 9144000"/>
              <a:gd name="connsiteY1710" fmla="*/ 2552650 h 4424400"/>
              <a:gd name="connsiteX1711" fmla="*/ 647885 w 9144000"/>
              <a:gd name="connsiteY1711" fmla="*/ 2584110 h 4424400"/>
              <a:gd name="connsiteX1712" fmla="*/ 642119 w 9144000"/>
              <a:gd name="connsiteY1712" fmla="*/ 2584375 h 4424400"/>
              <a:gd name="connsiteX1713" fmla="*/ 640771 w 9144000"/>
              <a:gd name="connsiteY1713" fmla="*/ 2584375 h 4424400"/>
              <a:gd name="connsiteX1714" fmla="*/ 606414 w 9144000"/>
              <a:gd name="connsiteY1714" fmla="*/ 2584375 h 4424400"/>
              <a:gd name="connsiteX1715" fmla="*/ 461884 w 9144000"/>
              <a:gd name="connsiteY1715" fmla="*/ 2584375 h 4424400"/>
              <a:gd name="connsiteX1716" fmla="*/ 427527 w 9144000"/>
              <a:gd name="connsiteY1716" fmla="*/ 2584375 h 4424400"/>
              <a:gd name="connsiteX1717" fmla="*/ 426179 w 9144000"/>
              <a:gd name="connsiteY1717" fmla="*/ 2584375 h 4424400"/>
              <a:gd name="connsiteX1718" fmla="*/ 419834 w 9144000"/>
              <a:gd name="connsiteY1718" fmla="*/ 2583935 h 4424400"/>
              <a:gd name="connsiteX1719" fmla="*/ 395997 w 9144000"/>
              <a:gd name="connsiteY1719" fmla="*/ 2530334 h 4424400"/>
              <a:gd name="connsiteX1720" fmla="*/ 521131 w 9144000"/>
              <a:gd name="connsiteY1720" fmla="*/ 2314157 h 4424400"/>
              <a:gd name="connsiteX1721" fmla="*/ 394980 w 9144000"/>
              <a:gd name="connsiteY1721" fmla="*/ 2140687 h 4424400"/>
              <a:gd name="connsiteX1722" fmla="*/ 419798 w 9144000"/>
              <a:gd name="connsiteY1722" fmla="*/ 2089195 h 4424400"/>
              <a:gd name="connsiteX1723" fmla="*/ 426143 w 9144000"/>
              <a:gd name="connsiteY1723" fmla="*/ 2088831 h 4424400"/>
              <a:gd name="connsiteX1724" fmla="*/ 1381247 w 9144000"/>
              <a:gd name="connsiteY1724" fmla="*/ 2088830 h 4424400"/>
              <a:gd name="connsiteX1725" fmla="*/ 1382594 w 9144000"/>
              <a:gd name="connsiteY1725" fmla="*/ 2088830 h 4424400"/>
              <a:gd name="connsiteX1726" fmla="*/ 1416953 w 9144000"/>
              <a:gd name="connsiteY1726" fmla="*/ 2088830 h 4424400"/>
              <a:gd name="connsiteX1727" fmla="*/ 1561482 w 9144000"/>
              <a:gd name="connsiteY1727" fmla="*/ 2088830 h 4424400"/>
              <a:gd name="connsiteX1728" fmla="*/ 1595839 w 9144000"/>
              <a:gd name="connsiteY1728" fmla="*/ 2088830 h 4424400"/>
              <a:gd name="connsiteX1729" fmla="*/ 1597187 w 9144000"/>
              <a:gd name="connsiteY1729" fmla="*/ 2088830 h 4424400"/>
              <a:gd name="connsiteX1730" fmla="*/ 1602952 w 9144000"/>
              <a:gd name="connsiteY1730" fmla="*/ 2089049 h 4424400"/>
              <a:gd name="connsiteX1731" fmla="*/ 1638336 w 9144000"/>
              <a:gd name="connsiteY1731" fmla="*/ 2115479 h 4424400"/>
              <a:gd name="connsiteX1732" fmla="*/ 1767842 w 9144000"/>
              <a:gd name="connsiteY1732" fmla="*/ 2293582 h 4424400"/>
              <a:gd name="connsiteX1733" fmla="*/ 1766363 w 9144000"/>
              <a:gd name="connsiteY1733" fmla="*/ 2333490 h 4424400"/>
              <a:gd name="connsiteX1734" fmla="*/ 1639530 w 9144000"/>
              <a:gd name="connsiteY1734" fmla="*/ 2552650 h 4424400"/>
              <a:gd name="connsiteX1735" fmla="*/ 1602988 w 9144000"/>
              <a:gd name="connsiteY1735" fmla="*/ 2584110 h 4424400"/>
              <a:gd name="connsiteX1736" fmla="*/ 1597222 w 9144000"/>
              <a:gd name="connsiteY1736" fmla="*/ 2584375 h 4424400"/>
              <a:gd name="connsiteX1737" fmla="*/ 1595876 w 9144000"/>
              <a:gd name="connsiteY1737" fmla="*/ 2584375 h 4424400"/>
              <a:gd name="connsiteX1738" fmla="*/ 1561518 w 9144000"/>
              <a:gd name="connsiteY1738" fmla="*/ 2584375 h 4424400"/>
              <a:gd name="connsiteX1739" fmla="*/ 1416988 w 9144000"/>
              <a:gd name="connsiteY1739" fmla="*/ 2584375 h 4424400"/>
              <a:gd name="connsiteX1740" fmla="*/ 1382630 w 9144000"/>
              <a:gd name="connsiteY1740" fmla="*/ 2584375 h 4424400"/>
              <a:gd name="connsiteX1741" fmla="*/ 1381282 w 9144000"/>
              <a:gd name="connsiteY1741" fmla="*/ 2584375 h 4424400"/>
              <a:gd name="connsiteX1742" fmla="*/ 1374938 w 9144000"/>
              <a:gd name="connsiteY1742" fmla="*/ 2583935 h 4424400"/>
              <a:gd name="connsiteX1743" fmla="*/ 1351101 w 9144000"/>
              <a:gd name="connsiteY1743" fmla="*/ 2530334 h 4424400"/>
              <a:gd name="connsiteX1744" fmla="*/ 1476236 w 9144000"/>
              <a:gd name="connsiteY1744" fmla="*/ 2314157 h 4424400"/>
              <a:gd name="connsiteX1745" fmla="*/ 1350085 w 9144000"/>
              <a:gd name="connsiteY1745" fmla="*/ 2140686 h 4424400"/>
              <a:gd name="connsiteX1746" fmla="*/ 1374902 w 9144000"/>
              <a:gd name="connsiteY1746" fmla="*/ 2089193 h 4424400"/>
              <a:gd name="connsiteX1747" fmla="*/ 1381247 w 9144000"/>
              <a:gd name="connsiteY1747" fmla="*/ 2088830 h 4424400"/>
              <a:gd name="connsiteX1748" fmla="*/ 2336347 w 9144000"/>
              <a:gd name="connsiteY1748" fmla="*/ 2088828 h 4424400"/>
              <a:gd name="connsiteX1749" fmla="*/ 2337695 w 9144000"/>
              <a:gd name="connsiteY1749" fmla="*/ 2088828 h 4424400"/>
              <a:gd name="connsiteX1750" fmla="*/ 2372052 w 9144000"/>
              <a:gd name="connsiteY1750" fmla="*/ 2088828 h 4424400"/>
              <a:gd name="connsiteX1751" fmla="*/ 2516583 w 9144000"/>
              <a:gd name="connsiteY1751" fmla="*/ 2088828 h 4424400"/>
              <a:gd name="connsiteX1752" fmla="*/ 2550941 w 9144000"/>
              <a:gd name="connsiteY1752" fmla="*/ 2088828 h 4424400"/>
              <a:gd name="connsiteX1753" fmla="*/ 2552289 w 9144000"/>
              <a:gd name="connsiteY1753" fmla="*/ 2088828 h 4424400"/>
              <a:gd name="connsiteX1754" fmla="*/ 2558055 w 9144000"/>
              <a:gd name="connsiteY1754" fmla="*/ 2089047 h 4424400"/>
              <a:gd name="connsiteX1755" fmla="*/ 2593438 w 9144000"/>
              <a:gd name="connsiteY1755" fmla="*/ 2115477 h 4424400"/>
              <a:gd name="connsiteX1756" fmla="*/ 2722943 w 9144000"/>
              <a:gd name="connsiteY1756" fmla="*/ 2293581 h 4424400"/>
              <a:gd name="connsiteX1757" fmla="*/ 2721465 w 9144000"/>
              <a:gd name="connsiteY1757" fmla="*/ 2333490 h 4424400"/>
              <a:gd name="connsiteX1758" fmla="*/ 2594634 w 9144000"/>
              <a:gd name="connsiteY1758" fmla="*/ 2552650 h 4424400"/>
              <a:gd name="connsiteX1759" fmla="*/ 2558090 w 9144000"/>
              <a:gd name="connsiteY1759" fmla="*/ 2584110 h 4424400"/>
              <a:gd name="connsiteX1760" fmla="*/ 2552324 w 9144000"/>
              <a:gd name="connsiteY1760" fmla="*/ 2584375 h 4424400"/>
              <a:gd name="connsiteX1761" fmla="*/ 2550977 w 9144000"/>
              <a:gd name="connsiteY1761" fmla="*/ 2584375 h 4424400"/>
              <a:gd name="connsiteX1762" fmla="*/ 2516620 w 9144000"/>
              <a:gd name="connsiteY1762" fmla="*/ 2584375 h 4424400"/>
              <a:gd name="connsiteX1763" fmla="*/ 2372088 w 9144000"/>
              <a:gd name="connsiteY1763" fmla="*/ 2584375 h 4424400"/>
              <a:gd name="connsiteX1764" fmla="*/ 2337731 w 9144000"/>
              <a:gd name="connsiteY1764" fmla="*/ 2584375 h 4424400"/>
              <a:gd name="connsiteX1765" fmla="*/ 2336384 w 9144000"/>
              <a:gd name="connsiteY1765" fmla="*/ 2584375 h 4424400"/>
              <a:gd name="connsiteX1766" fmla="*/ 2330039 w 9144000"/>
              <a:gd name="connsiteY1766" fmla="*/ 2583935 h 4424400"/>
              <a:gd name="connsiteX1767" fmla="*/ 2306201 w 9144000"/>
              <a:gd name="connsiteY1767" fmla="*/ 2530334 h 4424400"/>
              <a:gd name="connsiteX1768" fmla="*/ 2431337 w 9144000"/>
              <a:gd name="connsiteY1768" fmla="*/ 2314157 h 4424400"/>
              <a:gd name="connsiteX1769" fmla="*/ 2305184 w 9144000"/>
              <a:gd name="connsiteY1769" fmla="*/ 2140684 h 4424400"/>
              <a:gd name="connsiteX1770" fmla="*/ 2330002 w 9144000"/>
              <a:gd name="connsiteY1770" fmla="*/ 2089192 h 4424400"/>
              <a:gd name="connsiteX1771" fmla="*/ 2336347 w 9144000"/>
              <a:gd name="connsiteY1771" fmla="*/ 2088828 h 4424400"/>
              <a:gd name="connsiteX1772" fmla="*/ 3291449 w 9144000"/>
              <a:gd name="connsiteY1772" fmla="*/ 2088827 h 4424400"/>
              <a:gd name="connsiteX1773" fmla="*/ 3292798 w 9144000"/>
              <a:gd name="connsiteY1773" fmla="*/ 2088827 h 4424400"/>
              <a:gd name="connsiteX1774" fmla="*/ 3327154 w 9144000"/>
              <a:gd name="connsiteY1774" fmla="*/ 2088827 h 4424400"/>
              <a:gd name="connsiteX1775" fmla="*/ 3471684 w 9144000"/>
              <a:gd name="connsiteY1775" fmla="*/ 2088827 h 4424400"/>
              <a:gd name="connsiteX1776" fmla="*/ 3506041 w 9144000"/>
              <a:gd name="connsiteY1776" fmla="*/ 2088827 h 4424400"/>
              <a:gd name="connsiteX1777" fmla="*/ 3507390 w 9144000"/>
              <a:gd name="connsiteY1777" fmla="*/ 2088827 h 4424400"/>
              <a:gd name="connsiteX1778" fmla="*/ 3513155 w 9144000"/>
              <a:gd name="connsiteY1778" fmla="*/ 2089046 h 4424400"/>
              <a:gd name="connsiteX1779" fmla="*/ 3548540 w 9144000"/>
              <a:gd name="connsiteY1779" fmla="*/ 2115476 h 4424400"/>
              <a:gd name="connsiteX1780" fmla="*/ 3678044 w 9144000"/>
              <a:gd name="connsiteY1780" fmla="*/ 2293579 h 4424400"/>
              <a:gd name="connsiteX1781" fmla="*/ 3676567 w 9144000"/>
              <a:gd name="connsiteY1781" fmla="*/ 2333490 h 4424400"/>
              <a:gd name="connsiteX1782" fmla="*/ 3549734 w 9144000"/>
              <a:gd name="connsiteY1782" fmla="*/ 2552650 h 4424400"/>
              <a:gd name="connsiteX1783" fmla="*/ 3513191 w 9144000"/>
              <a:gd name="connsiteY1783" fmla="*/ 2584110 h 4424400"/>
              <a:gd name="connsiteX1784" fmla="*/ 3507427 w 9144000"/>
              <a:gd name="connsiteY1784" fmla="*/ 2584375 h 4424400"/>
              <a:gd name="connsiteX1785" fmla="*/ 3506077 w 9144000"/>
              <a:gd name="connsiteY1785" fmla="*/ 2584375 h 4424400"/>
              <a:gd name="connsiteX1786" fmla="*/ 3471721 w 9144000"/>
              <a:gd name="connsiteY1786" fmla="*/ 2584375 h 4424400"/>
              <a:gd name="connsiteX1787" fmla="*/ 3327191 w 9144000"/>
              <a:gd name="connsiteY1787" fmla="*/ 2584375 h 4424400"/>
              <a:gd name="connsiteX1788" fmla="*/ 3292835 w 9144000"/>
              <a:gd name="connsiteY1788" fmla="*/ 2584375 h 4424400"/>
              <a:gd name="connsiteX1789" fmla="*/ 3291486 w 9144000"/>
              <a:gd name="connsiteY1789" fmla="*/ 2584375 h 4424400"/>
              <a:gd name="connsiteX1790" fmla="*/ 3285142 w 9144000"/>
              <a:gd name="connsiteY1790" fmla="*/ 2583935 h 4424400"/>
              <a:gd name="connsiteX1791" fmla="*/ 3261304 w 9144000"/>
              <a:gd name="connsiteY1791" fmla="*/ 2530334 h 4424400"/>
              <a:gd name="connsiteX1792" fmla="*/ 3386438 w 9144000"/>
              <a:gd name="connsiteY1792" fmla="*/ 2314157 h 4424400"/>
              <a:gd name="connsiteX1793" fmla="*/ 3260288 w 9144000"/>
              <a:gd name="connsiteY1793" fmla="*/ 2140683 h 4424400"/>
              <a:gd name="connsiteX1794" fmla="*/ 3285106 w 9144000"/>
              <a:gd name="connsiteY1794" fmla="*/ 2089191 h 4424400"/>
              <a:gd name="connsiteX1795" fmla="*/ 3291449 w 9144000"/>
              <a:gd name="connsiteY1795" fmla="*/ 2088827 h 4424400"/>
              <a:gd name="connsiteX1796" fmla="*/ 4246535 w 9144000"/>
              <a:gd name="connsiteY1796" fmla="*/ 2088825 h 4424400"/>
              <a:gd name="connsiteX1797" fmla="*/ 4247882 w 9144000"/>
              <a:gd name="connsiteY1797" fmla="*/ 2088825 h 4424400"/>
              <a:gd name="connsiteX1798" fmla="*/ 4282239 w 9144000"/>
              <a:gd name="connsiteY1798" fmla="*/ 2088825 h 4424400"/>
              <a:gd name="connsiteX1799" fmla="*/ 4426770 w 9144000"/>
              <a:gd name="connsiteY1799" fmla="*/ 2088825 h 4424400"/>
              <a:gd name="connsiteX1800" fmla="*/ 4461128 w 9144000"/>
              <a:gd name="connsiteY1800" fmla="*/ 2088825 h 4424400"/>
              <a:gd name="connsiteX1801" fmla="*/ 4462477 w 9144000"/>
              <a:gd name="connsiteY1801" fmla="*/ 2088825 h 4424400"/>
              <a:gd name="connsiteX1802" fmla="*/ 4468241 w 9144000"/>
              <a:gd name="connsiteY1802" fmla="*/ 2089044 h 4424400"/>
              <a:gd name="connsiteX1803" fmla="*/ 4503624 w 9144000"/>
              <a:gd name="connsiteY1803" fmla="*/ 2115475 h 4424400"/>
              <a:gd name="connsiteX1804" fmla="*/ 4633130 w 9144000"/>
              <a:gd name="connsiteY1804" fmla="*/ 2293578 h 4424400"/>
              <a:gd name="connsiteX1805" fmla="*/ 4631652 w 9144000"/>
              <a:gd name="connsiteY1805" fmla="*/ 2333490 h 4424400"/>
              <a:gd name="connsiteX1806" fmla="*/ 4504818 w 9144000"/>
              <a:gd name="connsiteY1806" fmla="*/ 2552650 h 4424400"/>
              <a:gd name="connsiteX1807" fmla="*/ 4468276 w 9144000"/>
              <a:gd name="connsiteY1807" fmla="*/ 2584110 h 4424400"/>
              <a:gd name="connsiteX1808" fmla="*/ 4462511 w 9144000"/>
              <a:gd name="connsiteY1808" fmla="*/ 2584375 h 4424400"/>
              <a:gd name="connsiteX1809" fmla="*/ 4461163 w 9144000"/>
              <a:gd name="connsiteY1809" fmla="*/ 2584375 h 4424400"/>
              <a:gd name="connsiteX1810" fmla="*/ 4426806 w 9144000"/>
              <a:gd name="connsiteY1810" fmla="*/ 2584375 h 4424400"/>
              <a:gd name="connsiteX1811" fmla="*/ 4282276 w 9144000"/>
              <a:gd name="connsiteY1811" fmla="*/ 2584375 h 4424400"/>
              <a:gd name="connsiteX1812" fmla="*/ 4247918 w 9144000"/>
              <a:gd name="connsiteY1812" fmla="*/ 2584375 h 4424400"/>
              <a:gd name="connsiteX1813" fmla="*/ 4246571 w 9144000"/>
              <a:gd name="connsiteY1813" fmla="*/ 2584375 h 4424400"/>
              <a:gd name="connsiteX1814" fmla="*/ 4240226 w 9144000"/>
              <a:gd name="connsiteY1814" fmla="*/ 2583935 h 4424400"/>
              <a:gd name="connsiteX1815" fmla="*/ 4216387 w 9144000"/>
              <a:gd name="connsiteY1815" fmla="*/ 2530334 h 4424400"/>
              <a:gd name="connsiteX1816" fmla="*/ 4341522 w 9144000"/>
              <a:gd name="connsiteY1816" fmla="*/ 2314157 h 4424400"/>
              <a:gd name="connsiteX1817" fmla="*/ 4215370 w 9144000"/>
              <a:gd name="connsiteY1817" fmla="*/ 2140682 h 4424400"/>
              <a:gd name="connsiteX1818" fmla="*/ 4240189 w 9144000"/>
              <a:gd name="connsiteY1818" fmla="*/ 2089189 h 4424400"/>
              <a:gd name="connsiteX1819" fmla="*/ 4246535 w 9144000"/>
              <a:gd name="connsiteY1819" fmla="*/ 2088825 h 4424400"/>
              <a:gd name="connsiteX1820" fmla="*/ 5201639 w 9144000"/>
              <a:gd name="connsiteY1820" fmla="*/ 2088824 h 4424400"/>
              <a:gd name="connsiteX1821" fmla="*/ 5202987 w 9144000"/>
              <a:gd name="connsiteY1821" fmla="*/ 2088824 h 4424400"/>
              <a:gd name="connsiteX1822" fmla="*/ 5237344 w 9144000"/>
              <a:gd name="connsiteY1822" fmla="*/ 2088824 h 4424400"/>
              <a:gd name="connsiteX1823" fmla="*/ 5381874 w 9144000"/>
              <a:gd name="connsiteY1823" fmla="*/ 2088824 h 4424400"/>
              <a:gd name="connsiteX1824" fmla="*/ 5416232 w 9144000"/>
              <a:gd name="connsiteY1824" fmla="*/ 2088824 h 4424400"/>
              <a:gd name="connsiteX1825" fmla="*/ 5417579 w 9144000"/>
              <a:gd name="connsiteY1825" fmla="*/ 2088824 h 4424400"/>
              <a:gd name="connsiteX1826" fmla="*/ 5423345 w 9144000"/>
              <a:gd name="connsiteY1826" fmla="*/ 2089043 h 4424400"/>
              <a:gd name="connsiteX1827" fmla="*/ 5458728 w 9144000"/>
              <a:gd name="connsiteY1827" fmla="*/ 2115473 h 4424400"/>
              <a:gd name="connsiteX1828" fmla="*/ 5588233 w 9144000"/>
              <a:gd name="connsiteY1828" fmla="*/ 2293576 h 4424400"/>
              <a:gd name="connsiteX1829" fmla="*/ 5586753 w 9144000"/>
              <a:gd name="connsiteY1829" fmla="*/ 2333490 h 4424400"/>
              <a:gd name="connsiteX1830" fmla="*/ 5459923 w 9144000"/>
              <a:gd name="connsiteY1830" fmla="*/ 2552650 h 4424400"/>
              <a:gd name="connsiteX1831" fmla="*/ 5423381 w 9144000"/>
              <a:gd name="connsiteY1831" fmla="*/ 2584110 h 4424400"/>
              <a:gd name="connsiteX1832" fmla="*/ 5417615 w 9144000"/>
              <a:gd name="connsiteY1832" fmla="*/ 2584375 h 4424400"/>
              <a:gd name="connsiteX1833" fmla="*/ 5416267 w 9144000"/>
              <a:gd name="connsiteY1833" fmla="*/ 2584375 h 4424400"/>
              <a:gd name="connsiteX1834" fmla="*/ 5381911 w 9144000"/>
              <a:gd name="connsiteY1834" fmla="*/ 2584375 h 4424400"/>
              <a:gd name="connsiteX1835" fmla="*/ 5237379 w 9144000"/>
              <a:gd name="connsiteY1835" fmla="*/ 2584375 h 4424400"/>
              <a:gd name="connsiteX1836" fmla="*/ 5203022 w 9144000"/>
              <a:gd name="connsiteY1836" fmla="*/ 2584375 h 4424400"/>
              <a:gd name="connsiteX1837" fmla="*/ 5201674 w 9144000"/>
              <a:gd name="connsiteY1837" fmla="*/ 2584375 h 4424400"/>
              <a:gd name="connsiteX1838" fmla="*/ 5195331 w 9144000"/>
              <a:gd name="connsiteY1838" fmla="*/ 2583935 h 4424400"/>
              <a:gd name="connsiteX1839" fmla="*/ 5171492 w 9144000"/>
              <a:gd name="connsiteY1839" fmla="*/ 2530334 h 4424400"/>
              <a:gd name="connsiteX1840" fmla="*/ 5296628 w 9144000"/>
              <a:gd name="connsiteY1840" fmla="*/ 2314157 h 4424400"/>
              <a:gd name="connsiteX1841" fmla="*/ 5170476 w 9144000"/>
              <a:gd name="connsiteY1841" fmla="*/ 2140680 h 4424400"/>
              <a:gd name="connsiteX1842" fmla="*/ 5195293 w 9144000"/>
              <a:gd name="connsiteY1842" fmla="*/ 2089187 h 4424400"/>
              <a:gd name="connsiteX1843" fmla="*/ 5201639 w 9144000"/>
              <a:gd name="connsiteY1843" fmla="*/ 2088824 h 4424400"/>
              <a:gd name="connsiteX1844" fmla="*/ 6156740 w 9144000"/>
              <a:gd name="connsiteY1844" fmla="*/ 2088822 h 4424400"/>
              <a:gd name="connsiteX1845" fmla="*/ 6158088 w 9144000"/>
              <a:gd name="connsiteY1845" fmla="*/ 2088822 h 4424400"/>
              <a:gd name="connsiteX1846" fmla="*/ 6192445 w 9144000"/>
              <a:gd name="connsiteY1846" fmla="*/ 2088822 h 4424400"/>
              <a:gd name="connsiteX1847" fmla="*/ 6336976 w 9144000"/>
              <a:gd name="connsiteY1847" fmla="*/ 2088822 h 4424400"/>
              <a:gd name="connsiteX1848" fmla="*/ 6371333 w 9144000"/>
              <a:gd name="connsiteY1848" fmla="*/ 2088822 h 4424400"/>
              <a:gd name="connsiteX1849" fmla="*/ 6372681 w 9144000"/>
              <a:gd name="connsiteY1849" fmla="*/ 2088822 h 4424400"/>
              <a:gd name="connsiteX1850" fmla="*/ 6378446 w 9144000"/>
              <a:gd name="connsiteY1850" fmla="*/ 2089041 h 4424400"/>
              <a:gd name="connsiteX1851" fmla="*/ 6413830 w 9144000"/>
              <a:gd name="connsiteY1851" fmla="*/ 2115471 h 4424400"/>
              <a:gd name="connsiteX1852" fmla="*/ 6543335 w 9144000"/>
              <a:gd name="connsiteY1852" fmla="*/ 2293575 h 4424400"/>
              <a:gd name="connsiteX1853" fmla="*/ 6541856 w 9144000"/>
              <a:gd name="connsiteY1853" fmla="*/ 2333490 h 4424400"/>
              <a:gd name="connsiteX1854" fmla="*/ 6415024 w 9144000"/>
              <a:gd name="connsiteY1854" fmla="*/ 2552650 h 4424400"/>
              <a:gd name="connsiteX1855" fmla="*/ 6378482 w 9144000"/>
              <a:gd name="connsiteY1855" fmla="*/ 2584110 h 4424400"/>
              <a:gd name="connsiteX1856" fmla="*/ 6372717 w 9144000"/>
              <a:gd name="connsiteY1856" fmla="*/ 2584375 h 4424400"/>
              <a:gd name="connsiteX1857" fmla="*/ 6371369 w 9144000"/>
              <a:gd name="connsiteY1857" fmla="*/ 2584375 h 4424400"/>
              <a:gd name="connsiteX1858" fmla="*/ 6337012 w 9144000"/>
              <a:gd name="connsiteY1858" fmla="*/ 2584375 h 4424400"/>
              <a:gd name="connsiteX1859" fmla="*/ 6192481 w 9144000"/>
              <a:gd name="connsiteY1859" fmla="*/ 2584375 h 4424400"/>
              <a:gd name="connsiteX1860" fmla="*/ 6158124 w 9144000"/>
              <a:gd name="connsiteY1860" fmla="*/ 2584375 h 4424400"/>
              <a:gd name="connsiteX1861" fmla="*/ 6156776 w 9144000"/>
              <a:gd name="connsiteY1861" fmla="*/ 2584375 h 4424400"/>
              <a:gd name="connsiteX1862" fmla="*/ 6150431 w 9144000"/>
              <a:gd name="connsiteY1862" fmla="*/ 2583935 h 4424400"/>
              <a:gd name="connsiteX1863" fmla="*/ 6126594 w 9144000"/>
              <a:gd name="connsiteY1863" fmla="*/ 2530334 h 4424400"/>
              <a:gd name="connsiteX1864" fmla="*/ 6251728 w 9144000"/>
              <a:gd name="connsiteY1864" fmla="*/ 2314157 h 4424400"/>
              <a:gd name="connsiteX1865" fmla="*/ 6125577 w 9144000"/>
              <a:gd name="connsiteY1865" fmla="*/ 2140679 h 4424400"/>
              <a:gd name="connsiteX1866" fmla="*/ 6150395 w 9144000"/>
              <a:gd name="connsiteY1866" fmla="*/ 2089186 h 4424400"/>
              <a:gd name="connsiteX1867" fmla="*/ 6156740 w 9144000"/>
              <a:gd name="connsiteY1867" fmla="*/ 2088822 h 4424400"/>
              <a:gd name="connsiteX1868" fmla="*/ 7111844 w 9144000"/>
              <a:gd name="connsiteY1868" fmla="*/ 2088821 h 4424400"/>
              <a:gd name="connsiteX1869" fmla="*/ 7113192 w 9144000"/>
              <a:gd name="connsiteY1869" fmla="*/ 2088821 h 4424400"/>
              <a:gd name="connsiteX1870" fmla="*/ 7147549 w 9144000"/>
              <a:gd name="connsiteY1870" fmla="*/ 2088821 h 4424400"/>
              <a:gd name="connsiteX1871" fmla="*/ 7292080 w 9144000"/>
              <a:gd name="connsiteY1871" fmla="*/ 2088821 h 4424400"/>
              <a:gd name="connsiteX1872" fmla="*/ 7326437 w 9144000"/>
              <a:gd name="connsiteY1872" fmla="*/ 2088821 h 4424400"/>
              <a:gd name="connsiteX1873" fmla="*/ 7327785 w 9144000"/>
              <a:gd name="connsiteY1873" fmla="*/ 2088821 h 4424400"/>
              <a:gd name="connsiteX1874" fmla="*/ 7333550 w 9144000"/>
              <a:gd name="connsiteY1874" fmla="*/ 2089040 h 4424400"/>
              <a:gd name="connsiteX1875" fmla="*/ 7368934 w 9144000"/>
              <a:gd name="connsiteY1875" fmla="*/ 2115470 h 4424400"/>
              <a:gd name="connsiteX1876" fmla="*/ 7498439 w 9144000"/>
              <a:gd name="connsiteY1876" fmla="*/ 2293574 h 4424400"/>
              <a:gd name="connsiteX1877" fmla="*/ 7496960 w 9144000"/>
              <a:gd name="connsiteY1877" fmla="*/ 2333490 h 4424400"/>
              <a:gd name="connsiteX1878" fmla="*/ 7370128 w 9144000"/>
              <a:gd name="connsiteY1878" fmla="*/ 2552650 h 4424400"/>
              <a:gd name="connsiteX1879" fmla="*/ 7333586 w 9144000"/>
              <a:gd name="connsiteY1879" fmla="*/ 2584110 h 4424400"/>
              <a:gd name="connsiteX1880" fmla="*/ 7327821 w 9144000"/>
              <a:gd name="connsiteY1880" fmla="*/ 2584375 h 4424400"/>
              <a:gd name="connsiteX1881" fmla="*/ 7326473 w 9144000"/>
              <a:gd name="connsiteY1881" fmla="*/ 2584375 h 4424400"/>
              <a:gd name="connsiteX1882" fmla="*/ 7292116 w 9144000"/>
              <a:gd name="connsiteY1882" fmla="*/ 2584375 h 4424400"/>
              <a:gd name="connsiteX1883" fmla="*/ 7147585 w 9144000"/>
              <a:gd name="connsiteY1883" fmla="*/ 2584375 h 4424400"/>
              <a:gd name="connsiteX1884" fmla="*/ 7113228 w 9144000"/>
              <a:gd name="connsiteY1884" fmla="*/ 2584375 h 4424400"/>
              <a:gd name="connsiteX1885" fmla="*/ 7111880 w 9144000"/>
              <a:gd name="connsiteY1885" fmla="*/ 2584375 h 4424400"/>
              <a:gd name="connsiteX1886" fmla="*/ 7105535 w 9144000"/>
              <a:gd name="connsiteY1886" fmla="*/ 2583935 h 4424400"/>
              <a:gd name="connsiteX1887" fmla="*/ 7081698 w 9144000"/>
              <a:gd name="connsiteY1887" fmla="*/ 2530334 h 4424400"/>
              <a:gd name="connsiteX1888" fmla="*/ 7206832 w 9144000"/>
              <a:gd name="connsiteY1888" fmla="*/ 2314157 h 4424400"/>
              <a:gd name="connsiteX1889" fmla="*/ 7080681 w 9144000"/>
              <a:gd name="connsiteY1889" fmla="*/ 2140677 h 4424400"/>
              <a:gd name="connsiteX1890" fmla="*/ 7105499 w 9144000"/>
              <a:gd name="connsiteY1890" fmla="*/ 2089184 h 4424400"/>
              <a:gd name="connsiteX1891" fmla="*/ 7111844 w 9144000"/>
              <a:gd name="connsiteY1891" fmla="*/ 2088821 h 4424400"/>
              <a:gd name="connsiteX1892" fmla="*/ 8066948 w 9144000"/>
              <a:gd name="connsiteY1892" fmla="*/ 2088819 h 4424400"/>
              <a:gd name="connsiteX1893" fmla="*/ 8068296 w 9144000"/>
              <a:gd name="connsiteY1893" fmla="*/ 2088819 h 4424400"/>
              <a:gd name="connsiteX1894" fmla="*/ 8102653 w 9144000"/>
              <a:gd name="connsiteY1894" fmla="*/ 2088819 h 4424400"/>
              <a:gd name="connsiteX1895" fmla="*/ 8247184 w 9144000"/>
              <a:gd name="connsiteY1895" fmla="*/ 2088819 h 4424400"/>
              <a:gd name="connsiteX1896" fmla="*/ 8281541 w 9144000"/>
              <a:gd name="connsiteY1896" fmla="*/ 2088819 h 4424400"/>
              <a:gd name="connsiteX1897" fmla="*/ 8282889 w 9144000"/>
              <a:gd name="connsiteY1897" fmla="*/ 2088819 h 4424400"/>
              <a:gd name="connsiteX1898" fmla="*/ 8288654 w 9144000"/>
              <a:gd name="connsiteY1898" fmla="*/ 2089038 h 4424400"/>
              <a:gd name="connsiteX1899" fmla="*/ 8324038 w 9144000"/>
              <a:gd name="connsiteY1899" fmla="*/ 2115469 h 4424400"/>
              <a:gd name="connsiteX1900" fmla="*/ 8453543 w 9144000"/>
              <a:gd name="connsiteY1900" fmla="*/ 2293572 h 4424400"/>
              <a:gd name="connsiteX1901" fmla="*/ 8452064 w 9144000"/>
              <a:gd name="connsiteY1901" fmla="*/ 2333490 h 4424400"/>
              <a:gd name="connsiteX1902" fmla="*/ 8325232 w 9144000"/>
              <a:gd name="connsiteY1902" fmla="*/ 2552650 h 4424400"/>
              <a:gd name="connsiteX1903" fmla="*/ 8288690 w 9144000"/>
              <a:gd name="connsiteY1903" fmla="*/ 2584110 h 4424400"/>
              <a:gd name="connsiteX1904" fmla="*/ 8282925 w 9144000"/>
              <a:gd name="connsiteY1904" fmla="*/ 2584375 h 4424400"/>
              <a:gd name="connsiteX1905" fmla="*/ 8281577 w 9144000"/>
              <a:gd name="connsiteY1905" fmla="*/ 2584375 h 4424400"/>
              <a:gd name="connsiteX1906" fmla="*/ 8247220 w 9144000"/>
              <a:gd name="connsiteY1906" fmla="*/ 2584375 h 4424400"/>
              <a:gd name="connsiteX1907" fmla="*/ 8102689 w 9144000"/>
              <a:gd name="connsiteY1907" fmla="*/ 2584375 h 4424400"/>
              <a:gd name="connsiteX1908" fmla="*/ 8068332 w 9144000"/>
              <a:gd name="connsiteY1908" fmla="*/ 2584375 h 4424400"/>
              <a:gd name="connsiteX1909" fmla="*/ 8066984 w 9144000"/>
              <a:gd name="connsiteY1909" fmla="*/ 2584375 h 4424400"/>
              <a:gd name="connsiteX1910" fmla="*/ 8060639 w 9144000"/>
              <a:gd name="connsiteY1910" fmla="*/ 2583935 h 4424400"/>
              <a:gd name="connsiteX1911" fmla="*/ 8036802 w 9144000"/>
              <a:gd name="connsiteY1911" fmla="*/ 2530334 h 4424400"/>
              <a:gd name="connsiteX1912" fmla="*/ 8161936 w 9144000"/>
              <a:gd name="connsiteY1912" fmla="*/ 2314157 h 4424400"/>
              <a:gd name="connsiteX1913" fmla="*/ 8035785 w 9144000"/>
              <a:gd name="connsiteY1913" fmla="*/ 2140676 h 4424400"/>
              <a:gd name="connsiteX1914" fmla="*/ 8060603 w 9144000"/>
              <a:gd name="connsiteY1914" fmla="*/ 2089183 h 4424400"/>
              <a:gd name="connsiteX1915" fmla="*/ 8066948 w 9144000"/>
              <a:gd name="connsiteY1915" fmla="*/ 2088819 h 4424400"/>
              <a:gd name="connsiteX1916" fmla="*/ 9022052 w 9144000"/>
              <a:gd name="connsiteY1916" fmla="*/ 2088818 h 4424400"/>
              <a:gd name="connsiteX1917" fmla="*/ 9023400 w 9144000"/>
              <a:gd name="connsiteY1917" fmla="*/ 2088818 h 4424400"/>
              <a:gd name="connsiteX1918" fmla="*/ 9057757 w 9144000"/>
              <a:gd name="connsiteY1918" fmla="*/ 2088818 h 4424400"/>
              <a:gd name="connsiteX1919" fmla="*/ 9144000 w 9144000"/>
              <a:gd name="connsiteY1919" fmla="*/ 2088818 h 4424400"/>
              <a:gd name="connsiteX1920" fmla="*/ 9144000 w 9144000"/>
              <a:gd name="connsiteY1920" fmla="*/ 2584375 h 4424400"/>
              <a:gd name="connsiteX1921" fmla="*/ 9057793 w 9144000"/>
              <a:gd name="connsiteY1921" fmla="*/ 2584375 h 4424400"/>
              <a:gd name="connsiteX1922" fmla="*/ 9023436 w 9144000"/>
              <a:gd name="connsiteY1922" fmla="*/ 2584375 h 4424400"/>
              <a:gd name="connsiteX1923" fmla="*/ 9022088 w 9144000"/>
              <a:gd name="connsiteY1923" fmla="*/ 2584375 h 4424400"/>
              <a:gd name="connsiteX1924" fmla="*/ 9015743 w 9144000"/>
              <a:gd name="connsiteY1924" fmla="*/ 2583935 h 4424400"/>
              <a:gd name="connsiteX1925" fmla="*/ 8991905 w 9144000"/>
              <a:gd name="connsiteY1925" fmla="*/ 2530334 h 4424400"/>
              <a:gd name="connsiteX1926" fmla="*/ 9117040 w 9144000"/>
              <a:gd name="connsiteY1926" fmla="*/ 2314157 h 4424400"/>
              <a:gd name="connsiteX1927" fmla="*/ 8990889 w 9144000"/>
              <a:gd name="connsiteY1927" fmla="*/ 2140675 h 4424400"/>
              <a:gd name="connsiteX1928" fmla="*/ 9015707 w 9144000"/>
              <a:gd name="connsiteY1928" fmla="*/ 2089181 h 4424400"/>
              <a:gd name="connsiteX1929" fmla="*/ 9022052 w 9144000"/>
              <a:gd name="connsiteY1929" fmla="*/ 2088818 h 4424400"/>
              <a:gd name="connsiteX1930" fmla="*/ 903694 w 9144000"/>
              <a:gd name="connsiteY1930" fmla="*/ 1717604 h 4424400"/>
              <a:gd name="connsiteX1931" fmla="*/ 905042 w 9144000"/>
              <a:gd name="connsiteY1931" fmla="*/ 1717604 h 4424400"/>
              <a:gd name="connsiteX1932" fmla="*/ 939399 w 9144000"/>
              <a:gd name="connsiteY1932" fmla="*/ 1717604 h 4424400"/>
              <a:gd name="connsiteX1933" fmla="*/ 1083930 w 9144000"/>
              <a:gd name="connsiteY1933" fmla="*/ 1717604 h 4424400"/>
              <a:gd name="connsiteX1934" fmla="*/ 1118287 w 9144000"/>
              <a:gd name="connsiteY1934" fmla="*/ 1717604 h 4424400"/>
              <a:gd name="connsiteX1935" fmla="*/ 1119635 w 9144000"/>
              <a:gd name="connsiteY1935" fmla="*/ 1717604 h 4424400"/>
              <a:gd name="connsiteX1936" fmla="*/ 1125400 w 9144000"/>
              <a:gd name="connsiteY1936" fmla="*/ 1717823 h 4424400"/>
              <a:gd name="connsiteX1937" fmla="*/ 1160786 w 9144000"/>
              <a:gd name="connsiteY1937" fmla="*/ 1744256 h 4424400"/>
              <a:gd name="connsiteX1938" fmla="*/ 1290290 w 9144000"/>
              <a:gd name="connsiteY1938" fmla="*/ 1922372 h 4424400"/>
              <a:gd name="connsiteX1939" fmla="*/ 1288812 w 9144000"/>
              <a:gd name="connsiteY1939" fmla="*/ 1962296 h 4424400"/>
              <a:gd name="connsiteX1940" fmla="*/ 1161979 w 9144000"/>
              <a:gd name="connsiteY1940" fmla="*/ 2181451 h 4424400"/>
              <a:gd name="connsiteX1941" fmla="*/ 1125437 w 9144000"/>
              <a:gd name="connsiteY1941" fmla="*/ 2212910 h 4424400"/>
              <a:gd name="connsiteX1942" fmla="*/ 1119671 w 9144000"/>
              <a:gd name="connsiteY1942" fmla="*/ 2213176 h 4424400"/>
              <a:gd name="connsiteX1943" fmla="*/ 1118324 w 9144000"/>
              <a:gd name="connsiteY1943" fmla="*/ 2213176 h 4424400"/>
              <a:gd name="connsiteX1944" fmla="*/ 1083967 w 9144000"/>
              <a:gd name="connsiteY1944" fmla="*/ 2213176 h 4424400"/>
              <a:gd name="connsiteX1945" fmla="*/ 939435 w 9144000"/>
              <a:gd name="connsiteY1945" fmla="*/ 2213176 h 4424400"/>
              <a:gd name="connsiteX1946" fmla="*/ 905078 w 9144000"/>
              <a:gd name="connsiteY1946" fmla="*/ 2213176 h 4424400"/>
              <a:gd name="connsiteX1947" fmla="*/ 903730 w 9144000"/>
              <a:gd name="connsiteY1947" fmla="*/ 2213176 h 4424400"/>
              <a:gd name="connsiteX1948" fmla="*/ 897385 w 9144000"/>
              <a:gd name="connsiteY1948" fmla="*/ 2212735 h 4424400"/>
              <a:gd name="connsiteX1949" fmla="*/ 873547 w 9144000"/>
              <a:gd name="connsiteY1949" fmla="*/ 2159135 h 4424400"/>
              <a:gd name="connsiteX1950" fmla="*/ 998682 w 9144000"/>
              <a:gd name="connsiteY1950" fmla="*/ 1942963 h 4424400"/>
              <a:gd name="connsiteX1951" fmla="*/ 872531 w 9144000"/>
              <a:gd name="connsiteY1951" fmla="*/ 1769465 h 4424400"/>
              <a:gd name="connsiteX1952" fmla="*/ 897349 w 9144000"/>
              <a:gd name="connsiteY1952" fmla="*/ 1717968 h 4424400"/>
              <a:gd name="connsiteX1953" fmla="*/ 903694 w 9144000"/>
              <a:gd name="connsiteY1953" fmla="*/ 1717604 h 4424400"/>
              <a:gd name="connsiteX1954" fmla="*/ 0 w 9144000"/>
              <a:gd name="connsiteY1954" fmla="*/ 1717604 h 4424400"/>
              <a:gd name="connsiteX1955" fmla="*/ 128828 w 9144000"/>
              <a:gd name="connsiteY1955" fmla="*/ 1717604 h 4424400"/>
              <a:gd name="connsiteX1956" fmla="*/ 163184 w 9144000"/>
              <a:gd name="connsiteY1956" fmla="*/ 1717604 h 4424400"/>
              <a:gd name="connsiteX1957" fmla="*/ 164532 w 9144000"/>
              <a:gd name="connsiteY1957" fmla="*/ 1717604 h 4424400"/>
              <a:gd name="connsiteX1958" fmla="*/ 170297 w 9144000"/>
              <a:gd name="connsiteY1958" fmla="*/ 1717824 h 4424400"/>
              <a:gd name="connsiteX1959" fmla="*/ 205682 w 9144000"/>
              <a:gd name="connsiteY1959" fmla="*/ 1744256 h 4424400"/>
              <a:gd name="connsiteX1960" fmla="*/ 335186 w 9144000"/>
              <a:gd name="connsiteY1960" fmla="*/ 1922374 h 4424400"/>
              <a:gd name="connsiteX1961" fmla="*/ 333707 w 9144000"/>
              <a:gd name="connsiteY1961" fmla="*/ 1962298 h 4424400"/>
              <a:gd name="connsiteX1962" fmla="*/ 206876 w 9144000"/>
              <a:gd name="connsiteY1962" fmla="*/ 2181452 h 4424400"/>
              <a:gd name="connsiteX1963" fmla="*/ 170334 w 9144000"/>
              <a:gd name="connsiteY1963" fmla="*/ 2212912 h 4424400"/>
              <a:gd name="connsiteX1964" fmla="*/ 164568 w 9144000"/>
              <a:gd name="connsiteY1964" fmla="*/ 2213177 h 4424400"/>
              <a:gd name="connsiteX1965" fmla="*/ 163220 w 9144000"/>
              <a:gd name="connsiteY1965" fmla="*/ 2213177 h 4424400"/>
              <a:gd name="connsiteX1966" fmla="*/ 128864 w 9144000"/>
              <a:gd name="connsiteY1966" fmla="*/ 2213177 h 4424400"/>
              <a:gd name="connsiteX1967" fmla="*/ 0 w 9144000"/>
              <a:gd name="connsiteY1967" fmla="*/ 2213177 h 4424400"/>
              <a:gd name="connsiteX1968" fmla="*/ 0 w 9144000"/>
              <a:gd name="connsiteY1968" fmla="*/ 2018251 h 4424400"/>
              <a:gd name="connsiteX1969" fmla="*/ 43581 w 9144000"/>
              <a:gd name="connsiteY1969" fmla="*/ 1942965 h 4424400"/>
              <a:gd name="connsiteX1970" fmla="*/ 0 w 9144000"/>
              <a:gd name="connsiteY1970" fmla="*/ 1883027 h 4424400"/>
              <a:gd name="connsiteX1971" fmla="*/ 2813898 w 9144000"/>
              <a:gd name="connsiteY1971" fmla="*/ 1717603 h 4424400"/>
              <a:gd name="connsiteX1972" fmla="*/ 2815247 w 9144000"/>
              <a:gd name="connsiteY1972" fmla="*/ 1717603 h 4424400"/>
              <a:gd name="connsiteX1973" fmla="*/ 2849605 w 9144000"/>
              <a:gd name="connsiteY1973" fmla="*/ 1717603 h 4424400"/>
              <a:gd name="connsiteX1974" fmla="*/ 2994136 w 9144000"/>
              <a:gd name="connsiteY1974" fmla="*/ 1717603 h 4424400"/>
              <a:gd name="connsiteX1975" fmla="*/ 3028494 w 9144000"/>
              <a:gd name="connsiteY1975" fmla="*/ 1717603 h 4424400"/>
              <a:gd name="connsiteX1976" fmla="*/ 3029842 w 9144000"/>
              <a:gd name="connsiteY1976" fmla="*/ 1717603 h 4424400"/>
              <a:gd name="connsiteX1977" fmla="*/ 3035607 w 9144000"/>
              <a:gd name="connsiteY1977" fmla="*/ 1717822 h 4424400"/>
              <a:gd name="connsiteX1978" fmla="*/ 3070994 w 9144000"/>
              <a:gd name="connsiteY1978" fmla="*/ 1744254 h 4424400"/>
              <a:gd name="connsiteX1979" fmla="*/ 3200497 w 9144000"/>
              <a:gd name="connsiteY1979" fmla="*/ 1922368 h 4424400"/>
              <a:gd name="connsiteX1980" fmla="*/ 3199016 w 9144000"/>
              <a:gd name="connsiteY1980" fmla="*/ 1962292 h 4424400"/>
              <a:gd name="connsiteX1981" fmla="*/ 3072186 w 9144000"/>
              <a:gd name="connsiteY1981" fmla="*/ 2181448 h 4424400"/>
              <a:gd name="connsiteX1982" fmla="*/ 3035642 w 9144000"/>
              <a:gd name="connsiteY1982" fmla="*/ 2212907 h 4424400"/>
              <a:gd name="connsiteX1983" fmla="*/ 3029878 w 9144000"/>
              <a:gd name="connsiteY1983" fmla="*/ 2213173 h 4424400"/>
              <a:gd name="connsiteX1984" fmla="*/ 3028531 w 9144000"/>
              <a:gd name="connsiteY1984" fmla="*/ 2213173 h 4424400"/>
              <a:gd name="connsiteX1985" fmla="*/ 2994171 w 9144000"/>
              <a:gd name="connsiteY1985" fmla="*/ 2213173 h 4424400"/>
              <a:gd name="connsiteX1986" fmla="*/ 2849642 w 9144000"/>
              <a:gd name="connsiteY1986" fmla="*/ 2213173 h 4424400"/>
              <a:gd name="connsiteX1987" fmla="*/ 2815283 w 9144000"/>
              <a:gd name="connsiteY1987" fmla="*/ 2213173 h 4424400"/>
              <a:gd name="connsiteX1988" fmla="*/ 2813936 w 9144000"/>
              <a:gd name="connsiteY1988" fmla="*/ 2213173 h 4424400"/>
              <a:gd name="connsiteX1989" fmla="*/ 2807590 w 9144000"/>
              <a:gd name="connsiteY1989" fmla="*/ 2212732 h 4424400"/>
              <a:gd name="connsiteX1990" fmla="*/ 2783753 w 9144000"/>
              <a:gd name="connsiteY1990" fmla="*/ 2159132 h 4424400"/>
              <a:gd name="connsiteX1991" fmla="*/ 2908887 w 9144000"/>
              <a:gd name="connsiteY1991" fmla="*/ 1942959 h 4424400"/>
              <a:gd name="connsiteX1992" fmla="*/ 2782736 w 9144000"/>
              <a:gd name="connsiteY1992" fmla="*/ 1769463 h 4424400"/>
              <a:gd name="connsiteX1993" fmla="*/ 2807556 w 9144000"/>
              <a:gd name="connsiteY1993" fmla="*/ 1717966 h 4424400"/>
              <a:gd name="connsiteX1994" fmla="*/ 2813898 w 9144000"/>
              <a:gd name="connsiteY1994" fmla="*/ 1717603 h 4424400"/>
              <a:gd name="connsiteX1995" fmla="*/ 1858797 w 9144000"/>
              <a:gd name="connsiteY1995" fmla="*/ 1717603 h 4424400"/>
              <a:gd name="connsiteX1996" fmla="*/ 1860146 w 9144000"/>
              <a:gd name="connsiteY1996" fmla="*/ 1717603 h 4424400"/>
              <a:gd name="connsiteX1997" fmla="*/ 1894503 w 9144000"/>
              <a:gd name="connsiteY1997" fmla="*/ 1717603 h 4424400"/>
              <a:gd name="connsiteX1998" fmla="*/ 2039033 w 9144000"/>
              <a:gd name="connsiteY1998" fmla="*/ 1717603 h 4424400"/>
              <a:gd name="connsiteX1999" fmla="*/ 2073390 w 9144000"/>
              <a:gd name="connsiteY1999" fmla="*/ 1717603 h 4424400"/>
              <a:gd name="connsiteX2000" fmla="*/ 2074737 w 9144000"/>
              <a:gd name="connsiteY2000" fmla="*/ 1717603 h 4424400"/>
              <a:gd name="connsiteX2001" fmla="*/ 2080503 w 9144000"/>
              <a:gd name="connsiteY2001" fmla="*/ 1717823 h 4424400"/>
              <a:gd name="connsiteX2002" fmla="*/ 2115886 w 9144000"/>
              <a:gd name="connsiteY2002" fmla="*/ 1744255 h 4424400"/>
              <a:gd name="connsiteX2003" fmla="*/ 2245389 w 9144000"/>
              <a:gd name="connsiteY2003" fmla="*/ 1922370 h 4424400"/>
              <a:gd name="connsiteX2004" fmla="*/ 2243912 w 9144000"/>
              <a:gd name="connsiteY2004" fmla="*/ 1962294 h 4424400"/>
              <a:gd name="connsiteX2005" fmla="*/ 2117080 w 9144000"/>
              <a:gd name="connsiteY2005" fmla="*/ 2181450 h 4424400"/>
              <a:gd name="connsiteX2006" fmla="*/ 2080539 w 9144000"/>
              <a:gd name="connsiteY2006" fmla="*/ 2212909 h 4424400"/>
              <a:gd name="connsiteX2007" fmla="*/ 2074774 w 9144000"/>
              <a:gd name="connsiteY2007" fmla="*/ 2213174 h 4424400"/>
              <a:gd name="connsiteX2008" fmla="*/ 2073426 w 9144000"/>
              <a:gd name="connsiteY2008" fmla="*/ 2213174 h 4424400"/>
              <a:gd name="connsiteX2009" fmla="*/ 2039069 w 9144000"/>
              <a:gd name="connsiteY2009" fmla="*/ 2213174 h 4424400"/>
              <a:gd name="connsiteX2010" fmla="*/ 1894538 w 9144000"/>
              <a:gd name="connsiteY2010" fmla="*/ 2213174 h 4424400"/>
              <a:gd name="connsiteX2011" fmla="*/ 1860181 w 9144000"/>
              <a:gd name="connsiteY2011" fmla="*/ 2213174 h 4424400"/>
              <a:gd name="connsiteX2012" fmla="*/ 1858834 w 9144000"/>
              <a:gd name="connsiteY2012" fmla="*/ 2213174 h 4424400"/>
              <a:gd name="connsiteX2013" fmla="*/ 1852489 w 9144000"/>
              <a:gd name="connsiteY2013" fmla="*/ 2212734 h 4424400"/>
              <a:gd name="connsiteX2014" fmla="*/ 1828651 w 9144000"/>
              <a:gd name="connsiteY2014" fmla="*/ 2159134 h 4424400"/>
              <a:gd name="connsiteX2015" fmla="*/ 1953786 w 9144000"/>
              <a:gd name="connsiteY2015" fmla="*/ 1942961 h 4424400"/>
              <a:gd name="connsiteX2016" fmla="*/ 1827635 w 9144000"/>
              <a:gd name="connsiteY2016" fmla="*/ 1769464 h 4424400"/>
              <a:gd name="connsiteX2017" fmla="*/ 1852453 w 9144000"/>
              <a:gd name="connsiteY2017" fmla="*/ 1717967 h 4424400"/>
              <a:gd name="connsiteX2018" fmla="*/ 1858797 w 9144000"/>
              <a:gd name="connsiteY2018" fmla="*/ 1717603 h 4424400"/>
              <a:gd name="connsiteX2019" fmla="*/ 3769001 w 9144000"/>
              <a:gd name="connsiteY2019" fmla="*/ 1717602 h 4424400"/>
              <a:gd name="connsiteX2020" fmla="*/ 3770348 w 9144000"/>
              <a:gd name="connsiteY2020" fmla="*/ 1717602 h 4424400"/>
              <a:gd name="connsiteX2021" fmla="*/ 3804707 w 9144000"/>
              <a:gd name="connsiteY2021" fmla="*/ 1717602 h 4424400"/>
              <a:gd name="connsiteX2022" fmla="*/ 3949235 w 9144000"/>
              <a:gd name="connsiteY2022" fmla="*/ 1717602 h 4424400"/>
              <a:gd name="connsiteX2023" fmla="*/ 3983594 w 9144000"/>
              <a:gd name="connsiteY2023" fmla="*/ 1717602 h 4424400"/>
              <a:gd name="connsiteX2024" fmla="*/ 3984940 w 9144000"/>
              <a:gd name="connsiteY2024" fmla="*/ 1717602 h 4424400"/>
              <a:gd name="connsiteX2025" fmla="*/ 3990704 w 9144000"/>
              <a:gd name="connsiteY2025" fmla="*/ 1717821 h 4424400"/>
              <a:gd name="connsiteX2026" fmla="*/ 4026089 w 9144000"/>
              <a:gd name="connsiteY2026" fmla="*/ 1744253 h 4424400"/>
              <a:gd name="connsiteX2027" fmla="*/ 4155595 w 9144000"/>
              <a:gd name="connsiteY2027" fmla="*/ 1922366 h 4424400"/>
              <a:gd name="connsiteX2028" fmla="*/ 4154115 w 9144000"/>
              <a:gd name="connsiteY2028" fmla="*/ 1962290 h 4424400"/>
              <a:gd name="connsiteX2029" fmla="*/ 4027283 w 9144000"/>
              <a:gd name="connsiteY2029" fmla="*/ 2181447 h 4424400"/>
              <a:gd name="connsiteX2030" fmla="*/ 3990741 w 9144000"/>
              <a:gd name="connsiteY2030" fmla="*/ 2212906 h 4424400"/>
              <a:gd name="connsiteX2031" fmla="*/ 3984976 w 9144000"/>
              <a:gd name="connsiteY2031" fmla="*/ 2213172 h 4424400"/>
              <a:gd name="connsiteX2032" fmla="*/ 3983627 w 9144000"/>
              <a:gd name="connsiteY2032" fmla="*/ 2213172 h 4424400"/>
              <a:gd name="connsiteX2033" fmla="*/ 3949271 w 9144000"/>
              <a:gd name="connsiteY2033" fmla="*/ 2213172 h 4424400"/>
              <a:gd name="connsiteX2034" fmla="*/ 3804743 w 9144000"/>
              <a:gd name="connsiteY2034" fmla="*/ 2213172 h 4424400"/>
              <a:gd name="connsiteX2035" fmla="*/ 3770384 w 9144000"/>
              <a:gd name="connsiteY2035" fmla="*/ 2213172 h 4424400"/>
              <a:gd name="connsiteX2036" fmla="*/ 3769036 w 9144000"/>
              <a:gd name="connsiteY2036" fmla="*/ 2213172 h 4424400"/>
              <a:gd name="connsiteX2037" fmla="*/ 3762692 w 9144000"/>
              <a:gd name="connsiteY2037" fmla="*/ 2212731 h 4424400"/>
              <a:gd name="connsiteX2038" fmla="*/ 3738855 w 9144000"/>
              <a:gd name="connsiteY2038" fmla="*/ 2159131 h 4424400"/>
              <a:gd name="connsiteX2039" fmla="*/ 3863989 w 9144000"/>
              <a:gd name="connsiteY2039" fmla="*/ 1942957 h 4424400"/>
              <a:gd name="connsiteX2040" fmla="*/ 3737838 w 9144000"/>
              <a:gd name="connsiteY2040" fmla="*/ 1769462 h 4424400"/>
              <a:gd name="connsiteX2041" fmla="*/ 3762656 w 9144000"/>
              <a:gd name="connsiteY2041" fmla="*/ 1717966 h 4424400"/>
              <a:gd name="connsiteX2042" fmla="*/ 3769001 w 9144000"/>
              <a:gd name="connsiteY2042" fmla="*/ 1717602 h 4424400"/>
              <a:gd name="connsiteX2043" fmla="*/ 5679190 w 9144000"/>
              <a:gd name="connsiteY2043" fmla="*/ 1717601 h 4424400"/>
              <a:gd name="connsiteX2044" fmla="*/ 5680538 w 9144000"/>
              <a:gd name="connsiteY2044" fmla="*/ 1717601 h 4424400"/>
              <a:gd name="connsiteX2045" fmla="*/ 5714894 w 9144000"/>
              <a:gd name="connsiteY2045" fmla="*/ 1717601 h 4424400"/>
              <a:gd name="connsiteX2046" fmla="*/ 5859424 w 9144000"/>
              <a:gd name="connsiteY2046" fmla="*/ 1717601 h 4424400"/>
              <a:gd name="connsiteX2047" fmla="*/ 5893783 w 9144000"/>
              <a:gd name="connsiteY2047" fmla="*/ 1717601 h 4424400"/>
              <a:gd name="connsiteX2048" fmla="*/ 5895129 w 9144000"/>
              <a:gd name="connsiteY2048" fmla="*/ 1717601 h 4424400"/>
              <a:gd name="connsiteX2049" fmla="*/ 5900894 w 9144000"/>
              <a:gd name="connsiteY2049" fmla="*/ 1717820 h 4424400"/>
              <a:gd name="connsiteX2050" fmla="*/ 5936279 w 9144000"/>
              <a:gd name="connsiteY2050" fmla="*/ 1744252 h 4424400"/>
              <a:gd name="connsiteX2051" fmla="*/ 6065783 w 9144000"/>
              <a:gd name="connsiteY2051" fmla="*/ 1922363 h 4424400"/>
              <a:gd name="connsiteX2052" fmla="*/ 6064305 w 9144000"/>
              <a:gd name="connsiteY2052" fmla="*/ 1962286 h 4424400"/>
              <a:gd name="connsiteX2053" fmla="*/ 5937473 w 9144000"/>
              <a:gd name="connsiteY2053" fmla="*/ 2181444 h 4424400"/>
              <a:gd name="connsiteX2054" fmla="*/ 5900931 w 9144000"/>
              <a:gd name="connsiteY2054" fmla="*/ 2212903 h 4424400"/>
              <a:gd name="connsiteX2055" fmla="*/ 5895165 w 9144000"/>
              <a:gd name="connsiteY2055" fmla="*/ 2213169 h 4424400"/>
              <a:gd name="connsiteX2056" fmla="*/ 5893817 w 9144000"/>
              <a:gd name="connsiteY2056" fmla="*/ 2213169 h 4424400"/>
              <a:gd name="connsiteX2057" fmla="*/ 5859463 w 9144000"/>
              <a:gd name="connsiteY2057" fmla="*/ 2213169 h 4424400"/>
              <a:gd name="connsiteX2058" fmla="*/ 5714930 w 9144000"/>
              <a:gd name="connsiteY2058" fmla="*/ 2213169 h 4424400"/>
              <a:gd name="connsiteX2059" fmla="*/ 5680574 w 9144000"/>
              <a:gd name="connsiteY2059" fmla="*/ 2213169 h 4424400"/>
              <a:gd name="connsiteX2060" fmla="*/ 5679225 w 9144000"/>
              <a:gd name="connsiteY2060" fmla="*/ 2213169 h 4424400"/>
              <a:gd name="connsiteX2061" fmla="*/ 5672881 w 9144000"/>
              <a:gd name="connsiteY2061" fmla="*/ 2212728 h 4424400"/>
              <a:gd name="connsiteX2062" fmla="*/ 5649042 w 9144000"/>
              <a:gd name="connsiteY2062" fmla="*/ 2159128 h 4424400"/>
              <a:gd name="connsiteX2063" fmla="*/ 5774176 w 9144000"/>
              <a:gd name="connsiteY2063" fmla="*/ 1942954 h 4424400"/>
              <a:gd name="connsiteX2064" fmla="*/ 5648026 w 9144000"/>
              <a:gd name="connsiteY2064" fmla="*/ 1769460 h 4424400"/>
              <a:gd name="connsiteX2065" fmla="*/ 5672845 w 9144000"/>
              <a:gd name="connsiteY2065" fmla="*/ 1717964 h 4424400"/>
              <a:gd name="connsiteX2066" fmla="*/ 5679190 w 9144000"/>
              <a:gd name="connsiteY2066" fmla="*/ 1717601 h 4424400"/>
              <a:gd name="connsiteX2067" fmla="*/ 4724086 w 9144000"/>
              <a:gd name="connsiteY2067" fmla="*/ 1717601 h 4424400"/>
              <a:gd name="connsiteX2068" fmla="*/ 4725437 w 9144000"/>
              <a:gd name="connsiteY2068" fmla="*/ 1717601 h 4424400"/>
              <a:gd name="connsiteX2069" fmla="*/ 4759792 w 9144000"/>
              <a:gd name="connsiteY2069" fmla="*/ 1717601 h 4424400"/>
              <a:gd name="connsiteX2070" fmla="*/ 4904320 w 9144000"/>
              <a:gd name="connsiteY2070" fmla="*/ 1717601 h 4424400"/>
              <a:gd name="connsiteX2071" fmla="*/ 4938679 w 9144000"/>
              <a:gd name="connsiteY2071" fmla="*/ 1717601 h 4424400"/>
              <a:gd name="connsiteX2072" fmla="*/ 4940026 w 9144000"/>
              <a:gd name="connsiteY2072" fmla="*/ 1717601 h 4424400"/>
              <a:gd name="connsiteX2073" fmla="*/ 4945794 w 9144000"/>
              <a:gd name="connsiteY2073" fmla="*/ 1717821 h 4424400"/>
              <a:gd name="connsiteX2074" fmla="*/ 4981175 w 9144000"/>
              <a:gd name="connsiteY2074" fmla="*/ 1744252 h 4424400"/>
              <a:gd name="connsiteX2075" fmla="*/ 5110683 w 9144000"/>
              <a:gd name="connsiteY2075" fmla="*/ 1922365 h 4424400"/>
              <a:gd name="connsiteX2076" fmla="*/ 5109202 w 9144000"/>
              <a:gd name="connsiteY2076" fmla="*/ 1962288 h 4424400"/>
              <a:gd name="connsiteX2077" fmla="*/ 4982371 w 9144000"/>
              <a:gd name="connsiteY2077" fmla="*/ 2181445 h 4424400"/>
              <a:gd name="connsiteX2078" fmla="*/ 4945827 w 9144000"/>
              <a:gd name="connsiteY2078" fmla="*/ 2212904 h 4424400"/>
              <a:gd name="connsiteX2079" fmla="*/ 4940062 w 9144000"/>
              <a:gd name="connsiteY2079" fmla="*/ 2213170 h 4424400"/>
              <a:gd name="connsiteX2080" fmla="*/ 4938714 w 9144000"/>
              <a:gd name="connsiteY2080" fmla="*/ 2213170 h 4424400"/>
              <a:gd name="connsiteX2081" fmla="*/ 4904357 w 9144000"/>
              <a:gd name="connsiteY2081" fmla="*/ 2213170 h 4424400"/>
              <a:gd name="connsiteX2082" fmla="*/ 4759827 w 9144000"/>
              <a:gd name="connsiteY2082" fmla="*/ 2213170 h 4424400"/>
              <a:gd name="connsiteX2083" fmla="*/ 4725471 w 9144000"/>
              <a:gd name="connsiteY2083" fmla="*/ 2213170 h 4424400"/>
              <a:gd name="connsiteX2084" fmla="*/ 4724123 w 9144000"/>
              <a:gd name="connsiteY2084" fmla="*/ 2213170 h 4424400"/>
              <a:gd name="connsiteX2085" fmla="*/ 4717779 w 9144000"/>
              <a:gd name="connsiteY2085" fmla="*/ 2212730 h 4424400"/>
              <a:gd name="connsiteX2086" fmla="*/ 4693939 w 9144000"/>
              <a:gd name="connsiteY2086" fmla="*/ 2159129 h 4424400"/>
              <a:gd name="connsiteX2087" fmla="*/ 4819075 w 9144000"/>
              <a:gd name="connsiteY2087" fmla="*/ 1942956 h 4424400"/>
              <a:gd name="connsiteX2088" fmla="*/ 4692923 w 9144000"/>
              <a:gd name="connsiteY2088" fmla="*/ 1769461 h 4424400"/>
              <a:gd name="connsiteX2089" fmla="*/ 4717742 w 9144000"/>
              <a:gd name="connsiteY2089" fmla="*/ 1717965 h 4424400"/>
              <a:gd name="connsiteX2090" fmla="*/ 4724086 w 9144000"/>
              <a:gd name="connsiteY2090" fmla="*/ 1717601 h 4424400"/>
              <a:gd name="connsiteX2091" fmla="*/ 6634292 w 9144000"/>
              <a:gd name="connsiteY2091" fmla="*/ 1717600 h 4424400"/>
              <a:gd name="connsiteX2092" fmla="*/ 6635640 w 9144000"/>
              <a:gd name="connsiteY2092" fmla="*/ 1717600 h 4424400"/>
              <a:gd name="connsiteX2093" fmla="*/ 6669997 w 9144000"/>
              <a:gd name="connsiteY2093" fmla="*/ 1717600 h 4424400"/>
              <a:gd name="connsiteX2094" fmla="*/ 6814528 w 9144000"/>
              <a:gd name="connsiteY2094" fmla="*/ 1717600 h 4424400"/>
              <a:gd name="connsiteX2095" fmla="*/ 6848885 w 9144000"/>
              <a:gd name="connsiteY2095" fmla="*/ 1717600 h 4424400"/>
              <a:gd name="connsiteX2096" fmla="*/ 6850233 w 9144000"/>
              <a:gd name="connsiteY2096" fmla="*/ 1717600 h 4424400"/>
              <a:gd name="connsiteX2097" fmla="*/ 6855998 w 9144000"/>
              <a:gd name="connsiteY2097" fmla="*/ 1717819 h 4424400"/>
              <a:gd name="connsiteX2098" fmla="*/ 6891382 w 9144000"/>
              <a:gd name="connsiteY2098" fmla="*/ 1744251 h 4424400"/>
              <a:gd name="connsiteX2099" fmla="*/ 7020887 w 9144000"/>
              <a:gd name="connsiteY2099" fmla="*/ 1922361 h 4424400"/>
              <a:gd name="connsiteX2100" fmla="*/ 7019408 w 9144000"/>
              <a:gd name="connsiteY2100" fmla="*/ 1962285 h 4424400"/>
              <a:gd name="connsiteX2101" fmla="*/ 6892576 w 9144000"/>
              <a:gd name="connsiteY2101" fmla="*/ 2181443 h 4424400"/>
              <a:gd name="connsiteX2102" fmla="*/ 6856034 w 9144000"/>
              <a:gd name="connsiteY2102" fmla="*/ 2212902 h 4424400"/>
              <a:gd name="connsiteX2103" fmla="*/ 6850269 w 9144000"/>
              <a:gd name="connsiteY2103" fmla="*/ 2213167 h 4424400"/>
              <a:gd name="connsiteX2104" fmla="*/ 6848921 w 9144000"/>
              <a:gd name="connsiteY2104" fmla="*/ 2213167 h 4424400"/>
              <a:gd name="connsiteX2105" fmla="*/ 6814564 w 9144000"/>
              <a:gd name="connsiteY2105" fmla="*/ 2213167 h 4424400"/>
              <a:gd name="connsiteX2106" fmla="*/ 6670033 w 9144000"/>
              <a:gd name="connsiteY2106" fmla="*/ 2213167 h 4424400"/>
              <a:gd name="connsiteX2107" fmla="*/ 6635676 w 9144000"/>
              <a:gd name="connsiteY2107" fmla="*/ 2213167 h 4424400"/>
              <a:gd name="connsiteX2108" fmla="*/ 6634328 w 9144000"/>
              <a:gd name="connsiteY2108" fmla="*/ 2213167 h 4424400"/>
              <a:gd name="connsiteX2109" fmla="*/ 6627983 w 9144000"/>
              <a:gd name="connsiteY2109" fmla="*/ 2212727 h 4424400"/>
              <a:gd name="connsiteX2110" fmla="*/ 6604146 w 9144000"/>
              <a:gd name="connsiteY2110" fmla="*/ 2159127 h 4424400"/>
              <a:gd name="connsiteX2111" fmla="*/ 6729280 w 9144000"/>
              <a:gd name="connsiteY2111" fmla="*/ 1942952 h 4424400"/>
              <a:gd name="connsiteX2112" fmla="*/ 6603129 w 9144000"/>
              <a:gd name="connsiteY2112" fmla="*/ 1769459 h 4424400"/>
              <a:gd name="connsiteX2113" fmla="*/ 6627947 w 9144000"/>
              <a:gd name="connsiteY2113" fmla="*/ 1717964 h 4424400"/>
              <a:gd name="connsiteX2114" fmla="*/ 6634292 w 9144000"/>
              <a:gd name="connsiteY2114" fmla="*/ 1717600 h 4424400"/>
              <a:gd name="connsiteX2115" fmla="*/ 8544500 w 9144000"/>
              <a:gd name="connsiteY2115" fmla="*/ 1717599 h 4424400"/>
              <a:gd name="connsiteX2116" fmla="*/ 8545848 w 9144000"/>
              <a:gd name="connsiteY2116" fmla="*/ 1717599 h 4424400"/>
              <a:gd name="connsiteX2117" fmla="*/ 8580205 w 9144000"/>
              <a:gd name="connsiteY2117" fmla="*/ 1717599 h 4424400"/>
              <a:gd name="connsiteX2118" fmla="*/ 8724736 w 9144000"/>
              <a:gd name="connsiteY2118" fmla="*/ 1717599 h 4424400"/>
              <a:gd name="connsiteX2119" fmla="*/ 8759093 w 9144000"/>
              <a:gd name="connsiteY2119" fmla="*/ 1717599 h 4424400"/>
              <a:gd name="connsiteX2120" fmla="*/ 8760440 w 9144000"/>
              <a:gd name="connsiteY2120" fmla="*/ 1717599 h 4424400"/>
              <a:gd name="connsiteX2121" fmla="*/ 8766206 w 9144000"/>
              <a:gd name="connsiteY2121" fmla="*/ 1717818 h 4424400"/>
              <a:gd name="connsiteX2122" fmla="*/ 8801590 w 9144000"/>
              <a:gd name="connsiteY2122" fmla="*/ 1744249 h 4424400"/>
              <a:gd name="connsiteX2123" fmla="*/ 8931095 w 9144000"/>
              <a:gd name="connsiteY2123" fmla="*/ 1922357 h 4424400"/>
              <a:gd name="connsiteX2124" fmla="*/ 8929616 w 9144000"/>
              <a:gd name="connsiteY2124" fmla="*/ 1962281 h 4424400"/>
              <a:gd name="connsiteX2125" fmla="*/ 8802784 w 9144000"/>
              <a:gd name="connsiteY2125" fmla="*/ 2181440 h 4424400"/>
              <a:gd name="connsiteX2126" fmla="*/ 8766242 w 9144000"/>
              <a:gd name="connsiteY2126" fmla="*/ 2212899 h 4424400"/>
              <a:gd name="connsiteX2127" fmla="*/ 8760476 w 9144000"/>
              <a:gd name="connsiteY2127" fmla="*/ 2213165 h 4424400"/>
              <a:gd name="connsiteX2128" fmla="*/ 8759129 w 9144000"/>
              <a:gd name="connsiteY2128" fmla="*/ 2213165 h 4424400"/>
              <a:gd name="connsiteX2129" fmla="*/ 8724771 w 9144000"/>
              <a:gd name="connsiteY2129" fmla="*/ 2213165 h 4424400"/>
              <a:gd name="connsiteX2130" fmla="*/ 8580241 w 9144000"/>
              <a:gd name="connsiteY2130" fmla="*/ 2213165 h 4424400"/>
              <a:gd name="connsiteX2131" fmla="*/ 8545884 w 9144000"/>
              <a:gd name="connsiteY2131" fmla="*/ 2213165 h 4424400"/>
              <a:gd name="connsiteX2132" fmla="*/ 8544536 w 9144000"/>
              <a:gd name="connsiteY2132" fmla="*/ 2213165 h 4424400"/>
              <a:gd name="connsiteX2133" fmla="*/ 8538191 w 9144000"/>
              <a:gd name="connsiteY2133" fmla="*/ 2212724 h 4424400"/>
              <a:gd name="connsiteX2134" fmla="*/ 8514353 w 9144000"/>
              <a:gd name="connsiteY2134" fmla="*/ 2159124 h 4424400"/>
              <a:gd name="connsiteX2135" fmla="*/ 8639488 w 9144000"/>
              <a:gd name="connsiteY2135" fmla="*/ 1942948 h 4424400"/>
              <a:gd name="connsiteX2136" fmla="*/ 8513337 w 9144000"/>
              <a:gd name="connsiteY2136" fmla="*/ 1769457 h 4424400"/>
              <a:gd name="connsiteX2137" fmla="*/ 8538155 w 9144000"/>
              <a:gd name="connsiteY2137" fmla="*/ 1717963 h 4424400"/>
              <a:gd name="connsiteX2138" fmla="*/ 8544500 w 9144000"/>
              <a:gd name="connsiteY2138" fmla="*/ 1717599 h 4424400"/>
              <a:gd name="connsiteX2139" fmla="*/ 7589396 w 9144000"/>
              <a:gd name="connsiteY2139" fmla="*/ 1717599 h 4424400"/>
              <a:gd name="connsiteX2140" fmla="*/ 7590744 w 9144000"/>
              <a:gd name="connsiteY2140" fmla="*/ 1717599 h 4424400"/>
              <a:gd name="connsiteX2141" fmla="*/ 7625101 w 9144000"/>
              <a:gd name="connsiteY2141" fmla="*/ 1717599 h 4424400"/>
              <a:gd name="connsiteX2142" fmla="*/ 7769632 w 9144000"/>
              <a:gd name="connsiteY2142" fmla="*/ 1717599 h 4424400"/>
              <a:gd name="connsiteX2143" fmla="*/ 7803989 w 9144000"/>
              <a:gd name="connsiteY2143" fmla="*/ 1717599 h 4424400"/>
              <a:gd name="connsiteX2144" fmla="*/ 7805337 w 9144000"/>
              <a:gd name="connsiteY2144" fmla="*/ 1717599 h 4424400"/>
              <a:gd name="connsiteX2145" fmla="*/ 7811102 w 9144000"/>
              <a:gd name="connsiteY2145" fmla="*/ 1717819 h 4424400"/>
              <a:gd name="connsiteX2146" fmla="*/ 7846486 w 9144000"/>
              <a:gd name="connsiteY2146" fmla="*/ 1744250 h 4424400"/>
              <a:gd name="connsiteX2147" fmla="*/ 7975991 w 9144000"/>
              <a:gd name="connsiteY2147" fmla="*/ 1922359 h 4424400"/>
              <a:gd name="connsiteX2148" fmla="*/ 7974512 w 9144000"/>
              <a:gd name="connsiteY2148" fmla="*/ 1962283 h 4424400"/>
              <a:gd name="connsiteX2149" fmla="*/ 7847680 w 9144000"/>
              <a:gd name="connsiteY2149" fmla="*/ 2181441 h 4424400"/>
              <a:gd name="connsiteX2150" fmla="*/ 7811138 w 9144000"/>
              <a:gd name="connsiteY2150" fmla="*/ 2212900 h 4424400"/>
              <a:gd name="connsiteX2151" fmla="*/ 7805373 w 9144000"/>
              <a:gd name="connsiteY2151" fmla="*/ 2213166 h 4424400"/>
              <a:gd name="connsiteX2152" fmla="*/ 7804025 w 9144000"/>
              <a:gd name="connsiteY2152" fmla="*/ 2213166 h 4424400"/>
              <a:gd name="connsiteX2153" fmla="*/ 7769668 w 9144000"/>
              <a:gd name="connsiteY2153" fmla="*/ 2213166 h 4424400"/>
              <a:gd name="connsiteX2154" fmla="*/ 7625137 w 9144000"/>
              <a:gd name="connsiteY2154" fmla="*/ 2213166 h 4424400"/>
              <a:gd name="connsiteX2155" fmla="*/ 7590780 w 9144000"/>
              <a:gd name="connsiteY2155" fmla="*/ 2213166 h 4424400"/>
              <a:gd name="connsiteX2156" fmla="*/ 7589432 w 9144000"/>
              <a:gd name="connsiteY2156" fmla="*/ 2213166 h 4424400"/>
              <a:gd name="connsiteX2157" fmla="*/ 7583087 w 9144000"/>
              <a:gd name="connsiteY2157" fmla="*/ 2212725 h 4424400"/>
              <a:gd name="connsiteX2158" fmla="*/ 7559250 w 9144000"/>
              <a:gd name="connsiteY2158" fmla="*/ 2159125 h 4424400"/>
              <a:gd name="connsiteX2159" fmla="*/ 7684384 w 9144000"/>
              <a:gd name="connsiteY2159" fmla="*/ 1942950 h 4424400"/>
              <a:gd name="connsiteX2160" fmla="*/ 7558233 w 9144000"/>
              <a:gd name="connsiteY2160" fmla="*/ 1769458 h 4424400"/>
              <a:gd name="connsiteX2161" fmla="*/ 7583051 w 9144000"/>
              <a:gd name="connsiteY2161" fmla="*/ 1717963 h 4424400"/>
              <a:gd name="connsiteX2162" fmla="*/ 7589396 w 9144000"/>
              <a:gd name="connsiteY2162" fmla="*/ 1717599 h 4424400"/>
              <a:gd name="connsiteX2163" fmla="*/ 426143 w 9144000"/>
              <a:gd name="connsiteY2163" fmla="*/ 1531819 h 4424400"/>
              <a:gd name="connsiteX2164" fmla="*/ 427491 w 9144000"/>
              <a:gd name="connsiteY2164" fmla="*/ 1531819 h 4424400"/>
              <a:gd name="connsiteX2165" fmla="*/ 461848 w 9144000"/>
              <a:gd name="connsiteY2165" fmla="*/ 1531819 h 4424400"/>
              <a:gd name="connsiteX2166" fmla="*/ 606378 w 9144000"/>
              <a:gd name="connsiteY2166" fmla="*/ 1531819 h 4424400"/>
              <a:gd name="connsiteX2167" fmla="*/ 640736 w 9144000"/>
              <a:gd name="connsiteY2167" fmla="*/ 1531819 h 4424400"/>
              <a:gd name="connsiteX2168" fmla="*/ 642083 w 9144000"/>
              <a:gd name="connsiteY2168" fmla="*/ 1531819 h 4424400"/>
              <a:gd name="connsiteX2169" fmla="*/ 647848 w 9144000"/>
              <a:gd name="connsiteY2169" fmla="*/ 1532040 h 4424400"/>
              <a:gd name="connsiteX2170" fmla="*/ 683232 w 9144000"/>
              <a:gd name="connsiteY2170" fmla="*/ 1558469 h 4424400"/>
              <a:gd name="connsiteX2171" fmla="*/ 812737 w 9144000"/>
              <a:gd name="connsiteY2171" fmla="*/ 1736567 h 4424400"/>
              <a:gd name="connsiteX2172" fmla="*/ 811258 w 9144000"/>
              <a:gd name="connsiteY2172" fmla="*/ 1776494 h 4424400"/>
              <a:gd name="connsiteX2173" fmla="*/ 684427 w 9144000"/>
              <a:gd name="connsiteY2173" fmla="*/ 1995666 h 4424400"/>
              <a:gd name="connsiteX2174" fmla="*/ 647885 w 9144000"/>
              <a:gd name="connsiteY2174" fmla="*/ 2027124 h 4424400"/>
              <a:gd name="connsiteX2175" fmla="*/ 642119 w 9144000"/>
              <a:gd name="connsiteY2175" fmla="*/ 2027383 h 4424400"/>
              <a:gd name="connsiteX2176" fmla="*/ 640771 w 9144000"/>
              <a:gd name="connsiteY2176" fmla="*/ 2027383 h 4424400"/>
              <a:gd name="connsiteX2177" fmla="*/ 606414 w 9144000"/>
              <a:gd name="connsiteY2177" fmla="*/ 2027383 h 4424400"/>
              <a:gd name="connsiteX2178" fmla="*/ 461884 w 9144000"/>
              <a:gd name="connsiteY2178" fmla="*/ 2027383 h 4424400"/>
              <a:gd name="connsiteX2179" fmla="*/ 427527 w 9144000"/>
              <a:gd name="connsiteY2179" fmla="*/ 2027383 h 4424400"/>
              <a:gd name="connsiteX2180" fmla="*/ 426179 w 9144000"/>
              <a:gd name="connsiteY2180" fmla="*/ 2027383 h 4424400"/>
              <a:gd name="connsiteX2181" fmla="*/ 419834 w 9144000"/>
              <a:gd name="connsiteY2181" fmla="*/ 2026943 h 4424400"/>
              <a:gd name="connsiteX2182" fmla="*/ 395997 w 9144000"/>
              <a:gd name="connsiteY2182" fmla="*/ 1973349 h 4424400"/>
              <a:gd name="connsiteX2183" fmla="*/ 521131 w 9144000"/>
              <a:gd name="connsiteY2183" fmla="*/ 1757161 h 4424400"/>
              <a:gd name="connsiteX2184" fmla="*/ 394980 w 9144000"/>
              <a:gd name="connsiteY2184" fmla="*/ 1583662 h 4424400"/>
              <a:gd name="connsiteX2185" fmla="*/ 419798 w 9144000"/>
              <a:gd name="connsiteY2185" fmla="*/ 1532183 h 4424400"/>
              <a:gd name="connsiteX2186" fmla="*/ 426143 w 9144000"/>
              <a:gd name="connsiteY2186" fmla="*/ 1531819 h 4424400"/>
              <a:gd name="connsiteX2187" fmla="*/ 1381247 w 9144000"/>
              <a:gd name="connsiteY2187" fmla="*/ 1531818 h 4424400"/>
              <a:gd name="connsiteX2188" fmla="*/ 1382594 w 9144000"/>
              <a:gd name="connsiteY2188" fmla="*/ 1531818 h 4424400"/>
              <a:gd name="connsiteX2189" fmla="*/ 1416953 w 9144000"/>
              <a:gd name="connsiteY2189" fmla="*/ 1531818 h 4424400"/>
              <a:gd name="connsiteX2190" fmla="*/ 1561482 w 9144000"/>
              <a:gd name="connsiteY2190" fmla="*/ 1531818 h 4424400"/>
              <a:gd name="connsiteX2191" fmla="*/ 1595839 w 9144000"/>
              <a:gd name="connsiteY2191" fmla="*/ 1531818 h 4424400"/>
              <a:gd name="connsiteX2192" fmla="*/ 1597187 w 9144000"/>
              <a:gd name="connsiteY2192" fmla="*/ 1531818 h 4424400"/>
              <a:gd name="connsiteX2193" fmla="*/ 1602952 w 9144000"/>
              <a:gd name="connsiteY2193" fmla="*/ 1532038 h 4424400"/>
              <a:gd name="connsiteX2194" fmla="*/ 1638336 w 9144000"/>
              <a:gd name="connsiteY2194" fmla="*/ 1558467 h 4424400"/>
              <a:gd name="connsiteX2195" fmla="*/ 1767842 w 9144000"/>
              <a:gd name="connsiteY2195" fmla="*/ 1736567 h 4424400"/>
              <a:gd name="connsiteX2196" fmla="*/ 1766363 w 9144000"/>
              <a:gd name="connsiteY2196" fmla="*/ 1776494 h 4424400"/>
              <a:gd name="connsiteX2197" fmla="*/ 1639530 w 9144000"/>
              <a:gd name="connsiteY2197" fmla="*/ 1995664 h 4424400"/>
              <a:gd name="connsiteX2198" fmla="*/ 1602988 w 9144000"/>
              <a:gd name="connsiteY2198" fmla="*/ 2027122 h 4424400"/>
              <a:gd name="connsiteX2199" fmla="*/ 1597222 w 9144000"/>
              <a:gd name="connsiteY2199" fmla="*/ 2027381 h 4424400"/>
              <a:gd name="connsiteX2200" fmla="*/ 1595876 w 9144000"/>
              <a:gd name="connsiteY2200" fmla="*/ 2027381 h 4424400"/>
              <a:gd name="connsiteX2201" fmla="*/ 1561518 w 9144000"/>
              <a:gd name="connsiteY2201" fmla="*/ 2027381 h 4424400"/>
              <a:gd name="connsiteX2202" fmla="*/ 1416988 w 9144000"/>
              <a:gd name="connsiteY2202" fmla="*/ 2027381 h 4424400"/>
              <a:gd name="connsiteX2203" fmla="*/ 1382630 w 9144000"/>
              <a:gd name="connsiteY2203" fmla="*/ 2027381 h 4424400"/>
              <a:gd name="connsiteX2204" fmla="*/ 1381282 w 9144000"/>
              <a:gd name="connsiteY2204" fmla="*/ 2027381 h 4424400"/>
              <a:gd name="connsiteX2205" fmla="*/ 1374938 w 9144000"/>
              <a:gd name="connsiteY2205" fmla="*/ 2026942 h 4424400"/>
              <a:gd name="connsiteX2206" fmla="*/ 1351101 w 9144000"/>
              <a:gd name="connsiteY2206" fmla="*/ 1973347 h 4424400"/>
              <a:gd name="connsiteX2207" fmla="*/ 1476236 w 9144000"/>
              <a:gd name="connsiteY2207" fmla="*/ 1757160 h 4424400"/>
              <a:gd name="connsiteX2208" fmla="*/ 1350085 w 9144000"/>
              <a:gd name="connsiteY2208" fmla="*/ 1583662 h 4424400"/>
              <a:gd name="connsiteX2209" fmla="*/ 1374902 w 9144000"/>
              <a:gd name="connsiteY2209" fmla="*/ 1532182 h 4424400"/>
              <a:gd name="connsiteX2210" fmla="*/ 1381247 w 9144000"/>
              <a:gd name="connsiteY2210" fmla="*/ 1531818 h 4424400"/>
              <a:gd name="connsiteX2211" fmla="*/ 2336347 w 9144000"/>
              <a:gd name="connsiteY2211" fmla="*/ 1531817 h 4424400"/>
              <a:gd name="connsiteX2212" fmla="*/ 2337695 w 9144000"/>
              <a:gd name="connsiteY2212" fmla="*/ 1531817 h 4424400"/>
              <a:gd name="connsiteX2213" fmla="*/ 2372052 w 9144000"/>
              <a:gd name="connsiteY2213" fmla="*/ 1531817 h 4424400"/>
              <a:gd name="connsiteX2214" fmla="*/ 2516583 w 9144000"/>
              <a:gd name="connsiteY2214" fmla="*/ 1531817 h 4424400"/>
              <a:gd name="connsiteX2215" fmla="*/ 2550941 w 9144000"/>
              <a:gd name="connsiteY2215" fmla="*/ 1531817 h 4424400"/>
              <a:gd name="connsiteX2216" fmla="*/ 2552289 w 9144000"/>
              <a:gd name="connsiteY2216" fmla="*/ 1531817 h 4424400"/>
              <a:gd name="connsiteX2217" fmla="*/ 2558055 w 9144000"/>
              <a:gd name="connsiteY2217" fmla="*/ 1532037 h 4424400"/>
              <a:gd name="connsiteX2218" fmla="*/ 2593438 w 9144000"/>
              <a:gd name="connsiteY2218" fmla="*/ 1558466 h 4424400"/>
              <a:gd name="connsiteX2219" fmla="*/ 2722943 w 9144000"/>
              <a:gd name="connsiteY2219" fmla="*/ 1736566 h 4424400"/>
              <a:gd name="connsiteX2220" fmla="*/ 2721465 w 9144000"/>
              <a:gd name="connsiteY2220" fmla="*/ 1776492 h 4424400"/>
              <a:gd name="connsiteX2221" fmla="*/ 2594634 w 9144000"/>
              <a:gd name="connsiteY2221" fmla="*/ 1995662 h 4424400"/>
              <a:gd name="connsiteX2222" fmla="*/ 2558090 w 9144000"/>
              <a:gd name="connsiteY2222" fmla="*/ 2027120 h 4424400"/>
              <a:gd name="connsiteX2223" fmla="*/ 2552324 w 9144000"/>
              <a:gd name="connsiteY2223" fmla="*/ 2027381 h 4424400"/>
              <a:gd name="connsiteX2224" fmla="*/ 2550977 w 9144000"/>
              <a:gd name="connsiteY2224" fmla="*/ 2027381 h 4424400"/>
              <a:gd name="connsiteX2225" fmla="*/ 2516620 w 9144000"/>
              <a:gd name="connsiteY2225" fmla="*/ 2027381 h 4424400"/>
              <a:gd name="connsiteX2226" fmla="*/ 2372088 w 9144000"/>
              <a:gd name="connsiteY2226" fmla="*/ 2027381 h 4424400"/>
              <a:gd name="connsiteX2227" fmla="*/ 2337731 w 9144000"/>
              <a:gd name="connsiteY2227" fmla="*/ 2027381 h 4424400"/>
              <a:gd name="connsiteX2228" fmla="*/ 2336384 w 9144000"/>
              <a:gd name="connsiteY2228" fmla="*/ 2027381 h 4424400"/>
              <a:gd name="connsiteX2229" fmla="*/ 2330039 w 9144000"/>
              <a:gd name="connsiteY2229" fmla="*/ 2026940 h 4424400"/>
              <a:gd name="connsiteX2230" fmla="*/ 2306201 w 9144000"/>
              <a:gd name="connsiteY2230" fmla="*/ 1973345 h 4424400"/>
              <a:gd name="connsiteX2231" fmla="*/ 2431337 w 9144000"/>
              <a:gd name="connsiteY2231" fmla="*/ 1757158 h 4424400"/>
              <a:gd name="connsiteX2232" fmla="*/ 2305184 w 9144000"/>
              <a:gd name="connsiteY2232" fmla="*/ 1583662 h 4424400"/>
              <a:gd name="connsiteX2233" fmla="*/ 2330002 w 9144000"/>
              <a:gd name="connsiteY2233" fmla="*/ 1532181 h 4424400"/>
              <a:gd name="connsiteX2234" fmla="*/ 2336347 w 9144000"/>
              <a:gd name="connsiteY2234" fmla="*/ 1531817 h 4424400"/>
              <a:gd name="connsiteX2235" fmla="*/ 4246535 w 9144000"/>
              <a:gd name="connsiteY2235" fmla="*/ 1531814 h 4424400"/>
              <a:gd name="connsiteX2236" fmla="*/ 4247882 w 9144000"/>
              <a:gd name="connsiteY2236" fmla="*/ 1531814 h 4424400"/>
              <a:gd name="connsiteX2237" fmla="*/ 4282239 w 9144000"/>
              <a:gd name="connsiteY2237" fmla="*/ 1531814 h 4424400"/>
              <a:gd name="connsiteX2238" fmla="*/ 4426770 w 9144000"/>
              <a:gd name="connsiteY2238" fmla="*/ 1531814 h 4424400"/>
              <a:gd name="connsiteX2239" fmla="*/ 4461128 w 9144000"/>
              <a:gd name="connsiteY2239" fmla="*/ 1531814 h 4424400"/>
              <a:gd name="connsiteX2240" fmla="*/ 4462477 w 9144000"/>
              <a:gd name="connsiteY2240" fmla="*/ 1531814 h 4424400"/>
              <a:gd name="connsiteX2241" fmla="*/ 4468241 w 9144000"/>
              <a:gd name="connsiteY2241" fmla="*/ 1532035 h 4424400"/>
              <a:gd name="connsiteX2242" fmla="*/ 4503624 w 9144000"/>
              <a:gd name="connsiteY2242" fmla="*/ 1558464 h 4424400"/>
              <a:gd name="connsiteX2243" fmla="*/ 4633130 w 9144000"/>
              <a:gd name="connsiteY2243" fmla="*/ 1736564 h 4424400"/>
              <a:gd name="connsiteX2244" fmla="*/ 4631652 w 9144000"/>
              <a:gd name="connsiteY2244" fmla="*/ 1776491 h 4424400"/>
              <a:gd name="connsiteX2245" fmla="*/ 4504818 w 9144000"/>
              <a:gd name="connsiteY2245" fmla="*/ 1995658 h 4424400"/>
              <a:gd name="connsiteX2246" fmla="*/ 4468276 w 9144000"/>
              <a:gd name="connsiteY2246" fmla="*/ 2027116 h 4424400"/>
              <a:gd name="connsiteX2247" fmla="*/ 4462511 w 9144000"/>
              <a:gd name="connsiteY2247" fmla="*/ 2027378 h 4424400"/>
              <a:gd name="connsiteX2248" fmla="*/ 4461163 w 9144000"/>
              <a:gd name="connsiteY2248" fmla="*/ 2027378 h 4424400"/>
              <a:gd name="connsiteX2249" fmla="*/ 4426806 w 9144000"/>
              <a:gd name="connsiteY2249" fmla="*/ 2027378 h 4424400"/>
              <a:gd name="connsiteX2250" fmla="*/ 4282276 w 9144000"/>
              <a:gd name="connsiteY2250" fmla="*/ 2027378 h 4424400"/>
              <a:gd name="connsiteX2251" fmla="*/ 4247918 w 9144000"/>
              <a:gd name="connsiteY2251" fmla="*/ 2027378 h 4424400"/>
              <a:gd name="connsiteX2252" fmla="*/ 4246571 w 9144000"/>
              <a:gd name="connsiteY2252" fmla="*/ 2027378 h 4424400"/>
              <a:gd name="connsiteX2253" fmla="*/ 4240226 w 9144000"/>
              <a:gd name="connsiteY2253" fmla="*/ 2026938 h 4424400"/>
              <a:gd name="connsiteX2254" fmla="*/ 4216387 w 9144000"/>
              <a:gd name="connsiteY2254" fmla="*/ 1973342 h 4424400"/>
              <a:gd name="connsiteX2255" fmla="*/ 4341522 w 9144000"/>
              <a:gd name="connsiteY2255" fmla="*/ 1757157 h 4424400"/>
              <a:gd name="connsiteX2256" fmla="*/ 4215370 w 9144000"/>
              <a:gd name="connsiteY2256" fmla="*/ 1583662 h 4424400"/>
              <a:gd name="connsiteX2257" fmla="*/ 4240189 w 9144000"/>
              <a:gd name="connsiteY2257" fmla="*/ 1532179 h 4424400"/>
              <a:gd name="connsiteX2258" fmla="*/ 4246535 w 9144000"/>
              <a:gd name="connsiteY2258" fmla="*/ 1531814 h 4424400"/>
              <a:gd name="connsiteX2259" fmla="*/ 5201639 w 9144000"/>
              <a:gd name="connsiteY2259" fmla="*/ 1531813 h 4424400"/>
              <a:gd name="connsiteX2260" fmla="*/ 5202987 w 9144000"/>
              <a:gd name="connsiteY2260" fmla="*/ 1531813 h 4424400"/>
              <a:gd name="connsiteX2261" fmla="*/ 5237344 w 9144000"/>
              <a:gd name="connsiteY2261" fmla="*/ 1531813 h 4424400"/>
              <a:gd name="connsiteX2262" fmla="*/ 5381874 w 9144000"/>
              <a:gd name="connsiteY2262" fmla="*/ 1531813 h 4424400"/>
              <a:gd name="connsiteX2263" fmla="*/ 5416232 w 9144000"/>
              <a:gd name="connsiteY2263" fmla="*/ 1531813 h 4424400"/>
              <a:gd name="connsiteX2264" fmla="*/ 5417579 w 9144000"/>
              <a:gd name="connsiteY2264" fmla="*/ 1531813 h 4424400"/>
              <a:gd name="connsiteX2265" fmla="*/ 5423345 w 9144000"/>
              <a:gd name="connsiteY2265" fmla="*/ 1532033 h 4424400"/>
              <a:gd name="connsiteX2266" fmla="*/ 5458728 w 9144000"/>
              <a:gd name="connsiteY2266" fmla="*/ 1558463 h 4424400"/>
              <a:gd name="connsiteX2267" fmla="*/ 5588233 w 9144000"/>
              <a:gd name="connsiteY2267" fmla="*/ 1736564 h 4424400"/>
              <a:gd name="connsiteX2268" fmla="*/ 5586753 w 9144000"/>
              <a:gd name="connsiteY2268" fmla="*/ 1776490 h 4424400"/>
              <a:gd name="connsiteX2269" fmla="*/ 5459923 w 9144000"/>
              <a:gd name="connsiteY2269" fmla="*/ 1995656 h 4424400"/>
              <a:gd name="connsiteX2270" fmla="*/ 5423381 w 9144000"/>
              <a:gd name="connsiteY2270" fmla="*/ 2027114 h 4424400"/>
              <a:gd name="connsiteX2271" fmla="*/ 5417615 w 9144000"/>
              <a:gd name="connsiteY2271" fmla="*/ 2027377 h 4424400"/>
              <a:gd name="connsiteX2272" fmla="*/ 5416267 w 9144000"/>
              <a:gd name="connsiteY2272" fmla="*/ 2027377 h 4424400"/>
              <a:gd name="connsiteX2273" fmla="*/ 5381911 w 9144000"/>
              <a:gd name="connsiteY2273" fmla="*/ 2027377 h 4424400"/>
              <a:gd name="connsiteX2274" fmla="*/ 5237379 w 9144000"/>
              <a:gd name="connsiteY2274" fmla="*/ 2027377 h 4424400"/>
              <a:gd name="connsiteX2275" fmla="*/ 5203022 w 9144000"/>
              <a:gd name="connsiteY2275" fmla="*/ 2027377 h 4424400"/>
              <a:gd name="connsiteX2276" fmla="*/ 5201674 w 9144000"/>
              <a:gd name="connsiteY2276" fmla="*/ 2027377 h 4424400"/>
              <a:gd name="connsiteX2277" fmla="*/ 5195331 w 9144000"/>
              <a:gd name="connsiteY2277" fmla="*/ 2026937 h 4424400"/>
              <a:gd name="connsiteX2278" fmla="*/ 5171492 w 9144000"/>
              <a:gd name="connsiteY2278" fmla="*/ 1973340 h 4424400"/>
              <a:gd name="connsiteX2279" fmla="*/ 5296628 w 9144000"/>
              <a:gd name="connsiteY2279" fmla="*/ 1757156 h 4424400"/>
              <a:gd name="connsiteX2280" fmla="*/ 5170476 w 9144000"/>
              <a:gd name="connsiteY2280" fmla="*/ 1583662 h 4424400"/>
              <a:gd name="connsiteX2281" fmla="*/ 5195293 w 9144000"/>
              <a:gd name="connsiteY2281" fmla="*/ 1532177 h 4424400"/>
              <a:gd name="connsiteX2282" fmla="*/ 5201639 w 9144000"/>
              <a:gd name="connsiteY2282" fmla="*/ 1531813 h 4424400"/>
              <a:gd name="connsiteX2283" fmla="*/ 6156740 w 9144000"/>
              <a:gd name="connsiteY2283" fmla="*/ 1531812 h 4424400"/>
              <a:gd name="connsiteX2284" fmla="*/ 6158088 w 9144000"/>
              <a:gd name="connsiteY2284" fmla="*/ 1531812 h 4424400"/>
              <a:gd name="connsiteX2285" fmla="*/ 6192445 w 9144000"/>
              <a:gd name="connsiteY2285" fmla="*/ 1531812 h 4424400"/>
              <a:gd name="connsiteX2286" fmla="*/ 6336976 w 9144000"/>
              <a:gd name="connsiteY2286" fmla="*/ 1531812 h 4424400"/>
              <a:gd name="connsiteX2287" fmla="*/ 6371333 w 9144000"/>
              <a:gd name="connsiteY2287" fmla="*/ 1531812 h 4424400"/>
              <a:gd name="connsiteX2288" fmla="*/ 6372681 w 9144000"/>
              <a:gd name="connsiteY2288" fmla="*/ 1531812 h 4424400"/>
              <a:gd name="connsiteX2289" fmla="*/ 6378446 w 9144000"/>
              <a:gd name="connsiteY2289" fmla="*/ 1532032 h 4424400"/>
              <a:gd name="connsiteX2290" fmla="*/ 6413830 w 9144000"/>
              <a:gd name="connsiteY2290" fmla="*/ 1558461 h 4424400"/>
              <a:gd name="connsiteX2291" fmla="*/ 6543335 w 9144000"/>
              <a:gd name="connsiteY2291" fmla="*/ 1736563 h 4424400"/>
              <a:gd name="connsiteX2292" fmla="*/ 6541856 w 9144000"/>
              <a:gd name="connsiteY2292" fmla="*/ 1776489 h 4424400"/>
              <a:gd name="connsiteX2293" fmla="*/ 6415024 w 9144000"/>
              <a:gd name="connsiteY2293" fmla="*/ 1995654 h 4424400"/>
              <a:gd name="connsiteX2294" fmla="*/ 6378482 w 9144000"/>
              <a:gd name="connsiteY2294" fmla="*/ 2027112 h 4424400"/>
              <a:gd name="connsiteX2295" fmla="*/ 6372717 w 9144000"/>
              <a:gd name="connsiteY2295" fmla="*/ 2027375 h 4424400"/>
              <a:gd name="connsiteX2296" fmla="*/ 6371369 w 9144000"/>
              <a:gd name="connsiteY2296" fmla="*/ 2027375 h 4424400"/>
              <a:gd name="connsiteX2297" fmla="*/ 6337012 w 9144000"/>
              <a:gd name="connsiteY2297" fmla="*/ 2027375 h 4424400"/>
              <a:gd name="connsiteX2298" fmla="*/ 6192481 w 9144000"/>
              <a:gd name="connsiteY2298" fmla="*/ 2027375 h 4424400"/>
              <a:gd name="connsiteX2299" fmla="*/ 6158124 w 9144000"/>
              <a:gd name="connsiteY2299" fmla="*/ 2027375 h 4424400"/>
              <a:gd name="connsiteX2300" fmla="*/ 6156776 w 9144000"/>
              <a:gd name="connsiteY2300" fmla="*/ 2027375 h 4424400"/>
              <a:gd name="connsiteX2301" fmla="*/ 6150431 w 9144000"/>
              <a:gd name="connsiteY2301" fmla="*/ 2026936 h 4424400"/>
              <a:gd name="connsiteX2302" fmla="*/ 6126594 w 9144000"/>
              <a:gd name="connsiteY2302" fmla="*/ 1973338 h 4424400"/>
              <a:gd name="connsiteX2303" fmla="*/ 6251728 w 9144000"/>
              <a:gd name="connsiteY2303" fmla="*/ 1757155 h 4424400"/>
              <a:gd name="connsiteX2304" fmla="*/ 6125577 w 9144000"/>
              <a:gd name="connsiteY2304" fmla="*/ 1583662 h 4424400"/>
              <a:gd name="connsiteX2305" fmla="*/ 6150395 w 9144000"/>
              <a:gd name="connsiteY2305" fmla="*/ 1532176 h 4424400"/>
              <a:gd name="connsiteX2306" fmla="*/ 6156740 w 9144000"/>
              <a:gd name="connsiteY2306" fmla="*/ 1531812 h 4424400"/>
              <a:gd name="connsiteX2307" fmla="*/ 7111844 w 9144000"/>
              <a:gd name="connsiteY2307" fmla="*/ 1531811 h 4424400"/>
              <a:gd name="connsiteX2308" fmla="*/ 7113192 w 9144000"/>
              <a:gd name="connsiteY2308" fmla="*/ 1531811 h 4424400"/>
              <a:gd name="connsiteX2309" fmla="*/ 7147549 w 9144000"/>
              <a:gd name="connsiteY2309" fmla="*/ 1531811 h 4424400"/>
              <a:gd name="connsiteX2310" fmla="*/ 7292080 w 9144000"/>
              <a:gd name="connsiteY2310" fmla="*/ 1531811 h 4424400"/>
              <a:gd name="connsiteX2311" fmla="*/ 7326437 w 9144000"/>
              <a:gd name="connsiteY2311" fmla="*/ 1531811 h 4424400"/>
              <a:gd name="connsiteX2312" fmla="*/ 7327785 w 9144000"/>
              <a:gd name="connsiteY2312" fmla="*/ 1531811 h 4424400"/>
              <a:gd name="connsiteX2313" fmla="*/ 7333550 w 9144000"/>
              <a:gd name="connsiteY2313" fmla="*/ 1532031 h 4424400"/>
              <a:gd name="connsiteX2314" fmla="*/ 7368934 w 9144000"/>
              <a:gd name="connsiteY2314" fmla="*/ 1558460 h 4424400"/>
              <a:gd name="connsiteX2315" fmla="*/ 7498439 w 9144000"/>
              <a:gd name="connsiteY2315" fmla="*/ 1736562 h 4424400"/>
              <a:gd name="connsiteX2316" fmla="*/ 7496960 w 9144000"/>
              <a:gd name="connsiteY2316" fmla="*/ 1776488 h 4424400"/>
              <a:gd name="connsiteX2317" fmla="*/ 7370128 w 9144000"/>
              <a:gd name="connsiteY2317" fmla="*/ 1995652 h 4424400"/>
              <a:gd name="connsiteX2318" fmla="*/ 7333586 w 9144000"/>
              <a:gd name="connsiteY2318" fmla="*/ 2027111 h 4424400"/>
              <a:gd name="connsiteX2319" fmla="*/ 7327821 w 9144000"/>
              <a:gd name="connsiteY2319" fmla="*/ 2027374 h 4424400"/>
              <a:gd name="connsiteX2320" fmla="*/ 7326473 w 9144000"/>
              <a:gd name="connsiteY2320" fmla="*/ 2027374 h 4424400"/>
              <a:gd name="connsiteX2321" fmla="*/ 7292116 w 9144000"/>
              <a:gd name="connsiteY2321" fmla="*/ 2027374 h 4424400"/>
              <a:gd name="connsiteX2322" fmla="*/ 7147585 w 9144000"/>
              <a:gd name="connsiteY2322" fmla="*/ 2027374 h 4424400"/>
              <a:gd name="connsiteX2323" fmla="*/ 7113228 w 9144000"/>
              <a:gd name="connsiteY2323" fmla="*/ 2027374 h 4424400"/>
              <a:gd name="connsiteX2324" fmla="*/ 7111880 w 9144000"/>
              <a:gd name="connsiteY2324" fmla="*/ 2027374 h 4424400"/>
              <a:gd name="connsiteX2325" fmla="*/ 7105535 w 9144000"/>
              <a:gd name="connsiteY2325" fmla="*/ 2026934 h 4424400"/>
              <a:gd name="connsiteX2326" fmla="*/ 7081698 w 9144000"/>
              <a:gd name="connsiteY2326" fmla="*/ 1973336 h 4424400"/>
              <a:gd name="connsiteX2327" fmla="*/ 7206832 w 9144000"/>
              <a:gd name="connsiteY2327" fmla="*/ 1757154 h 4424400"/>
              <a:gd name="connsiteX2328" fmla="*/ 7080681 w 9144000"/>
              <a:gd name="connsiteY2328" fmla="*/ 1583662 h 4424400"/>
              <a:gd name="connsiteX2329" fmla="*/ 7105499 w 9144000"/>
              <a:gd name="connsiteY2329" fmla="*/ 1532175 h 4424400"/>
              <a:gd name="connsiteX2330" fmla="*/ 7111844 w 9144000"/>
              <a:gd name="connsiteY2330" fmla="*/ 1531811 h 4424400"/>
              <a:gd name="connsiteX2331" fmla="*/ 8066948 w 9144000"/>
              <a:gd name="connsiteY2331" fmla="*/ 1531810 h 4424400"/>
              <a:gd name="connsiteX2332" fmla="*/ 8068296 w 9144000"/>
              <a:gd name="connsiteY2332" fmla="*/ 1531810 h 4424400"/>
              <a:gd name="connsiteX2333" fmla="*/ 8102653 w 9144000"/>
              <a:gd name="connsiteY2333" fmla="*/ 1531810 h 4424400"/>
              <a:gd name="connsiteX2334" fmla="*/ 8247184 w 9144000"/>
              <a:gd name="connsiteY2334" fmla="*/ 1531810 h 4424400"/>
              <a:gd name="connsiteX2335" fmla="*/ 8281541 w 9144000"/>
              <a:gd name="connsiteY2335" fmla="*/ 1531810 h 4424400"/>
              <a:gd name="connsiteX2336" fmla="*/ 8282889 w 9144000"/>
              <a:gd name="connsiteY2336" fmla="*/ 1531810 h 4424400"/>
              <a:gd name="connsiteX2337" fmla="*/ 8288654 w 9144000"/>
              <a:gd name="connsiteY2337" fmla="*/ 1532029 h 4424400"/>
              <a:gd name="connsiteX2338" fmla="*/ 8324038 w 9144000"/>
              <a:gd name="connsiteY2338" fmla="*/ 1558459 h 4424400"/>
              <a:gd name="connsiteX2339" fmla="*/ 8453543 w 9144000"/>
              <a:gd name="connsiteY2339" fmla="*/ 1736561 h 4424400"/>
              <a:gd name="connsiteX2340" fmla="*/ 8452064 w 9144000"/>
              <a:gd name="connsiteY2340" fmla="*/ 1776487 h 4424400"/>
              <a:gd name="connsiteX2341" fmla="*/ 8325232 w 9144000"/>
              <a:gd name="connsiteY2341" fmla="*/ 1995651 h 4424400"/>
              <a:gd name="connsiteX2342" fmla="*/ 8288690 w 9144000"/>
              <a:gd name="connsiteY2342" fmla="*/ 2027109 h 4424400"/>
              <a:gd name="connsiteX2343" fmla="*/ 8282925 w 9144000"/>
              <a:gd name="connsiteY2343" fmla="*/ 2027373 h 4424400"/>
              <a:gd name="connsiteX2344" fmla="*/ 8281577 w 9144000"/>
              <a:gd name="connsiteY2344" fmla="*/ 2027373 h 4424400"/>
              <a:gd name="connsiteX2345" fmla="*/ 8247220 w 9144000"/>
              <a:gd name="connsiteY2345" fmla="*/ 2027373 h 4424400"/>
              <a:gd name="connsiteX2346" fmla="*/ 8102689 w 9144000"/>
              <a:gd name="connsiteY2346" fmla="*/ 2027373 h 4424400"/>
              <a:gd name="connsiteX2347" fmla="*/ 8068332 w 9144000"/>
              <a:gd name="connsiteY2347" fmla="*/ 2027373 h 4424400"/>
              <a:gd name="connsiteX2348" fmla="*/ 8066984 w 9144000"/>
              <a:gd name="connsiteY2348" fmla="*/ 2027373 h 4424400"/>
              <a:gd name="connsiteX2349" fmla="*/ 8060639 w 9144000"/>
              <a:gd name="connsiteY2349" fmla="*/ 2026933 h 4424400"/>
              <a:gd name="connsiteX2350" fmla="*/ 8036802 w 9144000"/>
              <a:gd name="connsiteY2350" fmla="*/ 1973334 h 4424400"/>
              <a:gd name="connsiteX2351" fmla="*/ 8161936 w 9144000"/>
              <a:gd name="connsiteY2351" fmla="*/ 1757153 h 4424400"/>
              <a:gd name="connsiteX2352" fmla="*/ 8035785 w 9144000"/>
              <a:gd name="connsiteY2352" fmla="*/ 1583662 h 4424400"/>
              <a:gd name="connsiteX2353" fmla="*/ 8060603 w 9144000"/>
              <a:gd name="connsiteY2353" fmla="*/ 1532173 h 4424400"/>
              <a:gd name="connsiteX2354" fmla="*/ 8066948 w 9144000"/>
              <a:gd name="connsiteY2354" fmla="*/ 1531810 h 4424400"/>
              <a:gd name="connsiteX2355" fmla="*/ 9022052 w 9144000"/>
              <a:gd name="connsiteY2355" fmla="*/ 1531808 h 4424400"/>
              <a:gd name="connsiteX2356" fmla="*/ 9023400 w 9144000"/>
              <a:gd name="connsiteY2356" fmla="*/ 1531808 h 4424400"/>
              <a:gd name="connsiteX2357" fmla="*/ 9057757 w 9144000"/>
              <a:gd name="connsiteY2357" fmla="*/ 1531808 h 4424400"/>
              <a:gd name="connsiteX2358" fmla="*/ 9144000 w 9144000"/>
              <a:gd name="connsiteY2358" fmla="*/ 1531808 h 4424400"/>
              <a:gd name="connsiteX2359" fmla="*/ 9144000 w 9144000"/>
              <a:gd name="connsiteY2359" fmla="*/ 2027372 h 4424400"/>
              <a:gd name="connsiteX2360" fmla="*/ 9057793 w 9144000"/>
              <a:gd name="connsiteY2360" fmla="*/ 2027372 h 4424400"/>
              <a:gd name="connsiteX2361" fmla="*/ 9023436 w 9144000"/>
              <a:gd name="connsiteY2361" fmla="*/ 2027372 h 4424400"/>
              <a:gd name="connsiteX2362" fmla="*/ 9022088 w 9144000"/>
              <a:gd name="connsiteY2362" fmla="*/ 2027372 h 4424400"/>
              <a:gd name="connsiteX2363" fmla="*/ 9015743 w 9144000"/>
              <a:gd name="connsiteY2363" fmla="*/ 2026932 h 4424400"/>
              <a:gd name="connsiteX2364" fmla="*/ 8991905 w 9144000"/>
              <a:gd name="connsiteY2364" fmla="*/ 1973332 h 4424400"/>
              <a:gd name="connsiteX2365" fmla="*/ 9117040 w 9144000"/>
              <a:gd name="connsiteY2365" fmla="*/ 1757152 h 4424400"/>
              <a:gd name="connsiteX2366" fmla="*/ 8990889 w 9144000"/>
              <a:gd name="connsiteY2366" fmla="*/ 1583662 h 4424400"/>
              <a:gd name="connsiteX2367" fmla="*/ 9015707 w 9144000"/>
              <a:gd name="connsiteY2367" fmla="*/ 1532172 h 4424400"/>
              <a:gd name="connsiteX2368" fmla="*/ 9022052 w 9144000"/>
              <a:gd name="connsiteY2368" fmla="*/ 1531808 h 4424400"/>
              <a:gd name="connsiteX2369" fmla="*/ 3291428 w 9144000"/>
              <a:gd name="connsiteY2369" fmla="*/ 1531804 h 4424400"/>
              <a:gd name="connsiteX2370" fmla="*/ 3292776 w 9144000"/>
              <a:gd name="connsiteY2370" fmla="*/ 1531804 h 4424400"/>
              <a:gd name="connsiteX2371" fmla="*/ 3327133 w 9144000"/>
              <a:gd name="connsiteY2371" fmla="*/ 1531804 h 4424400"/>
              <a:gd name="connsiteX2372" fmla="*/ 3471664 w 9144000"/>
              <a:gd name="connsiteY2372" fmla="*/ 1531804 h 4424400"/>
              <a:gd name="connsiteX2373" fmla="*/ 3506021 w 9144000"/>
              <a:gd name="connsiteY2373" fmla="*/ 1531804 h 4424400"/>
              <a:gd name="connsiteX2374" fmla="*/ 3507369 w 9144000"/>
              <a:gd name="connsiteY2374" fmla="*/ 1531804 h 4424400"/>
              <a:gd name="connsiteX2375" fmla="*/ 3513134 w 9144000"/>
              <a:gd name="connsiteY2375" fmla="*/ 1532024 h 4424400"/>
              <a:gd name="connsiteX2376" fmla="*/ 3548518 w 9144000"/>
              <a:gd name="connsiteY2376" fmla="*/ 1558454 h 4424400"/>
              <a:gd name="connsiteX2377" fmla="*/ 3678023 w 9144000"/>
              <a:gd name="connsiteY2377" fmla="*/ 1736558 h 4424400"/>
              <a:gd name="connsiteX2378" fmla="*/ 3676544 w 9144000"/>
              <a:gd name="connsiteY2378" fmla="*/ 1776482 h 4424400"/>
              <a:gd name="connsiteX2379" fmla="*/ 3549713 w 9144000"/>
              <a:gd name="connsiteY2379" fmla="*/ 1995642 h 4424400"/>
              <a:gd name="connsiteX2380" fmla="*/ 3513170 w 9144000"/>
              <a:gd name="connsiteY2380" fmla="*/ 2027102 h 4424400"/>
              <a:gd name="connsiteX2381" fmla="*/ 3507405 w 9144000"/>
              <a:gd name="connsiteY2381" fmla="*/ 2027367 h 4424400"/>
              <a:gd name="connsiteX2382" fmla="*/ 3506057 w 9144000"/>
              <a:gd name="connsiteY2382" fmla="*/ 2027367 h 4424400"/>
              <a:gd name="connsiteX2383" fmla="*/ 3471700 w 9144000"/>
              <a:gd name="connsiteY2383" fmla="*/ 2027367 h 4424400"/>
              <a:gd name="connsiteX2384" fmla="*/ 3327169 w 9144000"/>
              <a:gd name="connsiteY2384" fmla="*/ 2027367 h 4424400"/>
              <a:gd name="connsiteX2385" fmla="*/ 3292812 w 9144000"/>
              <a:gd name="connsiteY2385" fmla="*/ 2027367 h 4424400"/>
              <a:gd name="connsiteX2386" fmla="*/ 3291464 w 9144000"/>
              <a:gd name="connsiteY2386" fmla="*/ 2027367 h 4424400"/>
              <a:gd name="connsiteX2387" fmla="*/ 3285119 w 9144000"/>
              <a:gd name="connsiteY2387" fmla="*/ 2026927 h 4424400"/>
              <a:gd name="connsiteX2388" fmla="*/ 3261282 w 9144000"/>
              <a:gd name="connsiteY2388" fmla="*/ 1973326 h 4424400"/>
              <a:gd name="connsiteX2389" fmla="*/ 3386416 w 9144000"/>
              <a:gd name="connsiteY2389" fmla="*/ 1757149 h 4424400"/>
              <a:gd name="connsiteX2390" fmla="*/ 3260265 w 9144000"/>
              <a:gd name="connsiteY2390" fmla="*/ 1583662 h 4424400"/>
              <a:gd name="connsiteX2391" fmla="*/ 3285083 w 9144000"/>
              <a:gd name="connsiteY2391" fmla="*/ 1532168 h 4424400"/>
              <a:gd name="connsiteX2392" fmla="*/ 3291428 w 9144000"/>
              <a:gd name="connsiteY2392" fmla="*/ 1531804 h 4424400"/>
              <a:gd name="connsiteX2393" fmla="*/ 0 w 9144000"/>
              <a:gd name="connsiteY2393" fmla="*/ 1160604 h 4424400"/>
              <a:gd name="connsiteX2394" fmla="*/ 128828 w 9144000"/>
              <a:gd name="connsiteY2394" fmla="*/ 1160604 h 4424400"/>
              <a:gd name="connsiteX2395" fmla="*/ 163184 w 9144000"/>
              <a:gd name="connsiteY2395" fmla="*/ 1160604 h 4424400"/>
              <a:gd name="connsiteX2396" fmla="*/ 164532 w 9144000"/>
              <a:gd name="connsiteY2396" fmla="*/ 1160604 h 4424400"/>
              <a:gd name="connsiteX2397" fmla="*/ 170297 w 9144000"/>
              <a:gd name="connsiteY2397" fmla="*/ 1160823 h 4424400"/>
              <a:gd name="connsiteX2398" fmla="*/ 205682 w 9144000"/>
              <a:gd name="connsiteY2398" fmla="*/ 1187256 h 4424400"/>
              <a:gd name="connsiteX2399" fmla="*/ 335186 w 9144000"/>
              <a:gd name="connsiteY2399" fmla="*/ 1365354 h 4424400"/>
              <a:gd name="connsiteX2400" fmla="*/ 333707 w 9144000"/>
              <a:gd name="connsiteY2400" fmla="*/ 1405282 h 4424400"/>
              <a:gd name="connsiteX2401" fmla="*/ 206876 w 9144000"/>
              <a:gd name="connsiteY2401" fmla="*/ 1624442 h 4424400"/>
              <a:gd name="connsiteX2402" fmla="*/ 170334 w 9144000"/>
              <a:gd name="connsiteY2402" fmla="*/ 1655898 h 4424400"/>
              <a:gd name="connsiteX2403" fmla="*/ 164568 w 9144000"/>
              <a:gd name="connsiteY2403" fmla="*/ 1656163 h 4424400"/>
              <a:gd name="connsiteX2404" fmla="*/ 163220 w 9144000"/>
              <a:gd name="connsiteY2404" fmla="*/ 1656163 h 4424400"/>
              <a:gd name="connsiteX2405" fmla="*/ 128864 w 9144000"/>
              <a:gd name="connsiteY2405" fmla="*/ 1656163 h 4424400"/>
              <a:gd name="connsiteX2406" fmla="*/ 0 w 9144000"/>
              <a:gd name="connsiteY2406" fmla="*/ 1656163 h 4424400"/>
              <a:gd name="connsiteX2407" fmla="*/ 0 w 9144000"/>
              <a:gd name="connsiteY2407" fmla="*/ 1461230 h 4424400"/>
              <a:gd name="connsiteX2408" fmla="*/ 43581 w 9144000"/>
              <a:gd name="connsiteY2408" fmla="*/ 1385946 h 4424400"/>
              <a:gd name="connsiteX2409" fmla="*/ 0 w 9144000"/>
              <a:gd name="connsiteY2409" fmla="*/ 1326013 h 4424400"/>
              <a:gd name="connsiteX2410" fmla="*/ 903694 w 9144000"/>
              <a:gd name="connsiteY2410" fmla="*/ 1160602 h 4424400"/>
              <a:gd name="connsiteX2411" fmla="*/ 905042 w 9144000"/>
              <a:gd name="connsiteY2411" fmla="*/ 1160602 h 4424400"/>
              <a:gd name="connsiteX2412" fmla="*/ 939399 w 9144000"/>
              <a:gd name="connsiteY2412" fmla="*/ 1160602 h 4424400"/>
              <a:gd name="connsiteX2413" fmla="*/ 1083930 w 9144000"/>
              <a:gd name="connsiteY2413" fmla="*/ 1160602 h 4424400"/>
              <a:gd name="connsiteX2414" fmla="*/ 1118287 w 9144000"/>
              <a:gd name="connsiteY2414" fmla="*/ 1160602 h 4424400"/>
              <a:gd name="connsiteX2415" fmla="*/ 1119635 w 9144000"/>
              <a:gd name="connsiteY2415" fmla="*/ 1160602 h 4424400"/>
              <a:gd name="connsiteX2416" fmla="*/ 1125400 w 9144000"/>
              <a:gd name="connsiteY2416" fmla="*/ 1160822 h 4424400"/>
              <a:gd name="connsiteX2417" fmla="*/ 1160786 w 9144000"/>
              <a:gd name="connsiteY2417" fmla="*/ 1187255 h 4424400"/>
              <a:gd name="connsiteX2418" fmla="*/ 1290290 w 9144000"/>
              <a:gd name="connsiteY2418" fmla="*/ 1365352 h 4424400"/>
              <a:gd name="connsiteX2419" fmla="*/ 1288812 w 9144000"/>
              <a:gd name="connsiteY2419" fmla="*/ 1405281 h 4424400"/>
              <a:gd name="connsiteX2420" fmla="*/ 1161979 w 9144000"/>
              <a:gd name="connsiteY2420" fmla="*/ 1624441 h 4424400"/>
              <a:gd name="connsiteX2421" fmla="*/ 1125437 w 9144000"/>
              <a:gd name="connsiteY2421" fmla="*/ 1655897 h 4424400"/>
              <a:gd name="connsiteX2422" fmla="*/ 1119671 w 9144000"/>
              <a:gd name="connsiteY2422" fmla="*/ 1656162 h 4424400"/>
              <a:gd name="connsiteX2423" fmla="*/ 1118324 w 9144000"/>
              <a:gd name="connsiteY2423" fmla="*/ 1656162 h 4424400"/>
              <a:gd name="connsiteX2424" fmla="*/ 1083967 w 9144000"/>
              <a:gd name="connsiteY2424" fmla="*/ 1656162 h 4424400"/>
              <a:gd name="connsiteX2425" fmla="*/ 939435 w 9144000"/>
              <a:gd name="connsiteY2425" fmla="*/ 1656162 h 4424400"/>
              <a:gd name="connsiteX2426" fmla="*/ 905078 w 9144000"/>
              <a:gd name="connsiteY2426" fmla="*/ 1656162 h 4424400"/>
              <a:gd name="connsiteX2427" fmla="*/ 903730 w 9144000"/>
              <a:gd name="connsiteY2427" fmla="*/ 1656162 h 4424400"/>
              <a:gd name="connsiteX2428" fmla="*/ 897385 w 9144000"/>
              <a:gd name="connsiteY2428" fmla="*/ 1655722 h 4424400"/>
              <a:gd name="connsiteX2429" fmla="*/ 873547 w 9144000"/>
              <a:gd name="connsiteY2429" fmla="*/ 1602110 h 4424400"/>
              <a:gd name="connsiteX2430" fmla="*/ 998682 w 9144000"/>
              <a:gd name="connsiteY2430" fmla="*/ 1385945 h 4424400"/>
              <a:gd name="connsiteX2431" fmla="*/ 872531 w 9144000"/>
              <a:gd name="connsiteY2431" fmla="*/ 1212461 h 4424400"/>
              <a:gd name="connsiteX2432" fmla="*/ 897349 w 9144000"/>
              <a:gd name="connsiteY2432" fmla="*/ 1160968 h 4424400"/>
              <a:gd name="connsiteX2433" fmla="*/ 903694 w 9144000"/>
              <a:gd name="connsiteY2433" fmla="*/ 1160602 h 4424400"/>
              <a:gd name="connsiteX2434" fmla="*/ 1858797 w 9144000"/>
              <a:gd name="connsiteY2434" fmla="*/ 1160601 h 4424400"/>
              <a:gd name="connsiteX2435" fmla="*/ 1860146 w 9144000"/>
              <a:gd name="connsiteY2435" fmla="*/ 1160601 h 4424400"/>
              <a:gd name="connsiteX2436" fmla="*/ 1894503 w 9144000"/>
              <a:gd name="connsiteY2436" fmla="*/ 1160601 h 4424400"/>
              <a:gd name="connsiteX2437" fmla="*/ 2039033 w 9144000"/>
              <a:gd name="connsiteY2437" fmla="*/ 1160601 h 4424400"/>
              <a:gd name="connsiteX2438" fmla="*/ 2073390 w 9144000"/>
              <a:gd name="connsiteY2438" fmla="*/ 1160601 h 4424400"/>
              <a:gd name="connsiteX2439" fmla="*/ 2074737 w 9144000"/>
              <a:gd name="connsiteY2439" fmla="*/ 1160601 h 4424400"/>
              <a:gd name="connsiteX2440" fmla="*/ 2080503 w 9144000"/>
              <a:gd name="connsiteY2440" fmla="*/ 1160821 h 4424400"/>
              <a:gd name="connsiteX2441" fmla="*/ 2115886 w 9144000"/>
              <a:gd name="connsiteY2441" fmla="*/ 1187253 h 4424400"/>
              <a:gd name="connsiteX2442" fmla="*/ 2245389 w 9144000"/>
              <a:gd name="connsiteY2442" fmla="*/ 1365352 h 4424400"/>
              <a:gd name="connsiteX2443" fmla="*/ 2243912 w 9144000"/>
              <a:gd name="connsiteY2443" fmla="*/ 1405279 h 4424400"/>
              <a:gd name="connsiteX2444" fmla="*/ 2117080 w 9144000"/>
              <a:gd name="connsiteY2444" fmla="*/ 1624439 h 4424400"/>
              <a:gd name="connsiteX2445" fmla="*/ 2080539 w 9144000"/>
              <a:gd name="connsiteY2445" fmla="*/ 1655896 h 4424400"/>
              <a:gd name="connsiteX2446" fmla="*/ 2074774 w 9144000"/>
              <a:gd name="connsiteY2446" fmla="*/ 1656162 h 4424400"/>
              <a:gd name="connsiteX2447" fmla="*/ 2073426 w 9144000"/>
              <a:gd name="connsiteY2447" fmla="*/ 1656162 h 4424400"/>
              <a:gd name="connsiteX2448" fmla="*/ 2039069 w 9144000"/>
              <a:gd name="connsiteY2448" fmla="*/ 1656162 h 4424400"/>
              <a:gd name="connsiteX2449" fmla="*/ 1894538 w 9144000"/>
              <a:gd name="connsiteY2449" fmla="*/ 1656162 h 4424400"/>
              <a:gd name="connsiteX2450" fmla="*/ 1860181 w 9144000"/>
              <a:gd name="connsiteY2450" fmla="*/ 1656162 h 4424400"/>
              <a:gd name="connsiteX2451" fmla="*/ 1858834 w 9144000"/>
              <a:gd name="connsiteY2451" fmla="*/ 1656162 h 4424400"/>
              <a:gd name="connsiteX2452" fmla="*/ 1852489 w 9144000"/>
              <a:gd name="connsiteY2452" fmla="*/ 1655721 h 4424400"/>
              <a:gd name="connsiteX2453" fmla="*/ 1828651 w 9144000"/>
              <a:gd name="connsiteY2453" fmla="*/ 1602110 h 4424400"/>
              <a:gd name="connsiteX2454" fmla="*/ 1953786 w 9144000"/>
              <a:gd name="connsiteY2454" fmla="*/ 1385944 h 4424400"/>
              <a:gd name="connsiteX2455" fmla="*/ 1827635 w 9144000"/>
              <a:gd name="connsiteY2455" fmla="*/ 1212460 h 4424400"/>
              <a:gd name="connsiteX2456" fmla="*/ 1852453 w 9144000"/>
              <a:gd name="connsiteY2456" fmla="*/ 1160966 h 4424400"/>
              <a:gd name="connsiteX2457" fmla="*/ 1858797 w 9144000"/>
              <a:gd name="connsiteY2457" fmla="*/ 1160601 h 4424400"/>
              <a:gd name="connsiteX2458" fmla="*/ 2813898 w 9144000"/>
              <a:gd name="connsiteY2458" fmla="*/ 1160600 h 4424400"/>
              <a:gd name="connsiteX2459" fmla="*/ 2815247 w 9144000"/>
              <a:gd name="connsiteY2459" fmla="*/ 1160600 h 4424400"/>
              <a:gd name="connsiteX2460" fmla="*/ 2849605 w 9144000"/>
              <a:gd name="connsiteY2460" fmla="*/ 1160600 h 4424400"/>
              <a:gd name="connsiteX2461" fmla="*/ 2994136 w 9144000"/>
              <a:gd name="connsiteY2461" fmla="*/ 1160600 h 4424400"/>
              <a:gd name="connsiteX2462" fmla="*/ 3028494 w 9144000"/>
              <a:gd name="connsiteY2462" fmla="*/ 1160600 h 4424400"/>
              <a:gd name="connsiteX2463" fmla="*/ 3029842 w 9144000"/>
              <a:gd name="connsiteY2463" fmla="*/ 1160600 h 4424400"/>
              <a:gd name="connsiteX2464" fmla="*/ 3035607 w 9144000"/>
              <a:gd name="connsiteY2464" fmla="*/ 1160820 h 4424400"/>
              <a:gd name="connsiteX2465" fmla="*/ 3070994 w 9144000"/>
              <a:gd name="connsiteY2465" fmla="*/ 1187252 h 4424400"/>
              <a:gd name="connsiteX2466" fmla="*/ 3200497 w 9144000"/>
              <a:gd name="connsiteY2466" fmla="*/ 1365351 h 4424400"/>
              <a:gd name="connsiteX2467" fmla="*/ 3199016 w 9144000"/>
              <a:gd name="connsiteY2467" fmla="*/ 1405278 h 4424400"/>
              <a:gd name="connsiteX2468" fmla="*/ 3072186 w 9144000"/>
              <a:gd name="connsiteY2468" fmla="*/ 1624438 h 4424400"/>
              <a:gd name="connsiteX2469" fmla="*/ 3035642 w 9144000"/>
              <a:gd name="connsiteY2469" fmla="*/ 1655895 h 4424400"/>
              <a:gd name="connsiteX2470" fmla="*/ 3029878 w 9144000"/>
              <a:gd name="connsiteY2470" fmla="*/ 1656161 h 4424400"/>
              <a:gd name="connsiteX2471" fmla="*/ 3028531 w 9144000"/>
              <a:gd name="connsiteY2471" fmla="*/ 1656161 h 4424400"/>
              <a:gd name="connsiteX2472" fmla="*/ 2994171 w 9144000"/>
              <a:gd name="connsiteY2472" fmla="*/ 1656161 h 4424400"/>
              <a:gd name="connsiteX2473" fmla="*/ 2849642 w 9144000"/>
              <a:gd name="connsiteY2473" fmla="*/ 1656161 h 4424400"/>
              <a:gd name="connsiteX2474" fmla="*/ 2815283 w 9144000"/>
              <a:gd name="connsiteY2474" fmla="*/ 1656161 h 4424400"/>
              <a:gd name="connsiteX2475" fmla="*/ 2813936 w 9144000"/>
              <a:gd name="connsiteY2475" fmla="*/ 1656161 h 4424400"/>
              <a:gd name="connsiteX2476" fmla="*/ 2807590 w 9144000"/>
              <a:gd name="connsiteY2476" fmla="*/ 1655720 h 4424400"/>
              <a:gd name="connsiteX2477" fmla="*/ 2783753 w 9144000"/>
              <a:gd name="connsiteY2477" fmla="*/ 1602110 h 4424400"/>
              <a:gd name="connsiteX2478" fmla="*/ 2908887 w 9144000"/>
              <a:gd name="connsiteY2478" fmla="*/ 1385943 h 4424400"/>
              <a:gd name="connsiteX2479" fmla="*/ 2782736 w 9144000"/>
              <a:gd name="connsiteY2479" fmla="*/ 1212459 h 4424400"/>
              <a:gd name="connsiteX2480" fmla="*/ 2807556 w 9144000"/>
              <a:gd name="connsiteY2480" fmla="*/ 1160965 h 4424400"/>
              <a:gd name="connsiteX2481" fmla="*/ 2813898 w 9144000"/>
              <a:gd name="connsiteY2481" fmla="*/ 1160600 h 4424400"/>
              <a:gd name="connsiteX2482" fmla="*/ 3769001 w 9144000"/>
              <a:gd name="connsiteY2482" fmla="*/ 1160599 h 4424400"/>
              <a:gd name="connsiteX2483" fmla="*/ 3770348 w 9144000"/>
              <a:gd name="connsiteY2483" fmla="*/ 1160599 h 4424400"/>
              <a:gd name="connsiteX2484" fmla="*/ 3804707 w 9144000"/>
              <a:gd name="connsiteY2484" fmla="*/ 1160599 h 4424400"/>
              <a:gd name="connsiteX2485" fmla="*/ 3949235 w 9144000"/>
              <a:gd name="connsiteY2485" fmla="*/ 1160599 h 4424400"/>
              <a:gd name="connsiteX2486" fmla="*/ 3983594 w 9144000"/>
              <a:gd name="connsiteY2486" fmla="*/ 1160599 h 4424400"/>
              <a:gd name="connsiteX2487" fmla="*/ 3984940 w 9144000"/>
              <a:gd name="connsiteY2487" fmla="*/ 1160599 h 4424400"/>
              <a:gd name="connsiteX2488" fmla="*/ 3990704 w 9144000"/>
              <a:gd name="connsiteY2488" fmla="*/ 1160819 h 4424400"/>
              <a:gd name="connsiteX2489" fmla="*/ 4026089 w 9144000"/>
              <a:gd name="connsiteY2489" fmla="*/ 1187250 h 4424400"/>
              <a:gd name="connsiteX2490" fmla="*/ 4155595 w 9144000"/>
              <a:gd name="connsiteY2490" fmla="*/ 1365350 h 4424400"/>
              <a:gd name="connsiteX2491" fmla="*/ 4154115 w 9144000"/>
              <a:gd name="connsiteY2491" fmla="*/ 1405277 h 4424400"/>
              <a:gd name="connsiteX2492" fmla="*/ 4027283 w 9144000"/>
              <a:gd name="connsiteY2492" fmla="*/ 1624437 h 4424400"/>
              <a:gd name="connsiteX2493" fmla="*/ 3990741 w 9144000"/>
              <a:gd name="connsiteY2493" fmla="*/ 1655895 h 4424400"/>
              <a:gd name="connsiteX2494" fmla="*/ 3984976 w 9144000"/>
              <a:gd name="connsiteY2494" fmla="*/ 1656159 h 4424400"/>
              <a:gd name="connsiteX2495" fmla="*/ 3983627 w 9144000"/>
              <a:gd name="connsiteY2495" fmla="*/ 1656159 h 4424400"/>
              <a:gd name="connsiteX2496" fmla="*/ 3949271 w 9144000"/>
              <a:gd name="connsiteY2496" fmla="*/ 1656159 h 4424400"/>
              <a:gd name="connsiteX2497" fmla="*/ 3804743 w 9144000"/>
              <a:gd name="connsiteY2497" fmla="*/ 1656159 h 4424400"/>
              <a:gd name="connsiteX2498" fmla="*/ 3770384 w 9144000"/>
              <a:gd name="connsiteY2498" fmla="*/ 1656159 h 4424400"/>
              <a:gd name="connsiteX2499" fmla="*/ 3769036 w 9144000"/>
              <a:gd name="connsiteY2499" fmla="*/ 1656159 h 4424400"/>
              <a:gd name="connsiteX2500" fmla="*/ 3762692 w 9144000"/>
              <a:gd name="connsiteY2500" fmla="*/ 1655719 h 4424400"/>
              <a:gd name="connsiteX2501" fmla="*/ 3738855 w 9144000"/>
              <a:gd name="connsiteY2501" fmla="*/ 1602110 h 4424400"/>
              <a:gd name="connsiteX2502" fmla="*/ 3863989 w 9144000"/>
              <a:gd name="connsiteY2502" fmla="*/ 1385942 h 4424400"/>
              <a:gd name="connsiteX2503" fmla="*/ 3737838 w 9144000"/>
              <a:gd name="connsiteY2503" fmla="*/ 1212457 h 4424400"/>
              <a:gd name="connsiteX2504" fmla="*/ 3762656 w 9144000"/>
              <a:gd name="connsiteY2504" fmla="*/ 1160964 h 4424400"/>
              <a:gd name="connsiteX2505" fmla="*/ 3769001 w 9144000"/>
              <a:gd name="connsiteY2505" fmla="*/ 1160599 h 4424400"/>
              <a:gd name="connsiteX2506" fmla="*/ 4724086 w 9144000"/>
              <a:gd name="connsiteY2506" fmla="*/ 1160598 h 4424400"/>
              <a:gd name="connsiteX2507" fmla="*/ 4725437 w 9144000"/>
              <a:gd name="connsiteY2507" fmla="*/ 1160598 h 4424400"/>
              <a:gd name="connsiteX2508" fmla="*/ 4759792 w 9144000"/>
              <a:gd name="connsiteY2508" fmla="*/ 1160598 h 4424400"/>
              <a:gd name="connsiteX2509" fmla="*/ 4904320 w 9144000"/>
              <a:gd name="connsiteY2509" fmla="*/ 1160598 h 4424400"/>
              <a:gd name="connsiteX2510" fmla="*/ 4938679 w 9144000"/>
              <a:gd name="connsiteY2510" fmla="*/ 1160598 h 4424400"/>
              <a:gd name="connsiteX2511" fmla="*/ 4940026 w 9144000"/>
              <a:gd name="connsiteY2511" fmla="*/ 1160598 h 4424400"/>
              <a:gd name="connsiteX2512" fmla="*/ 4945794 w 9144000"/>
              <a:gd name="connsiteY2512" fmla="*/ 1160818 h 4424400"/>
              <a:gd name="connsiteX2513" fmla="*/ 4981175 w 9144000"/>
              <a:gd name="connsiteY2513" fmla="*/ 1187249 h 4424400"/>
              <a:gd name="connsiteX2514" fmla="*/ 5110683 w 9144000"/>
              <a:gd name="connsiteY2514" fmla="*/ 1365349 h 4424400"/>
              <a:gd name="connsiteX2515" fmla="*/ 5109202 w 9144000"/>
              <a:gd name="connsiteY2515" fmla="*/ 1405276 h 4424400"/>
              <a:gd name="connsiteX2516" fmla="*/ 4982371 w 9144000"/>
              <a:gd name="connsiteY2516" fmla="*/ 1624435 h 4424400"/>
              <a:gd name="connsiteX2517" fmla="*/ 4945827 w 9144000"/>
              <a:gd name="connsiteY2517" fmla="*/ 1655893 h 4424400"/>
              <a:gd name="connsiteX2518" fmla="*/ 4940062 w 9144000"/>
              <a:gd name="connsiteY2518" fmla="*/ 1656158 h 4424400"/>
              <a:gd name="connsiteX2519" fmla="*/ 4938714 w 9144000"/>
              <a:gd name="connsiteY2519" fmla="*/ 1656158 h 4424400"/>
              <a:gd name="connsiteX2520" fmla="*/ 4904357 w 9144000"/>
              <a:gd name="connsiteY2520" fmla="*/ 1656158 h 4424400"/>
              <a:gd name="connsiteX2521" fmla="*/ 4759827 w 9144000"/>
              <a:gd name="connsiteY2521" fmla="*/ 1656158 h 4424400"/>
              <a:gd name="connsiteX2522" fmla="*/ 4725471 w 9144000"/>
              <a:gd name="connsiteY2522" fmla="*/ 1656158 h 4424400"/>
              <a:gd name="connsiteX2523" fmla="*/ 4724123 w 9144000"/>
              <a:gd name="connsiteY2523" fmla="*/ 1656158 h 4424400"/>
              <a:gd name="connsiteX2524" fmla="*/ 4717779 w 9144000"/>
              <a:gd name="connsiteY2524" fmla="*/ 1655718 h 4424400"/>
              <a:gd name="connsiteX2525" fmla="*/ 4693939 w 9144000"/>
              <a:gd name="connsiteY2525" fmla="*/ 1602110 h 4424400"/>
              <a:gd name="connsiteX2526" fmla="*/ 4819075 w 9144000"/>
              <a:gd name="connsiteY2526" fmla="*/ 1385941 h 4424400"/>
              <a:gd name="connsiteX2527" fmla="*/ 4692923 w 9144000"/>
              <a:gd name="connsiteY2527" fmla="*/ 1212456 h 4424400"/>
              <a:gd name="connsiteX2528" fmla="*/ 4717742 w 9144000"/>
              <a:gd name="connsiteY2528" fmla="*/ 1160962 h 4424400"/>
              <a:gd name="connsiteX2529" fmla="*/ 4724086 w 9144000"/>
              <a:gd name="connsiteY2529" fmla="*/ 1160598 h 4424400"/>
              <a:gd name="connsiteX2530" fmla="*/ 5679190 w 9144000"/>
              <a:gd name="connsiteY2530" fmla="*/ 1160597 h 4424400"/>
              <a:gd name="connsiteX2531" fmla="*/ 5680538 w 9144000"/>
              <a:gd name="connsiteY2531" fmla="*/ 1160597 h 4424400"/>
              <a:gd name="connsiteX2532" fmla="*/ 5714894 w 9144000"/>
              <a:gd name="connsiteY2532" fmla="*/ 1160597 h 4424400"/>
              <a:gd name="connsiteX2533" fmla="*/ 5859424 w 9144000"/>
              <a:gd name="connsiteY2533" fmla="*/ 1160597 h 4424400"/>
              <a:gd name="connsiteX2534" fmla="*/ 5893783 w 9144000"/>
              <a:gd name="connsiteY2534" fmla="*/ 1160597 h 4424400"/>
              <a:gd name="connsiteX2535" fmla="*/ 5895129 w 9144000"/>
              <a:gd name="connsiteY2535" fmla="*/ 1160597 h 4424400"/>
              <a:gd name="connsiteX2536" fmla="*/ 5900894 w 9144000"/>
              <a:gd name="connsiteY2536" fmla="*/ 1160816 h 4424400"/>
              <a:gd name="connsiteX2537" fmla="*/ 5936279 w 9144000"/>
              <a:gd name="connsiteY2537" fmla="*/ 1187248 h 4424400"/>
              <a:gd name="connsiteX2538" fmla="*/ 6065783 w 9144000"/>
              <a:gd name="connsiteY2538" fmla="*/ 1365348 h 4424400"/>
              <a:gd name="connsiteX2539" fmla="*/ 6064305 w 9144000"/>
              <a:gd name="connsiteY2539" fmla="*/ 1405274 h 4424400"/>
              <a:gd name="connsiteX2540" fmla="*/ 5937473 w 9144000"/>
              <a:gd name="connsiteY2540" fmla="*/ 1624434 h 4424400"/>
              <a:gd name="connsiteX2541" fmla="*/ 5900931 w 9144000"/>
              <a:gd name="connsiteY2541" fmla="*/ 1655892 h 4424400"/>
              <a:gd name="connsiteX2542" fmla="*/ 5895165 w 9144000"/>
              <a:gd name="connsiteY2542" fmla="*/ 1656158 h 4424400"/>
              <a:gd name="connsiteX2543" fmla="*/ 5893817 w 9144000"/>
              <a:gd name="connsiteY2543" fmla="*/ 1656158 h 4424400"/>
              <a:gd name="connsiteX2544" fmla="*/ 5859463 w 9144000"/>
              <a:gd name="connsiteY2544" fmla="*/ 1656158 h 4424400"/>
              <a:gd name="connsiteX2545" fmla="*/ 5714930 w 9144000"/>
              <a:gd name="connsiteY2545" fmla="*/ 1656158 h 4424400"/>
              <a:gd name="connsiteX2546" fmla="*/ 5680574 w 9144000"/>
              <a:gd name="connsiteY2546" fmla="*/ 1656158 h 4424400"/>
              <a:gd name="connsiteX2547" fmla="*/ 5679225 w 9144000"/>
              <a:gd name="connsiteY2547" fmla="*/ 1656158 h 4424400"/>
              <a:gd name="connsiteX2548" fmla="*/ 5672881 w 9144000"/>
              <a:gd name="connsiteY2548" fmla="*/ 1655717 h 4424400"/>
              <a:gd name="connsiteX2549" fmla="*/ 5649042 w 9144000"/>
              <a:gd name="connsiteY2549" fmla="*/ 1602110 h 4424400"/>
              <a:gd name="connsiteX2550" fmla="*/ 5774176 w 9144000"/>
              <a:gd name="connsiteY2550" fmla="*/ 1385940 h 4424400"/>
              <a:gd name="connsiteX2551" fmla="*/ 5648026 w 9144000"/>
              <a:gd name="connsiteY2551" fmla="*/ 1212455 h 4424400"/>
              <a:gd name="connsiteX2552" fmla="*/ 5672845 w 9144000"/>
              <a:gd name="connsiteY2552" fmla="*/ 1160961 h 4424400"/>
              <a:gd name="connsiteX2553" fmla="*/ 5679190 w 9144000"/>
              <a:gd name="connsiteY2553" fmla="*/ 1160597 h 4424400"/>
              <a:gd name="connsiteX2554" fmla="*/ 6634292 w 9144000"/>
              <a:gd name="connsiteY2554" fmla="*/ 1160595 h 4424400"/>
              <a:gd name="connsiteX2555" fmla="*/ 6635640 w 9144000"/>
              <a:gd name="connsiteY2555" fmla="*/ 1160595 h 4424400"/>
              <a:gd name="connsiteX2556" fmla="*/ 6669997 w 9144000"/>
              <a:gd name="connsiteY2556" fmla="*/ 1160595 h 4424400"/>
              <a:gd name="connsiteX2557" fmla="*/ 6814528 w 9144000"/>
              <a:gd name="connsiteY2557" fmla="*/ 1160595 h 4424400"/>
              <a:gd name="connsiteX2558" fmla="*/ 6848885 w 9144000"/>
              <a:gd name="connsiteY2558" fmla="*/ 1160595 h 4424400"/>
              <a:gd name="connsiteX2559" fmla="*/ 6850233 w 9144000"/>
              <a:gd name="connsiteY2559" fmla="*/ 1160595 h 4424400"/>
              <a:gd name="connsiteX2560" fmla="*/ 6855998 w 9144000"/>
              <a:gd name="connsiteY2560" fmla="*/ 1160815 h 4424400"/>
              <a:gd name="connsiteX2561" fmla="*/ 6891382 w 9144000"/>
              <a:gd name="connsiteY2561" fmla="*/ 1187246 h 4424400"/>
              <a:gd name="connsiteX2562" fmla="*/ 7020887 w 9144000"/>
              <a:gd name="connsiteY2562" fmla="*/ 1365347 h 4424400"/>
              <a:gd name="connsiteX2563" fmla="*/ 7019408 w 9144000"/>
              <a:gd name="connsiteY2563" fmla="*/ 1405274 h 4424400"/>
              <a:gd name="connsiteX2564" fmla="*/ 6892576 w 9144000"/>
              <a:gd name="connsiteY2564" fmla="*/ 1624433 h 4424400"/>
              <a:gd name="connsiteX2565" fmla="*/ 6856034 w 9144000"/>
              <a:gd name="connsiteY2565" fmla="*/ 1655892 h 4424400"/>
              <a:gd name="connsiteX2566" fmla="*/ 6850269 w 9144000"/>
              <a:gd name="connsiteY2566" fmla="*/ 1656157 h 4424400"/>
              <a:gd name="connsiteX2567" fmla="*/ 6848921 w 9144000"/>
              <a:gd name="connsiteY2567" fmla="*/ 1656157 h 4424400"/>
              <a:gd name="connsiteX2568" fmla="*/ 6814564 w 9144000"/>
              <a:gd name="connsiteY2568" fmla="*/ 1656157 h 4424400"/>
              <a:gd name="connsiteX2569" fmla="*/ 6670033 w 9144000"/>
              <a:gd name="connsiteY2569" fmla="*/ 1656157 h 4424400"/>
              <a:gd name="connsiteX2570" fmla="*/ 6635676 w 9144000"/>
              <a:gd name="connsiteY2570" fmla="*/ 1656157 h 4424400"/>
              <a:gd name="connsiteX2571" fmla="*/ 6634328 w 9144000"/>
              <a:gd name="connsiteY2571" fmla="*/ 1656157 h 4424400"/>
              <a:gd name="connsiteX2572" fmla="*/ 6627983 w 9144000"/>
              <a:gd name="connsiteY2572" fmla="*/ 1655716 h 4424400"/>
              <a:gd name="connsiteX2573" fmla="*/ 6604146 w 9144000"/>
              <a:gd name="connsiteY2573" fmla="*/ 1602110 h 4424400"/>
              <a:gd name="connsiteX2574" fmla="*/ 6729280 w 9144000"/>
              <a:gd name="connsiteY2574" fmla="*/ 1385939 h 4424400"/>
              <a:gd name="connsiteX2575" fmla="*/ 6603129 w 9144000"/>
              <a:gd name="connsiteY2575" fmla="*/ 1212454 h 4424400"/>
              <a:gd name="connsiteX2576" fmla="*/ 6627947 w 9144000"/>
              <a:gd name="connsiteY2576" fmla="*/ 1160960 h 4424400"/>
              <a:gd name="connsiteX2577" fmla="*/ 6634292 w 9144000"/>
              <a:gd name="connsiteY2577" fmla="*/ 1160595 h 4424400"/>
              <a:gd name="connsiteX2578" fmla="*/ 7589396 w 9144000"/>
              <a:gd name="connsiteY2578" fmla="*/ 1160594 h 4424400"/>
              <a:gd name="connsiteX2579" fmla="*/ 7590744 w 9144000"/>
              <a:gd name="connsiteY2579" fmla="*/ 1160594 h 4424400"/>
              <a:gd name="connsiteX2580" fmla="*/ 7625101 w 9144000"/>
              <a:gd name="connsiteY2580" fmla="*/ 1160594 h 4424400"/>
              <a:gd name="connsiteX2581" fmla="*/ 7769632 w 9144000"/>
              <a:gd name="connsiteY2581" fmla="*/ 1160594 h 4424400"/>
              <a:gd name="connsiteX2582" fmla="*/ 7803989 w 9144000"/>
              <a:gd name="connsiteY2582" fmla="*/ 1160594 h 4424400"/>
              <a:gd name="connsiteX2583" fmla="*/ 7805337 w 9144000"/>
              <a:gd name="connsiteY2583" fmla="*/ 1160594 h 4424400"/>
              <a:gd name="connsiteX2584" fmla="*/ 7811102 w 9144000"/>
              <a:gd name="connsiteY2584" fmla="*/ 1160814 h 4424400"/>
              <a:gd name="connsiteX2585" fmla="*/ 7846486 w 9144000"/>
              <a:gd name="connsiteY2585" fmla="*/ 1187245 h 4424400"/>
              <a:gd name="connsiteX2586" fmla="*/ 7975991 w 9144000"/>
              <a:gd name="connsiteY2586" fmla="*/ 1365346 h 4424400"/>
              <a:gd name="connsiteX2587" fmla="*/ 7974512 w 9144000"/>
              <a:gd name="connsiteY2587" fmla="*/ 1405272 h 4424400"/>
              <a:gd name="connsiteX2588" fmla="*/ 7847680 w 9144000"/>
              <a:gd name="connsiteY2588" fmla="*/ 1624432 h 4424400"/>
              <a:gd name="connsiteX2589" fmla="*/ 7811138 w 9144000"/>
              <a:gd name="connsiteY2589" fmla="*/ 1655891 h 4424400"/>
              <a:gd name="connsiteX2590" fmla="*/ 7805373 w 9144000"/>
              <a:gd name="connsiteY2590" fmla="*/ 1656156 h 4424400"/>
              <a:gd name="connsiteX2591" fmla="*/ 7804025 w 9144000"/>
              <a:gd name="connsiteY2591" fmla="*/ 1656156 h 4424400"/>
              <a:gd name="connsiteX2592" fmla="*/ 7769668 w 9144000"/>
              <a:gd name="connsiteY2592" fmla="*/ 1656156 h 4424400"/>
              <a:gd name="connsiteX2593" fmla="*/ 7625137 w 9144000"/>
              <a:gd name="connsiteY2593" fmla="*/ 1656156 h 4424400"/>
              <a:gd name="connsiteX2594" fmla="*/ 7590780 w 9144000"/>
              <a:gd name="connsiteY2594" fmla="*/ 1656156 h 4424400"/>
              <a:gd name="connsiteX2595" fmla="*/ 7589432 w 9144000"/>
              <a:gd name="connsiteY2595" fmla="*/ 1656156 h 4424400"/>
              <a:gd name="connsiteX2596" fmla="*/ 7583087 w 9144000"/>
              <a:gd name="connsiteY2596" fmla="*/ 1655715 h 4424400"/>
              <a:gd name="connsiteX2597" fmla="*/ 7559250 w 9144000"/>
              <a:gd name="connsiteY2597" fmla="*/ 1602110 h 4424400"/>
              <a:gd name="connsiteX2598" fmla="*/ 7684384 w 9144000"/>
              <a:gd name="connsiteY2598" fmla="*/ 1385938 h 4424400"/>
              <a:gd name="connsiteX2599" fmla="*/ 7558233 w 9144000"/>
              <a:gd name="connsiteY2599" fmla="*/ 1212452 h 4424400"/>
              <a:gd name="connsiteX2600" fmla="*/ 7583051 w 9144000"/>
              <a:gd name="connsiteY2600" fmla="*/ 1160958 h 4424400"/>
              <a:gd name="connsiteX2601" fmla="*/ 7589396 w 9144000"/>
              <a:gd name="connsiteY2601" fmla="*/ 1160594 h 4424400"/>
              <a:gd name="connsiteX2602" fmla="*/ 8544500 w 9144000"/>
              <a:gd name="connsiteY2602" fmla="*/ 1160593 h 4424400"/>
              <a:gd name="connsiteX2603" fmla="*/ 8545848 w 9144000"/>
              <a:gd name="connsiteY2603" fmla="*/ 1160593 h 4424400"/>
              <a:gd name="connsiteX2604" fmla="*/ 8580205 w 9144000"/>
              <a:gd name="connsiteY2604" fmla="*/ 1160593 h 4424400"/>
              <a:gd name="connsiteX2605" fmla="*/ 8724736 w 9144000"/>
              <a:gd name="connsiteY2605" fmla="*/ 1160593 h 4424400"/>
              <a:gd name="connsiteX2606" fmla="*/ 8759093 w 9144000"/>
              <a:gd name="connsiteY2606" fmla="*/ 1160593 h 4424400"/>
              <a:gd name="connsiteX2607" fmla="*/ 8760440 w 9144000"/>
              <a:gd name="connsiteY2607" fmla="*/ 1160593 h 4424400"/>
              <a:gd name="connsiteX2608" fmla="*/ 8766206 w 9144000"/>
              <a:gd name="connsiteY2608" fmla="*/ 1160812 h 4424400"/>
              <a:gd name="connsiteX2609" fmla="*/ 8801590 w 9144000"/>
              <a:gd name="connsiteY2609" fmla="*/ 1187244 h 4424400"/>
              <a:gd name="connsiteX2610" fmla="*/ 8931095 w 9144000"/>
              <a:gd name="connsiteY2610" fmla="*/ 1365345 h 4424400"/>
              <a:gd name="connsiteX2611" fmla="*/ 8929616 w 9144000"/>
              <a:gd name="connsiteY2611" fmla="*/ 1405271 h 4424400"/>
              <a:gd name="connsiteX2612" fmla="*/ 8802784 w 9144000"/>
              <a:gd name="connsiteY2612" fmla="*/ 1624431 h 4424400"/>
              <a:gd name="connsiteX2613" fmla="*/ 8766242 w 9144000"/>
              <a:gd name="connsiteY2613" fmla="*/ 1655890 h 4424400"/>
              <a:gd name="connsiteX2614" fmla="*/ 8760476 w 9144000"/>
              <a:gd name="connsiteY2614" fmla="*/ 1656155 h 4424400"/>
              <a:gd name="connsiteX2615" fmla="*/ 8759129 w 9144000"/>
              <a:gd name="connsiteY2615" fmla="*/ 1656155 h 4424400"/>
              <a:gd name="connsiteX2616" fmla="*/ 8724771 w 9144000"/>
              <a:gd name="connsiteY2616" fmla="*/ 1656155 h 4424400"/>
              <a:gd name="connsiteX2617" fmla="*/ 8580241 w 9144000"/>
              <a:gd name="connsiteY2617" fmla="*/ 1656155 h 4424400"/>
              <a:gd name="connsiteX2618" fmla="*/ 8545884 w 9144000"/>
              <a:gd name="connsiteY2618" fmla="*/ 1656155 h 4424400"/>
              <a:gd name="connsiteX2619" fmla="*/ 8544536 w 9144000"/>
              <a:gd name="connsiteY2619" fmla="*/ 1656155 h 4424400"/>
              <a:gd name="connsiteX2620" fmla="*/ 8538191 w 9144000"/>
              <a:gd name="connsiteY2620" fmla="*/ 1655714 h 4424400"/>
              <a:gd name="connsiteX2621" fmla="*/ 8514353 w 9144000"/>
              <a:gd name="connsiteY2621" fmla="*/ 1602110 h 4424400"/>
              <a:gd name="connsiteX2622" fmla="*/ 8639488 w 9144000"/>
              <a:gd name="connsiteY2622" fmla="*/ 1385937 h 4424400"/>
              <a:gd name="connsiteX2623" fmla="*/ 8513337 w 9144000"/>
              <a:gd name="connsiteY2623" fmla="*/ 1212451 h 4424400"/>
              <a:gd name="connsiteX2624" fmla="*/ 8538155 w 9144000"/>
              <a:gd name="connsiteY2624" fmla="*/ 1160957 h 4424400"/>
              <a:gd name="connsiteX2625" fmla="*/ 8544500 w 9144000"/>
              <a:gd name="connsiteY2625" fmla="*/ 1160593 h 4424400"/>
              <a:gd name="connsiteX2626" fmla="*/ 1381247 w 9144000"/>
              <a:gd name="connsiteY2626" fmla="*/ 974809 h 4424400"/>
              <a:gd name="connsiteX2627" fmla="*/ 1382594 w 9144000"/>
              <a:gd name="connsiteY2627" fmla="*/ 974809 h 4424400"/>
              <a:gd name="connsiteX2628" fmla="*/ 1416953 w 9144000"/>
              <a:gd name="connsiteY2628" fmla="*/ 974809 h 4424400"/>
              <a:gd name="connsiteX2629" fmla="*/ 1561482 w 9144000"/>
              <a:gd name="connsiteY2629" fmla="*/ 974809 h 4424400"/>
              <a:gd name="connsiteX2630" fmla="*/ 1595839 w 9144000"/>
              <a:gd name="connsiteY2630" fmla="*/ 974809 h 4424400"/>
              <a:gd name="connsiteX2631" fmla="*/ 1597187 w 9144000"/>
              <a:gd name="connsiteY2631" fmla="*/ 974809 h 4424400"/>
              <a:gd name="connsiteX2632" fmla="*/ 1602952 w 9144000"/>
              <a:gd name="connsiteY2632" fmla="*/ 975026 h 4424400"/>
              <a:gd name="connsiteX2633" fmla="*/ 1638336 w 9144000"/>
              <a:gd name="connsiteY2633" fmla="*/ 1001458 h 4424400"/>
              <a:gd name="connsiteX2634" fmla="*/ 1767842 w 9144000"/>
              <a:gd name="connsiteY2634" fmla="*/ 1179563 h 4424400"/>
              <a:gd name="connsiteX2635" fmla="*/ 1766363 w 9144000"/>
              <a:gd name="connsiteY2635" fmla="*/ 1219487 h 4424400"/>
              <a:gd name="connsiteX2636" fmla="*/ 1639530 w 9144000"/>
              <a:gd name="connsiteY2636" fmla="*/ 1438642 h 4424400"/>
              <a:gd name="connsiteX2637" fmla="*/ 1602988 w 9144000"/>
              <a:gd name="connsiteY2637" fmla="*/ 1470115 h 4424400"/>
              <a:gd name="connsiteX2638" fmla="*/ 1597222 w 9144000"/>
              <a:gd name="connsiteY2638" fmla="*/ 1470378 h 4424400"/>
              <a:gd name="connsiteX2639" fmla="*/ 1595876 w 9144000"/>
              <a:gd name="connsiteY2639" fmla="*/ 1470378 h 4424400"/>
              <a:gd name="connsiteX2640" fmla="*/ 1561518 w 9144000"/>
              <a:gd name="connsiteY2640" fmla="*/ 1470378 h 4424400"/>
              <a:gd name="connsiteX2641" fmla="*/ 1416988 w 9144000"/>
              <a:gd name="connsiteY2641" fmla="*/ 1470378 h 4424400"/>
              <a:gd name="connsiteX2642" fmla="*/ 1382630 w 9144000"/>
              <a:gd name="connsiteY2642" fmla="*/ 1470378 h 4424400"/>
              <a:gd name="connsiteX2643" fmla="*/ 1381282 w 9144000"/>
              <a:gd name="connsiteY2643" fmla="*/ 1470378 h 4424400"/>
              <a:gd name="connsiteX2644" fmla="*/ 1374938 w 9144000"/>
              <a:gd name="connsiteY2644" fmla="*/ 1469938 h 4424400"/>
              <a:gd name="connsiteX2645" fmla="*/ 1351101 w 9144000"/>
              <a:gd name="connsiteY2645" fmla="*/ 1416328 h 4424400"/>
              <a:gd name="connsiteX2646" fmla="*/ 1476236 w 9144000"/>
              <a:gd name="connsiteY2646" fmla="*/ 1200154 h 4424400"/>
              <a:gd name="connsiteX2647" fmla="*/ 1350085 w 9144000"/>
              <a:gd name="connsiteY2647" fmla="*/ 1026666 h 4424400"/>
              <a:gd name="connsiteX2648" fmla="*/ 1374902 w 9144000"/>
              <a:gd name="connsiteY2648" fmla="*/ 975171 h 4424400"/>
              <a:gd name="connsiteX2649" fmla="*/ 1381247 w 9144000"/>
              <a:gd name="connsiteY2649" fmla="*/ 974809 h 4424400"/>
              <a:gd name="connsiteX2650" fmla="*/ 426143 w 9144000"/>
              <a:gd name="connsiteY2650" fmla="*/ 974809 h 4424400"/>
              <a:gd name="connsiteX2651" fmla="*/ 427491 w 9144000"/>
              <a:gd name="connsiteY2651" fmla="*/ 974809 h 4424400"/>
              <a:gd name="connsiteX2652" fmla="*/ 461848 w 9144000"/>
              <a:gd name="connsiteY2652" fmla="*/ 974809 h 4424400"/>
              <a:gd name="connsiteX2653" fmla="*/ 606378 w 9144000"/>
              <a:gd name="connsiteY2653" fmla="*/ 974809 h 4424400"/>
              <a:gd name="connsiteX2654" fmla="*/ 640736 w 9144000"/>
              <a:gd name="connsiteY2654" fmla="*/ 974809 h 4424400"/>
              <a:gd name="connsiteX2655" fmla="*/ 642083 w 9144000"/>
              <a:gd name="connsiteY2655" fmla="*/ 974809 h 4424400"/>
              <a:gd name="connsiteX2656" fmla="*/ 647848 w 9144000"/>
              <a:gd name="connsiteY2656" fmla="*/ 975027 h 4424400"/>
              <a:gd name="connsiteX2657" fmla="*/ 683232 w 9144000"/>
              <a:gd name="connsiteY2657" fmla="*/ 1001460 h 4424400"/>
              <a:gd name="connsiteX2658" fmla="*/ 812737 w 9144000"/>
              <a:gd name="connsiteY2658" fmla="*/ 1179565 h 4424400"/>
              <a:gd name="connsiteX2659" fmla="*/ 811258 w 9144000"/>
              <a:gd name="connsiteY2659" fmla="*/ 1219489 h 4424400"/>
              <a:gd name="connsiteX2660" fmla="*/ 684427 w 9144000"/>
              <a:gd name="connsiteY2660" fmla="*/ 1438644 h 4424400"/>
              <a:gd name="connsiteX2661" fmla="*/ 647885 w 9144000"/>
              <a:gd name="connsiteY2661" fmla="*/ 1470116 h 4424400"/>
              <a:gd name="connsiteX2662" fmla="*/ 642119 w 9144000"/>
              <a:gd name="connsiteY2662" fmla="*/ 1470380 h 4424400"/>
              <a:gd name="connsiteX2663" fmla="*/ 640771 w 9144000"/>
              <a:gd name="connsiteY2663" fmla="*/ 1470380 h 4424400"/>
              <a:gd name="connsiteX2664" fmla="*/ 606414 w 9144000"/>
              <a:gd name="connsiteY2664" fmla="*/ 1470380 h 4424400"/>
              <a:gd name="connsiteX2665" fmla="*/ 461884 w 9144000"/>
              <a:gd name="connsiteY2665" fmla="*/ 1470380 h 4424400"/>
              <a:gd name="connsiteX2666" fmla="*/ 427527 w 9144000"/>
              <a:gd name="connsiteY2666" fmla="*/ 1470380 h 4424400"/>
              <a:gd name="connsiteX2667" fmla="*/ 426179 w 9144000"/>
              <a:gd name="connsiteY2667" fmla="*/ 1470380 h 4424400"/>
              <a:gd name="connsiteX2668" fmla="*/ 419834 w 9144000"/>
              <a:gd name="connsiteY2668" fmla="*/ 1469940 h 4424400"/>
              <a:gd name="connsiteX2669" fmla="*/ 395997 w 9144000"/>
              <a:gd name="connsiteY2669" fmla="*/ 1416328 h 4424400"/>
              <a:gd name="connsiteX2670" fmla="*/ 521131 w 9144000"/>
              <a:gd name="connsiteY2670" fmla="*/ 1200155 h 4424400"/>
              <a:gd name="connsiteX2671" fmla="*/ 394980 w 9144000"/>
              <a:gd name="connsiteY2671" fmla="*/ 1026667 h 4424400"/>
              <a:gd name="connsiteX2672" fmla="*/ 419798 w 9144000"/>
              <a:gd name="connsiteY2672" fmla="*/ 975172 h 4424400"/>
              <a:gd name="connsiteX2673" fmla="*/ 426143 w 9144000"/>
              <a:gd name="connsiteY2673" fmla="*/ 974809 h 4424400"/>
              <a:gd name="connsiteX2674" fmla="*/ 2336347 w 9144000"/>
              <a:gd name="connsiteY2674" fmla="*/ 974808 h 4424400"/>
              <a:gd name="connsiteX2675" fmla="*/ 2337695 w 9144000"/>
              <a:gd name="connsiteY2675" fmla="*/ 974808 h 4424400"/>
              <a:gd name="connsiteX2676" fmla="*/ 2372052 w 9144000"/>
              <a:gd name="connsiteY2676" fmla="*/ 974808 h 4424400"/>
              <a:gd name="connsiteX2677" fmla="*/ 2516583 w 9144000"/>
              <a:gd name="connsiteY2677" fmla="*/ 974808 h 4424400"/>
              <a:gd name="connsiteX2678" fmla="*/ 2550941 w 9144000"/>
              <a:gd name="connsiteY2678" fmla="*/ 974808 h 4424400"/>
              <a:gd name="connsiteX2679" fmla="*/ 2552289 w 9144000"/>
              <a:gd name="connsiteY2679" fmla="*/ 974808 h 4424400"/>
              <a:gd name="connsiteX2680" fmla="*/ 2558055 w 9144000"/>
              <a:gd name="connsiteY2680" fmla="*/ 975025 h 4424400"/>
              <a:gd name="connsiteX2681" fmla="*/ 2593438 w 9144000"/>
              <a:gd name="connsiteY2681" fmla="*/ 1001457 h 4424400"/>
              <a:gd name="connsiteX2682" fmla="*/ 2722943 w 9144000"/>
              <a:gd name="connsiteY2682" fmla="*/ 1179562 h 4424400"/>
              <a:gd name="connsiteX2683" fmla="*/ 2721465 w 9144000"/>
              <a:gd name="connsiteY2683" fmla="*/ 1219486 h 4424400"/>
              <a:gd name="connsiteX2684" fmla="*/ 2594634 w 9144000"/>
              <a:gd name="connsiteY2684" fmla="*/ 1438641 h 4424400"/>
              <a:gd name="connsiteX2685" fmla="*/ 2558090 w 9144000"/>
              <a:gd name="connsiteY2685" fmla="*/ 1470112 h 4424400"/>
              <a:gd name="connsiteX2686" fmla="*/ 2552324 w 9144000"/>
              <a:gd name="connsiteY2686" fmla="*/ 1470376 h 4424400"/>
              <a:gd name="connsiteX2687" fmla="*/ 2550977 w 9144000"/>
              <a:gd name="connsiteY2687" fmla="*/ 1470376 h 4424400"/>
              <a:gd name="connsiteX2688" fmla="*/ 2516620 w 9144000"/>
              <a:gd name="connsiteY2688" fmla="*/ 1470376 h 4424400"/>
              <a:gd name="connsiteX2689" fmla="*/ 2372088 w 9144000"/>
              <a:gd name="connsiteY2689" fmla="*/ 1470376 h 4424400"/>
              <a:gd name="connsiteX2690" fmla="*/ 2337731 w 9144000"/>
              <a:gd name="connsiteY2690" fmla="*/ 1470376 h 4424400"/>
              <a:gd name="connsiteX2691" fmla="*/ 2336384 w 9144000"/>
              <a:gd name="connsiteY2691" fmla="*/ 1470376 h 4424400"/>
              <a:gd name="connsiteX2692" fmla="*/ 2330039 w 9144000"/>
              <a:gd name="connsiteY2692" fmla="*/ 1469937 h 4424400"/>
              <a:gd name="connsiteX2693" fmla="*/ 2306201 w 9144000"/>
              <a:gd name="connsiteY2693" fmla="*/ 1416327 h 4424400"/>
              <a:gd name="connsiteX2694" fmla="*/ 2431337 w 9144000"/>
              <a:gd name="connsiteY2694" fmla="*/ 1200153 h 4424400"/>
              <a:gd name="connsiteX2695" fmla="*/ 2305184 w 9144000"/>
              <a:gd name="connsiteY2695" fmla="*/ 1026665 h 4424400"/>
              <a:gd name="connsiteX2696" fmla="*/ 2330002 w 9144000"/>
              <a:gd name="connsiteY2696" fmla="*/ 975169 h 4424400"/>
              <a:gd name="connsiteX2697" fmla="*/ 2336347 w 9144000"/>
              <a:gd name="connsiteY2697" fmla="*/ 974808 h 4424400"/>
              <a:gd name="connsiteX2698" fmla="*/ 3291449 w 9144000"/>
              <a:gd name="connsiteY2698" fmla="*/ 974806 h 4424400"/>
              <a:gd name="connsiteX2699" fmla="*/ 3292798 w 9144000"/>
              <a:gd name="connsiteY2699" fmla="*/ 974806 h 4424400"/>
              <a:gd name="connsiteX2700" fmla="*/ 3327154 w 9144000"/>
              <a:gd name="connsiteY2700" fmla="*/ 974806 h 4424400"/>
              <a:gd name="connsiteX2701" fmla="*/ 3471684 w 9144000"/>
              <a:gd name="connsiteY2701" fmla="*/ 974806 h 4424400"/>
              <a:gd name="connsiteX2702" fmla="*/ 3506041 w 9144000"/>
              <a:gd name="connsiteY2702" fmla="*/ 974806 h 4424400"/>
              <a:gd name="connsiteX2703" fmla="*/ 3507390 w 9144000"/>
              <a:gd name="connsiteY2703" fmla="*/ 974806 h 4424400"/>
              <a:gd name="connsiteX2704" fmla="*/ 3513155 w 9144000"/>
              <a:gd name="connsiteY2704" fmla="*/ 975024 h 4424400"/>
              <a:gd name="connsiteX2705" fmla="*/ 3548540 w 9144000"/>
              <a:gd name="connsiteY2705" fmla="*/ 1001456 h 4424400"/>
              <a:gd name="connsiteX2706" fmla="*/ 3678044 w 9144000"/>
              <a:gd name="connsiteY2706" fmla="*/ 1179561 h 4424400"/>
              <a:gd name="connsiteX2707" fmla="*/ 3676567 w 9144000"/>
              <a:gd name="connsiteY2707" fmla="*/ 1219485 h 4424400"/>
              <a:gd name="connsiteX2708" fmla="*/ 3549734 w 9144000"/>
              <a:gd name="connsiteY2708" fmla="*/ 1438641 h 4424400"/>
              <a:gd name="connsiteX2709" fmla="*/ 3513191 w 9144000"/>
              <a:gd name="connsiteY2709" fmla="*/ 1470111 h 4424400"/>
              <a:gd name="connsiteX2710" fmla="*/ 3507427 w 9144000"/>
              <a:gd name="connsiteY2710" fmla="*/ 1470374 h 4424400"/>
              <a:gd name="connsiteX2711" fmla="*/ 3506077 w 9144000"/>
              <a:gd name="connsiteY2711" fmla="*/ 1470374 h 4424400"/>
              <a:gd name="connsiteX2712" fmla="*/ 3471721 w 9144000"/>
              <a:gd name="connsiteY2712" fmla="*/ 1470374 h 4424400"/>
              <a:gd name="connsiteX2713" fmla="*/ 3327191 w 9144000"/>
              <a:gd name="connsiteY2713" fmla="*/ 1470374 h 4424400"/>
              <a:gd name="connsiteX2714" fmla="*/ 3292835 w 9144000"/>
              <a:gd name="connsiteY2714" fmla="*/ 1470374 h 4424400"/>
              <a:gd name="connsiteX2715" fmla="*/ 3291486 w 9144000"/>
              <a:gd name="connsiteY2715" fmla="*/ 1470374 h 4424400"/>
              <a:gd name="connsiteX2716" fmla="*/ 3285142 w 9144000"/>
              <a:gd name="connsiteY2716" fmla="*/ 1469935 h 4424400"/>
              <a:gd name="connsiteX2717" fmla="*/ 3261304 w 9144000"/>
              <a:gd name="connsiteY2717" fmla="*/ 1416325 h 4424400"/>
              <a:gd name="connsiteX2718" fmla="*/ 3386438 w 9144000"/>
              <a:gd name="connsiteY2718" fmla="*/ 1200152 h 4424400"/>
              <a:gd name="connsiteX2719" fmla="*/ 3260288 w 9144000"/>
              <a:gd name="connsiteY2719" fmla="*/ 1026664 h 4424400"/>
              <a:gd name="connsiteX2720" fmla="*/ 3285106 w 9144000"/>
              <a:gd name="connsiteY2720" fmla="*/ 975169 h 4424400"/>
              <a:gd name="connsiteX2721" fmla="*/ 3291449 w 9144000"/>
              <a:gd name="connsiteY2721" fmla="*/ 974806 h 4424400"/>
              <a:gd name="connsiteX2722" fmla="*/ 4246535 w 9144000"/>
              <a:gd name="connsiteY2722" fmla="*/ 974805 h 4424400"/>
              <a:gd name="connsiteX2723" fmla="*/ 4247882 w 9144000"/>
              <a:gd name="connsiteY2723" fmla="*/ 974805 h 4424400"/>
              <a:gd name="connsiteX2724" fmla="*/ 4282239 w 9144000"/>
              <a:gd name="connsiteY2724" fmla="*/ 974805 h 4424400"/>
              <a:gd name="connsiteX2725" fmla="*/ 4426770 w 9144000"/>
              <a:gd name="connsiteY2725" fmla="*/ 974805 h 4424400"/>
              <a:gd name="connsiteX2726" fmla="*/ 4461128 w 9144000"/>
              <a:gd name="connsiteY2726" fmla="*/ 974805 h 4424400"/>
              <a:gd name="connsiteX2727" fmla="*/ 4462477 w 9144000"/>
              <a:gd name="connsiteY2727" fmla="*/ 974805 h 4424400"/>
              <a:gd name="connsiteX2728" fmla="*/ 4468241 w 9144000"/>
              <a:gd name="connsiteY2728" fmla="*/ 975023 h 4424400"/>
              <a:gd name="connsiteX2729" fmla="*/ 4503624 w 9144000"/>
              <a:gd name="connsiteY2729" fmla="*/ 1001454 h 4424400"/>
              <a:gd name="connsiteX2730" fmla="*/ 4633130 w 9144000"/>
              <a:gd name="connsiteY2730" fmla="*/ 1179559 h 4424400"/>
              <a:gd name="connsiteX2731" fmla="*/ 4631652 w 9144000"/>
              <a:gd name="connsiteY2731" fmla="*/ 1219483 h 4424400"/>
              <a:gd name="connsiteX2732" fmla="*/ 4504818 w 9144000"/>
              <a:gd name="connsiteY2732" fmla="*/ 1438640 h 4424400"/>
              <a:gd name="connsiteX2733" fmla="*/ 4468276 w 9144000"/>
              <a:gd name="connsiteY2733" fmla="*/ 1470108 h 4424400"/>
              <a:gd name="connsiteX2734" fmla="*/ 4462511 w 9144000"/>
              <a:gd name="connsiteY2734" fmla="*/ 1470372 h 4424400"/>
              <a:gd name="connsiteX2735" fmla="*/ 4461163 w 9144000"/>
              <a:gd name="connsiteY2735" fmla="*/ 1470372 h 4424400"/>
              <a:gd name="connsiteX2736" fmla="*/ 4426806 w 9144000"/>
              <a:gd name="connsiteY2736" fmla="*/ 1470372 h 4424400"/>
              <a:gd name="connsiteX2737" fmla="*/ 4282276 w 9144000"/>
              <a:gd name="connsiteY2737" fmla="*/ 1470372 h 4424400"/>
              <a:gd name="connsiteX2738" fmla="*/ 4247918 w 9144000"/>
              <a:gd name="connsiteY2738" fmla="*/ 1470372 h 4424400"/>
              <a:gd name="connsiteX2739" fmla="*/ 4246571 w 9144000"/>
              <a:gd name="connsiteY2739" fmla="*/ 1470372 h 4424400"/>
              <a:gd name="connsiteX2740" fmla="*/ 4240226 w 9144000"/>
              <a:gd name="connsiteY2740" fmla="*/ 1469933 h 4424400"/>
              <a:gd name="connsiteX2741" fmla="*/ 4216387 w 9144000"/>
              <a:gd name="connsiteY2741" fmla="*/ 1416324 h 4424400"/>
              <a:gd name="connsiteX2742" fmla="*/ 4341522 w 9144000"/>
              <a:gd name="connsiteY2742" fmla="*/ 1200150 h 4424400"/>
              <a:gd name="connsiteX2743" fmla="*/ 4215370 w 9144000"/>
              <a:gd name="connsiteY2743" fmla="*/ 1026663 h 4424400"/>
              <a:gd name="connsiteX2744" fmla="*/ 4240189 w 9144000"/>
              <a:gd name="connsiteY2744" fmla="*/ 975168 h 4424400"/>
              <a:gd name="connsiteX2745" fmla="*/ 4246535 w 9144000"/>
              <a:gd name="connsiteY2745" fmla="*/ 974805 h 4424400"/>
              <a:gd name="connsiteX2746" fmla="*/ 5201639 w 9144000"/>
              <a:gd name="connsiteY2746" fmla="*/ 974804 h 4424400"/>
              <a:gd name="connsiteX2747" fmla="*/ 5202987 w 9144000"/>
              <a:gd name="connsiteY2747" fmla="*/ 974804 h 4424400"/>
              <a:gd name="connsiteX2748" fmla="*/ 5237344 w 9144000"/>
              <a:gd name="connsiteY2748" fmla="*/ 974804 h 4424400"/>
              <a:gd name="connsiteX2749" fmla="*/ 5381874 w 9144000"/>
              <a:gd name="connsiteY2749" fmla="*/ 974804 h 4424400"/>
              <a:gd name="connsiteX2750" fmla="*/ 5416232 w 9144000"/>
              <a:gd name="connsiteY2750" fmla="*/ 974804 h 4424400"/>
              <a:gd name="connsiteX2751" fmla="*/ 5417579 w 9144000"/>
              <a:gd name="connsiteY2751" fmla="*/ 974804 h 4424400"/>
              <a:gd name="connsiteX2752" fmla="*/ 5423345 w 9144000"/>
              <a:gd name="connsiteY2752" fmla="*/ 975022 h 4424400"/>
              <a:gd name="connsiteX2753" fmla="*/ 5458728 w 9144000"/>
              <a:gd name="connsiteY2753" fmla="*/ 1001453 h 4424400"/>
              <a:gd name="connsiteX2754" fmla="*/ 5588233 w 9144000"/>
              <a:gd name="connsiteY2754" fmla="*/ 1179558 h 4424400"/>
              <a:gd name="connsiteX2755" fmla="*/ 5586753 w 9144000"/>
              <a:gd name="connsiteY2755" fmla="*/ 1219482 h 4424400"/>
              <a:gd name="connsiteX2756" fmla="*/ 5459923 w 9144000"/>
              <a:gd name="connsiteY2756" fmla="*/ 1438639 h 4424400"/>
              <a:gd name="connsiteX2757" fmla="*/ 5423381 w 9144000"/>
              <a:gd name="connsiteY2757" fmla="*/ 1470107 h 4424400"/>
              <a:gd name="connsiteX2758" fmla="*/ 5417615 w 9144000"/>
              <a:gd name="connsiteY2758" fmla="*/ 1470370 h 4424400"/>
              <a:gd name="connsiteX2759" fmla="*/ 5416267 w 9144000"/>
              <a:gd name="connsiteY2759" fmla="*/ 1470370 h 4424400"/>
              <a:gd name="connsiteX2760" fmla="*/ 5381911 w 9144000"/>
              <a:gd name="connsiteY2760" fmla="*/ 1470370 h 4424400"/>
              <a:gd name="connsiteX2761" fmla="*/ 5237379 w 9144000"/>
              <a:gd name="connsiteY2761" fmla="*/ 1470370 h 4424400"/>
              <a:gd name="connsiteX2762" fmla="*/ 5203022 w 9144000"/>
              <a:gd name="connsiteY2762" fmla="*/ 1470370 h 4424400"/>
              <a:gd name="connsiteX2763" fmla="*/ 5201674 w 9144000"/>
              <a:gd name="connsiteY2763" fmla="*/ 1470370 h 4424400"/>
              <a:gd name="connsiteX2764" fmla="*/ 5195331 w 9144000"/>
              <a:gd name="connsiteY2764" fmla="*/ 1469931 h 4424400"/>
              <a:gd name="connsiteX2765" fmla="*/ 5171492 w 9144000"/>
              <a:gd name="connsiteY2765" fmla="*/ 1416324 h 4424400"/>
              <a:gd name="connsiteX2766" fmla="*/ 5296628 w 9144000"/>
              <a:gd name="connsiteY2766" fmla="*/ 1200149 h 4424400"/>
              <a:gd name="connsiteX2767" fmla="*/ 5170476 w 9144000"/>
              <a:gd name="connsiteY2767" fmla="*/ 1026661 h 4424400"/>
              <a:gd name="connsiteX2768" fmla="*/ 5195293 w 9144000"/>
              <a:gd name="connsiteY2768" fmla="*/ 975167 h 4424400"/>
              <a:gd name="connsiteX2769" fmla="*/ 5201639 w 9144000"/>
              <a:gd name="connsiteY2769" fmla="*/ 974804 h 4424400"/>
              <a:gd name="connsiteX2770" fmla="*/ 6156740 w 9144000"/>
              <a:gd name="connsiteY2770" fmla="*/ 974802 h 4424400"/>
              <a:gd name="connsiteX2771" fmla="*/ 6158088 w 9144000"/>
              <a:gd name="connsiteY2771" fmla="*/ 974802 h 4424400"/>
              <a:gd name="connsiteX2772" fmla="*/ 6192445 w 9144000"/>
              <a:gd name="connsiteY2772" fmla="*/ 974802 h 4424400"/>
              <a:gd name="connsiteX2773" fmla="*/ 6336976 w 9144000"/>
              <a:gd name="connsiteY2773" fmla="*/ 974802 h 4424400"/>
              <a:gd name="connsiteX2774" fmla="*/ 6371333 w 9144000"/>
              <a:gd name="connsiteY2774" fmla="*/ 974802 h 4424400"/>
              <a:gd name="connsiteX2775" fmla="*/ 6372681 w 9144000"/>
              <a:gd name="connsiteY2775" fmla="*/ 974802 h 4424400"/>
              <a:gd name="connsiteX2776" fmla="*/ 6378446 w 9144000"/>
              <a:gd name="connsiteY2776" fmla="*/ 975021 h 4424400"/>
              <a:gd name="connsiteX2777" fmla="*/ 6413830 w 9144000"/>
              <a:gd name="connsiteY2777" fmla="*/ 1001452 h 4424400"/>
              <a:gd name="connsiteX2778" fmla="*/ 6543335 w 9144000"/>
              <a:gd name="connsiteY2778" fmla="*/ 1179557 h 4424400"/>
              <a:gd name="connsiteX2779" fmla="*/ 6541856 w 9144000"/>
              <a:gd name="connsiteY2779" fmla="*/ 1219481 h 4424400"/>
              <a:gd name="connsiteX2780" fmla="*/ 6415024 w 9144000"/>
              <a:gd name="connsiteY2780" fmla="*/ 1438638 h 4424400"/>
              <a:gd name="connsiteX2781" fmla="*/ 6378482 w 9144000"/>
              <a:gd name="connsiteY2781" fmla="*/ 1470105 h 4424400"/>
              <a:gd name="connsiteX2782" fmla="*/ 6372717 w 9144000"/>
              <a:gd name="connsiteY2782" fmla="*/ 1470369 h 4424400"/>
              <a:gd name="connsiteX2783" fmla="*/ 6371369 w 9144000"/>
              <a:gd name="connsiteY2783" fmla="*/ 1470369 h 4424400"/>
              <a:gd name="connsiteX2784" fmla="*/ 6337012 w 9144000"/>
              <a:gd name="connsiteY2784" fmla="*/ 1470369 h 4424400"/>
              <a:gd name="connsiteX2785" fmla="*/ 6192481 w 9144000"/>
              <a:gd name="connsiteY2785" fmla="*/ 1470369 h 4424400"/>
              <a:gd name="connsiteX2786" fmla="*/ 6158124 w 9144000"/>
              <a:gd name="connsiteY2786" fmla="*/ 1470369 h 4424400"/>
              <a:gd name="connsiteX2787" fmla="*/ 6156776 w 9144000"/>
              <a:gd name="connsiteY2787" fmla="*/ 1470369 h 4424400"/>
              <a:gd name="connsiteX2788" fmla="*/ 6150431 w 9144000"/>
              <a:gd name="connsiteY2788" fmla="*/ 1469929 h 4424400"/>
              <a:gd name="connsiteX2789" fmla="*/ 6126594 w 9144000"/>
              <a:gd name="connsiteY2789" fmla="*/ 1416323 h 4424400"/>
              <a:gd name="connsiteX2790" fmla="*/ 6251728 w 9144000"/>
              <a:gd name="connsiteY2790" fmla="*/ 1200148 h 4424400"/>
              <a:gd name="connsiteX2791" fmla="*/ 6125577 w 9144000"/>
              <a:gd name="connsiteY2791" fmla="*/ 1026660 h 4424400"/>
              <a:gd name="connsiteX2792" fmla="*/ 6150395 w 9144000"/>
              <a:gd name="connsiteY2792" fmla="*/ 975165 h 4424400"/>
              <a:gd name="connsiteX2793" fmla="*/ 6156740 w 9144000"/>
              <a:gd name="connsiteY2793" fmla="*/ 974802 h 4424400"/>
              <a:gd name="connsiteX2794" fmla="*/ 7111844 w 9144000"/>
              <a:gd name="connsiteY2794" fmla="*/ 974801 h 4424400"/>
              <a:gd name="connsiteX2795" fmla="*/ 7113192 w 9144000"/>
              <a:gd name="connsiteY2795" fmla="*/ 974801 h 4424400"/>
              <a:gd name="connsiteX2796" fmla="*/ 7147549 w 9144000"/>
              <a:gd name="connsiteY2796" fmla="*/ 974801 h 4424400"/>
              <a:gd name="connsiteX2797" fmla="*/ 7292080 w 9144000"/>
              <a:gd name="connsiteY2797" fmla="*/ 974801 h 4424400"/>
              <a:gd name="connsiteX2798" fmla="*/ 7326437 w 9144000"/>
              <a:gd name="connsiteY2798" fmla="*/ 974801 h 4424400"/>
              <a:gd name="connsiteX2799" fmla="*/ 7327785 w 9144000"/>
              <a:gd name="connsiteY2799" fmla="*/ 974801 h 4424400"/>
              <a:gd name="connsiteX2800" fmla="*/ 7333550 w 9144000"/>
              <a:gd name="connsiteY2800" fmla="*/ 975019 h 4424400"/>
              <a:gd name="connsiteX2801" fmla="*/ 7368934 w 9144000"/>
              <a:gd name="connsiteY2801" fmla="*/ 1001450 h 4424400"/>
              <a:gd name="connsiteX2802" fmla="*/ 7498439 w 9144000"/>
              <a:gd name="connsiteY2802" fmla="*/ 1179555 h 4424400"/>
              <a:gd name="connsiteX2803" fmla="*/ 7496960 w 9144000"/>
              <a:gd name="connsiteY2803" fmla="*/ 1219480 h 4424400"/>
              <a:gd name="connsiteX2804" fmla="*/ 7370128 w 9144000"/>
              <a:gd name="connsiteY2804" fmla="*/ 1438637 h 4424400"/>
              <a:gd name="connsiteX2805" fmla="*/ 7333586 w 9144000"/>
              <a:gd name="connsiteY2805" fmla="*/ 1470103 h 4424400"/>
              <a:gd name="connsiteX2806" fmla="*/ 7327821 w 9144000"/>
              <a:gd name="connsiteY2806" fmla="*/ 1470367 h 4424400"/>
              <a:gd name="connsiteX2807" fmla="*/ 7326473 w 9144000"/>
              <a:gd name="connsiteY2807" fmla="*/ 1470367 h 4424400"/>
              <a:gd name="connsiteX2808" fmla="*/ 7292116 w 9144000"/>
              <a:gd name="connsiteY2808" fmla="*/ 1470367 h 4424400"/>
              <a:gd name="connsiteX2809" fmla="*/ 7147585 w 9144000"/>
              <a:gd name="connsiteY2809" fmla="*/ 1470367 h 4424400"/>
              <a:gd name="connsiteX2810" fmla="*/ 7113228 w 9144000"/>
              <a:gd name="connsiteY2810" fmla="*/ 1470367 h 4424400"/>
              <a:gd name="connsiteX2811" fmla="*/ 7111880 w 9144000"/>
              <a:gd name="connsiteY2811" fmla="*/ 1470367 h 4424400"/>
              <a:gd name="connsiteX2812" fmla="*/ 7105535 w 9144000"/>
              <a:gd name="connsiteY2812" fmla="*/ 1469927 h 4424400"/>
              <a:gd name="connsiteX2813" fmla="*/ 7081698 w 9144000"/>
              <a:gd name="connsiteY2813" fmla="*/ 1416322 h 4424400"/>
              <a:gd name="connsiteX2814" fmla="*/ 7206832 w 9144000"/>
              <a:gd name="connsiteY2814" fmla="*/ 1200146 h 4424400"/>
              <a:gd name="connsiteX2815" fmla="*/ 7080681 w 9144000"/>
              <a:gd name="connsiteY2815" fmla="*/ 1026659 h 4424400"/>
              <a:gd name="connsiteX2816" fmla="*/ 7105499 w 9144000"/>
              <a:gd name="connsiteY2816" fmla="*/ 975165 h 4424400"/>
              <a:gd name="connsiteX2817" fmla="*/ 7111844 w 9144000"/>
              <a:gd name="connsiteY2817" fmla="*/ 974801 h 4424400"/>
              <a:gd name="connsiteX2818" fmla="*/ 8066948 w 9144000"/>
              <a:gd name="connsiteY2818" fmla="*/ 974800 h 4424400"/>
              <a:gd name="connsiteX2819" fmla="*/ 8068296 w 9144000"/>
              <a:gd name="connsiteY2819" fmla="*/ 974800 h 4424400"/>
              <a:gd name="connsiteX2820" fmla="*/ 8102653 w 9144000"/>
              <a:gd name="connsiteY2820" fmla="*/ 974800 h 4424400"/>
              <a:gd name="connsiteX2821" fmla="*/ 8247184 w 9144000"/>
              <a:gd name="connsiteY2821" fmla="*/ 974800 h 4424400"/>
              <a:gd name="connsiteX2822" fmla="*/ 8281541 w 9144000"/>
              <a:gd name="connsiteY2822" fmla="*/ 974800 h 4424400"/>
              <a:gd name="connsiteX2823" fmla="*/ 8282889 w 9144000"/>
              <a:gd name="connsiteY2823" fmla="*/ 974800 h 4424400"/>
              <a:gd name="connsiteX2824" fmla="*/ 8288654 w 9144000"/>
              <a:gd name="connsiteY2824" fmla="*/ 975019 h 4424400"/>
              <a:gd name="connsiteX2825" fmla="*/ 8324038 w 9144000"/>
              <a:gd name="connsiteY2825" fmla="*/ 1001449 h 4424400"/>
              <a:gd name="connsiteX2826" fmla="*/ 8453543 w 9144000"/>
              <a:gd name="connsiteY2826" fmla="*/ 1179554 h 4424400"/>
              <a:gd name="connsiteX2827" fmla="*/ 8452064 w 9144000"/>
              <a:gd name="connsiteY2827" fmla="*/ 1219478 h 4424400"/>
              <a:gd name="connsiteX2828" fmla="*/ 8325232 w 9144000"/>
              <a:gd name="connsiteY2828" fmla="*/ 1438636 h 4424400"/>
              <a:gd name="connsiteX2829" fmla="*/ 8288690 w 9144000"/>
              <a:gd name="connsiteY2829" fmla="*/ 1470101 h 4424400"/>
              <a:gd name="connsiteX2830" fmla="*/ 8282925 w 9144000"/>
              <a:gd name="connsiteY2830" fmla="*/ 1470365 h 4424400"/>
              <a:gd name="connsiteX2831" fmla="*/ 8281577 w 9144000"/>
              <a:gd name="connsiteY2831" fmla="*/ 1470365 h 4424400"/>
              <a:gd name="connsiteX2832" fmla="*/ 8247220 w 9144000"/>
              <a:gd name="connsiteY2832" fmla="*/ 1470365 h 4424400"/>
              <a:gd name="connsiteX2833" fmla="*/ 8102689 w 9144000"/>
              <a:gd name="connsiteY2833" fmla="*/ 1470365 h 4424400"/>
              <a:gd name="connsiteX2834" fmla="*/ 8068332 w 9144000"/>
              <a:gd name="connsiteY2834" fmla="*/ 1470365 h 4424400"/>
              <a:gd name="connsiteX2835" fmla="*/ 8066984 w 9144000"/>
              <a:gd name="connsiteY2835" fmla="*/ 1470365 h 4424400"/>
              <a:gd name="connsiteX2836" fmla="*/ 8060639 w 9144000"/>
              <a:gd name="connsiteY2836" fmla="*/ 1469925 h 4424400"/>
              <a:gd name="connsiteX2837" fmla="*/ 8036802 w 9144000"/>
              <a:gd name="connsiteY2837" fmla="*/ 1416321 h 4424400"/>
              <a:gd name="connsiteX2838" fmla="*/ 8161936 w 9144000"/>
              <a:gd name="connsiteY2838" fmla="*/ 1200145 h 4424400"/>
              <a:gd name="connsiteX2839" fmla="*/ 8035785 w 9144000"/>
              <a:gd name="connsiteY2839" fmla="*/ 1026657 h 4424400"/>
              <a:gd name="connsiteX2840" fmla="*/ 8060603 w 9144000"/>
              <a:gd name="connsiteY2840" fmla="*/ 975163 h 4424400"/>
              <a:gd name="connsiteX2841" fmla="*/ 8066948 w 9144000"/>
              <a:gd name="connsiteY2841" fmla="*/ 974800 h 4424400"/>
              <a:gd name="connsiteX2842" fmla="*/ 9022052 w 9144000"/>
              <a:gd name="connsiteY2842" fmla="*/ 974798 h 4424400"/>
              <a:gd name="connsiteX2843" fmla="*/ 9023400 w 9144000"/>
              <a:gd name="connsiteY2843" fmla="*/ 974798 h 4424400"/>
              <a:gd name="connsiteX2844" fmla="*/ 9057757 w 9144000"/>
              <a:gd name="connsiteY2844" fmla="*/ 974798 h 4424400"/>
              <a:gd name="connsiteX2845" fmla="*/ 9144000 w 9144000"/>
              <a:gd name="connsiteY2845" fmla="*/ 974798 h 4424400"/>
              <a:gd name="connsiteX2846" fmla="*/ 9144000 w 9144000"/>
              <a:gd name="connsiteY2846" fmla="*/ 1470363 h 4424400"/>
              <a:gd name="connsiteX2847" fmla="*/ 9057793 w 9144000"/>
              <a:gd name="connsiteY2847" fmla="*/ 1470363 h 4424400"/>
              <a:gd name="connsiteX2848" fmla="*/ 9023436 w 9144000"/>
              <a:gd name="connsiteY2848" fmla="*/ 1470363 h 4424400"/>
              <a:gd name="connsiteX2849" fmla="*/ 9022088 w 9144000"/>
              <a:gd name="connsiteY2849" fmla="*/ 1470363 h 4424400"/>
              <a:gd name="connsiteX2850" fmla="*/ 9015743 w 9144000"/>
              <a:gd name="connsiteY2850" fmla="*/ 1469923 h 4424400"/>
              <a:gd name="connsiteX2851" fmla="*/ 8991905 w 9144000"/>
              <a:gd name="connsiteY2851" fmla="*/ 1416320 h 4424400"/>
              <a:gd name="connsiteX2852" fmla="*/ 9117040 w 9144000"/>
              <a:gd name="connsiteY2852" fmla="*/ 1200144 h 4424400"/>
              <a:gd name="connsiteX2853" fmla="*/ 8990889 w 9144000"/>
              <a:gd name="connsiteY2853" fmla="*/ 1026656 h 4424400"/>
              <a:gd name="connsiteX2854" fmla="*/ 9015707 w 9144000"/>
              <a:gd name="connsiteY2854" fmla="*/ 975162 h 4424400"/>
              <a:gd name="connsiteX2855" fmla="*/ 9022052 w 9144000"/>
              <a:gd name="connsiteY2855" fmla="*/ 974798 h 4424400"/>
              <a:gd name="connsiteX2856" fmla="*/ 0 w 9144000"/>
              <a:gd name="connsiteY2856" fmla="*/ 603626 h 4424400"/>
              <a:gd name="connsiteX2857" fmla="*/ 128828 w 9144000"/>
              <a:gd name="connsiteY2857" fmla="*/ 603626 h 4424400"/>
              <a:gd name="connsiteX2858" fmla="*/ 163184 w 9144000"/>
              <a:gd name="connsiteY2858" fmla="*/ 603626 h 4424400"/>
              <a:gd name="connsiteX2859" fmla="*/ 164532 w 9144000"/>
              <a:gd name="connsiteY2859" fmla="*/ 603626 h 4424400"/>
              <a:gd name="connsiteX2860" fmla="*/ 170297 w 9144000"/>
              <a:gd name="connsiteY2860" fmla="*/ 603844 h 4424400"/>
              <a:gd name="connsiteX2861" fmla="*/ 205682 w 9144000"/>
              <a:gd name="connsiteY2861" fmla="*/ 630275 h 4424400"/>
              <a:gd name="connsiteX2862" fmla="*/ 335186 w 9144000"/>
              <a:gd name="connsiteY2862" fmla="*/ 808334 h 4424400"/>
              <a:gd name="connsiteX2863" fmla="*/ 333707 w 9144000"/>
              <a:gd name="connsiteY2863" fmla="*/ 848268 h 4424400"/>
              <a:gd name="connsiteX2864" fmla="*/ 206876 w 9144000"/>
              <a:gd name="connsiteY2864" fmla="*/ 1067432 h 4424400"/>
              <a:gd name="connsiteX2865" fmla="*/ 170334 w 9144000"/>
              <a:gd name="connsiteY2865" fmla="*/ 1098892 h 4424400"/>
              <a:gd name="connsiteX2866" fmla="*/ 164568 w 9144000"/>
              <a:gd name="connsiteY2866" fmla="*/ 1099157 h 4424400"/>
              <a:gd name="connsiteX2867" fmla="*/ 163220 w 9144000"/>
              <a:gd name="connsiteY2867" fmla="*/ 1099157 h 4424400"/>
              <a:gd name="connsiteX2868" fmla="*/ 128864 w 9144000"/>
              <a:gd name="connsiteY2868" fmla="*/ 1099157 h 4424400"/>
              <a:gd name="connsiteX2869" fmla="*/ 0 w 9144000"/>
              <a:gd name="connsiteY2869" fmla="*/ 1099157 h 4424400"/>
              <a:gd name="connsiteX2870" fmla="*/ 0 w 9144000"/>
              <a:gd name="connsiteY2870" fmla="*/ 904223 h 4424400"/>
              <a:gd name="connsiteX2871" fmla="*/ 43581 w 9144000"/>
              <a:gd name="connsiteY2871" fmla="*/ 828932 h 4424400"/>
              <a:gd name="connsiteX2872" fmla="*/ 0 w 9144000"/>
              <a:gd name="connsiteY2872" fmla="*/ 768996 h 4424400"/>
              <a:gd name="connsiteX2873" fmla="*/ 903694 w 9144000"/>
              <a:gd name="connsiteY2873" fmla="*/ 603623 h 4424400"/>
              <a:gd name="connsiteX2874" fmla="*/ 905042 w 9144000"/>
              <a:gd name="connsiteY2874" fmla="*/ 603623 h 4424400"/>
              <a:gd name="connsiteX2875" fmla="*/ 939399 w 9144000"/>
              <a:gd name="connsiteY2875" fmla="*/ 603623 h 4424400"/>
              <a:gd name="connsiteX2876" fmla="*/ 1083930 w 9144000"/>
              <a:gd name="connsiteY2876" fmla="*/ 603623 h 4424400"/>
              <a:gd name="connsiteX2877" fmla="*/ 1118287 w 9144000"/>
              <a:gd name="connsiteY2877" fmla="*/ 603623 h 4424400"/>
              <a:gd name="connsiteX2878" fmla="*/ 1119635 w 9144000"/>
              <a:gd name="connsiteY2878" fmla="*/ 603623 h 4424400"/>
              <a:gd name="connsiteX2879" fmla="*/ 1125400 w 9144000"/>
              <a:gd name="connsiteY2879" fmla="*/ 603840 h 4424400"/>
              <a:gd name="connsiteX2880" fmla="*/ 1160786 w 9144000"/>
              <a:gd name="connsiteY2880" fmla="*/ 630271 h 4424400"/>
              <a:gd name="connsiteX2881" fmla="*/ 1290290 w 9144000"/>
              <a:gd name="connsiteY2881" fmla="*/ 808334 h 4424400"/>
              <a:gd name="connsiteX2882" fmla="*/ 1288812 w 9144000"/>
              <a:gd name="connsiteY2882" fmla="*/ 848267 h 4424400"/>
              <a:gd name="connsiteX2883" fmla="*/ 1161979 w 9144000"/>
              <a:gd name="connsiteY2883" fmla="*/ 1067431 h 4424400"/>
              <a:gd name="connsiteX2884" fmla="*/ 1125437 w 9144000"/>
              <a:gd name="connsiteY2884" fmla="*/ 1098890 h 4424400"/>
              <a:gd name="connsiteX2885" fmla="*/ 1119671 w 9144000"/>
              <a:gd name="connsiteY2885" fmla="*/ 1099156 h 4424400"/>
              <a:gd name="connsiteX2886" fmla="*/ 1118324 w 9144000"/>
              <a:gd name="connsiteY2886" fmla="*/ 1099156 h 4424400"/>
              <a:gd name="connsiteX2887" fmla="*/ 1083967 w 9144000"/>
              <a:gd name="connsiteY2887" fmla="*/ 1099156 h 4424400"/>
              <a:gd name="connsiteX2888" fmla="*/ 939435 w 9144000"/>
              <a:gd name="connsiteY2888" fmla="*/ 1099156 h 4424400"/>
              <a:gd name="connsiteX2889" fmla="*/ 905078 w 9144000"/>
              <a:gd name="connsiteY2889" fmla="*/ 1099156 h 4424400"/>
              <a:gd name="connsiteX2890" fmla="*/ 903730 w 9144000"/>
              <a:gd name="connsiteY2890" fmla="*/ 1099156 h 4424400"/>
              <a:gd name="connsiteX2891" fmla="*/ 897385 w 9144000"/>
              <a:gd name="connsiteY2891" fmla="*/ 1098715 h 4424400"/>
              <a:gd name="connsiteX2892" fmla="*/ 873547 w 9144000"/>
              <a:gd name="connsiteY2892" fmla="*/ 1045115 h 4424400"/>
              <a:gd name="connsiteX2893" fmla="*/ 998682 w 9144000"/>
              <a:gd name="connsiteY2893" fmla="*/ 828932 h 4424400"/>
              <a:gd name="connsiteX2894" fmla="*/ 872531 w 9144000"/>
              <a:gd name="connsiteY2894" fmla="*/ 655437 h 4424400"/>
              <a:gd name="connsiteX2895" fmla="*/ 897349 w 9144000"/>
              <a:gd name="connsiteY2895" fmla="*/ 603987 h 4424400"/>
              <a:gd name="connsiteX2896" fmla="*/ 903694 w 9144000"/>
              <a:gd name="connsiteY2896" fmla="*/ 603623 h 4424400"/>
              <a:gd name="connsiteX2897" fmla="*/ 1858797 w 9144000"/>
              <a:gd name="connsiteY2897" fmla="*/ 603619 h 4424400"/>
              <a:gd name="connsiteX2898" fmla="*/ 1860146 w 9144000"/>
              <a:gd name="connsiteY2898" fmla="*/ 603619 h 4424400"/>
              <a:gd name="connsiteX2899" fmla="*/ 1894503 w 9144000"/>
              <a:gd name="connsiteY2899" fmla="*/ 603619 h 4424400"/>
              <a:gd name="connsiteX2900" fmla="*/ 2039033 w 9144000"/>
              <a:gd name="connsiteY2900" fmla="*/ 603619 h 4424400"/>
              <a:gd name="connsiteX2901" fmla="*/ 2073390 w 9144000"/>
              <a:gd name="connsiteY2901" fmla="*/ 603619 h 4424400"/>
              <a:gd name="connsiteX2902" fmla="*/ 2074737 w 9144000"/>
              <a:gd name="connsiteY2902" fmla="*/ 603619 h 4424400"/>
              <a:gd name="connsiteX2903" fmla="*/ 2080503 w 9144000"/>
              <a:gd name="connsiteY2903" fmla="*/ 603837 h 4424400"/>
              <a:gd name="connsiteX2904" fmla="*/ 2115886 w 9144000"/>
              <a:gd name="connsiteY2904" fmla="*/ 630267 h 4424400"/>
              <a:gd name="connsiteX2905" fmla="*/ 2245389 w 9144000"/>
              <a:gd name="connsiteY2905" fmla="*/ 808334 h 4424400"/>
              <a:gd name="connsiteX2906" fmla="*/ 2243912 w 9144000"/>
              <a:gd name="connsiteY2906" fmla="*/ 848266 h 4424400"/>
              <a:gd name="connsiteX2907" fmla="*/ 2117080 w 9144000"/>
              <a:gd name="connsiteY2907" fmla="*/ 1067430 h 4424400"/>
              <a:gd name="connsiteX2908" fmla="*/ 2080539 w 9144000"/>
              <a:gd name="connsiteY2908" fmla="*/ 1098889 h 4424400"/>
              <a:gd name="connsiteX2909" fmla="*/ 2074774 w 9144000"/>
              <a:gd name="connsiteY2909" fmla="*/ 1099155 h 4424400"/>
              <a:gd name="connsiteX2910" fmla="*/ 2073426 w 9144000"/>
              <a:gd name="connsiteY2910" fmla="*/ 1099155 h 4424400"/>
              <a:gd name="connsiteX2911" fmla="*/ 2039069 w 9144000"/>
              <a:gd name="connsiteY2911" fmla="*/ 1099155 h 4424400"/>
              <a:gd name="connsiteX2912" fmla="*/ 1894538 w 9144000"/>
              <a:gd name="connsiteY2912" fmla="*/ 1099155 h 4424400"/>
              <a:gd name="connsiteX2913" fmla="*/ 1860181 w 9144000"/>
              <a:gd name="connsiteY2913" fmla="*/ 1099155 h 4424400"/>
              <a:gd name="connsiteX2914" fmla="*/ 1858834 w 9144000"/>
              <a:gd name="connsiteY2914" fmla="*/ 1099155 h 4424400"/>
              <a:gd name="connsiteX2915" fmla="*/ 1852489 w 9144000"/>
              <a:gd name="connsiteY2915" fmla="*/ 1098714 h 4424400"/>
              <a:gd name="connsiteX2916" fmla="*/ 1828651 w 9144000"/>
              <a:gd name="connsiteY2916" fmla="*/ 1045114 h 4424400"/>
              <a:gd name="connsiteX2917" fmla="*/ 1953786 w 9144000"/>
              <a:gd name="connsiteY2917" fmla="*/ 828931 h 4424400"/>
              <a:gd name="connsiteX2918" fmla="*/ 1827635 w 9144000"/>
              <a:gd name="connsiteY2918" fmla="*/ 655437 h 4424400"/>
              <a:gd name="connsiteX2919" fmla="*/ 1852453 w 9144000"/>
              <a:gd name="connsiteY2919" fmla="*/ 603983 h 4424400"/>
              <a:gd name="connsiteX2920" fmla="*/ 1858797 w 9144000"/>
              <a:gd name="connsiteY2920" fmla="*/ 603619 h 4424400"/>
              <a:gd name="connsiteX2921" fmla="*/ 2813898 w 9144000"/>
              <a:gd name="connsiteY2921" fmla="*/ 603615 h 4424400"/>
              <a:gd name="connsiteX2922" fmla="*/ 2815247 w 9144000"/>
              <a:gd name="connsiteY2922" fmla="*/ 603615 h 4424400"/>
              <a:gd name="connsiteX2923" fmla="*/ 2849605 w 9144000"/>
              <a:gd name="connsiteY2923" fmla="*/ 603615 h 4424400"/>
              <a:gd name="connsiteX2924" fmla="*/ 2994136 w 9144000"/>
              <a:gd name="connsiteY2924" fmla="*/ 603615 h 4424400"/>
              <a:gd name="connsiteX2925" fmla="*/ 3028494 w 9144000"/>
              <a:gd name="connsiteY2925" fmla="*/ 603615 h 4424400"/>
              <a:gd name="connsiteX2926" fmla="*/ 3029842 w 9144000"/>
              <a:gd name="connsiteY2926" fmla="*/ 603615 h 4424400"/>
              <a:gd name="connsiteX2927" fmla="*/ 3035607 w 9144000"/>
              <a:gd name="connsiteY2927" fmla="*/ 603833 h 4424400"/>
              <a:gd name="connsiteX2928" fmla="*/ 3070994 w 9144000"/>
              <a:gd name="connsiteY2928" fmla="*/ 630263 h 4424400"/>
              <a:gd name="connsiteX2929" fmla="*/ 3200497 w 9144000"/>
              <a:gd name="connsiteY2929" fmla="*/ 808334 h 4424400"/>
              <a:gd name="connsiteX2930" fmla="*/ 3199016 w 9144000"/>
              <a:gd name="connsiteY2930" fmla="*/ 848265 h 4424400"/>
              <a:gd name="connsiteX2931" fmla="*/ 3072186 w 9144000"/>
              <a:gd name="connsiteY2931" fmla="*/ 1067428 h 4424400"/>
              <a:gd name="connsiteX2932" fmla="*/ 3035642 w 9144000"/>
              <a:gd name="connsiteY2932" fmla="*/ 1098888 h 4424400"/>
              <a:gd name="connsiteX2933" fmla="*/ 3029878 w 9144000"/>
              <a:gd name="connsiteY2933" fmla="*/ 1099154 h 4424400"/>
              <a:gd name="connsiteX2934" fmla="*/ 3028531 w 9144000"/>
              <a:gd name="connsiteY2934" fmla="*/ 1099154 h 4424400"/>
              <a:gd name="connsiteX2935" fmla="*/ 2994171 w 9144000"/>
              <a:gd name="connsiteY2935" fmla="*/ 1099154 h 4424400"/>
              <a:gd name="connsiteX2936" fmla="*/ 2849642 w 9144000"/>
              <a:gd name="connsiteY2936" fmla="*/ 1099154 h 4424400"/>
              <a:gd name="connsiteX2937" fmla="*/ 2815283 w 9144000"/>
              <a:gd name="connsiteY2937" fmla="*/ 1099154 h 4424400"/>
              <a:gd name="connsiteX2938" fmla="*/ 2813936 w 9144000"/>
              <a:gd name="connsiteY2938" fmla="*/ 1099154 h 4424400"/>
              <a:gd name="connsiteX2939" fmla="*/ 2807590 w 9144000"/>
              <a:gd name="connsiteY2939" fmla="*/ 1098713 h 4424400"/>
              <a:gd name="connsiteX2940" fmla="*/ 2783753 w 9144000"/>
              <a:gd name="connsiteY2940" fmla="*/ 1045112 h 4424400"/>
              <a:gd name="connsiteX2941" fmla="*/ 2908887 w 9144000"/>
              <a:gd name="connsiteY2941" fmla="*/ 828931 h 4424400"/>
              <a:gd name="connsiteX2942" fmla="*/ 2782736 w 9144000"/>
              <a:gd name="connsiteY2942" fmla="*/ 655437 h 4424400"/>
              <a:gd name="connsiteX2943" fmla="*/ 2807556 w 9144000"/>
              <a:gd name="connsiteY2943" fmla="*/ 603979 h 4424400"/>
              <a:gd name="connsiteX2944" fmla="*/ 2813898 w 9144000"/>
              <a:gd name="connsiteY2944" fmla="*/ 603615 h 4424400"/>
              <a:gd name="connsiteX2945" fmla="*/ 3769001 w 9144000"/>
              <a:gd name="connsiteY2945" fmla="*/ 603612 h 4424400"/>
              <a:gd name="connsiteX2946" fmla="*/ 3770348 w 9144000"/>
              <a:gd name="connsiteY2946" fmla="*/ 603612 h 4424400"/>
              <a:gd name="connsiteX2947" fmla="*/ 3804707 w 9144000"/>
              <a:gd name="connsiteY2947" fmla="*/ 603612 h 4424400"/>
              <a:gd name="connsiteX2948" fmla="*/ 3949235 w 9144000"/>
              <a:gd name="connsiteY2948" fmla="*/ 603612 h 4424400"/>
              <a:gd name="connsiteX2949" fmla="*/ 3983594 w 9144000"/>
              <a:gd name="connsiteY2949" fmla="*/ 603612 h 4424400"/>
              <a:gd name="connsiteX2950" fmla="*/ 3984940 w 9144000"/>
              <a:gd name="connsiteY2950" fmla="*/ 603612 h 4424400"/>
              <a:gd name="connsiteX2951" fmla="*/ 3990704 w 9144000"/>
              <a:gd name="connsiteY2951" fmla="*/ 603829 h 4424400"/>
              <a:gd name="connsiteX2952" fmla="*/ 4026089 w 9144000"/>
              <a:gd name="connsiteY2952" fmla="*/ 630260 h 4424400"/>
              <a:gd name="connsiteX2953" fmla="*/ 4155595 w 9144000"/>
              <a:gd name="connsiteY2953" fmla="*/ 808334 h 4424400"/>
              <a:gd name="connsiteX2954" fmla="*/ 4154115 w 9144000"/>
              <a:gd name="connsiteY2954" fmla="*/ 848264 h 4424400"/>
              <a:gd name="connsiteX2955" fmla="*/ 4027283 w 9144000"/>
              <a:gd name="connsiteY2955" fmla="*/ 1067427 h 4424400"/>
              <a:gd name="connsiteX2956" fmla="*/ 3990741 w 9144000"/>
              <a:gd name="connsiteY2956" fmla="*/ 1098887 h 4424400"/>
              <a:gd name="connsiteX2957" fmla="*/ 3984976 w 9144000"/>
              <a:gd name="connsiteY2957" fmla="*/ 1099153 h 4424400"/>
              <a:gd name="connsiteX2958" fmla="*/ 3983627 w 9144000"/>
              <a:gd name="connsiteY2958" fmla="*/ 1099153 h 4424400"/>
              <a:gd name="connsiteX2959" fmla="*/ 3949271 w 9144000"/>
              <a:gd name="connsiteY2959" fmla="*/ 1099153 h 4424400"/>
              <a:gd name="connsiteX2960" fmla="*/ 3804743 w 9144000"/>
              <a:gd name="connsiteY2960" fmla="*/ 1099153 h 4424400"/>
              <a:gd name="connsiteX2961" fmla="*/ 3770384 w 9144000"/>
              <a:gd name="connsiteY2961" fmla="*/ 1099153 h 4424400"/>
              <a:gd name="connsiteX2962" fmla="*/ 3769036 w 9144000"/>
              <a:gd name="connsiteY2962" fmla="*/ 1099153 h 4424400"/>
              <a:gd name="connsiteX2963" fmla="*/ 3762692 w 9144000"/>
              <a:gd name="connsiteY2963" fmla="*/ 1098711 h 4424400"/>
              <a:gd name="connsiteX2964" fmla="*/ 3738855 w 9144000"/>
              <a:gd name="connsiteY2964" fmla="*/ 1045112 h 4424400"/>
              <a:gd name="connsiteX2965" fmla="*/ 3863989 w 9144000"/>
              <a:gd name="connsiteY2965" fmla="*/ 828929 h 4424400"/>
              <a:gd name="connsiteX2966" fmla="*/ 3737838 w 9144000"/>
              <a:gd name="connsiteY2966" fmla="*/ 655437 h 4424400"/>
              <a:gd name="connsiteX2967" fmla="*/ 3762656 w 9144000"/>
              <a:gd name="connsiteY2967" fmla="*/ 603975 h 4424400"/>
              <a:gd name="connsiteX2968" fmla="*/ 3769001 w 9144000"/>
              <a:gd name="connsiteY2968" fmla="*/ 603612 h 4424400"/>
              <a:gd name="connsiteX2969" fmla="*/ 4724086 w 9144000"/>
              <a:gd name="connsiteY2969" fmla="*/ 603608 h 4424400"/>
              <a:gd name="connsiteX2970" fmla="*/ 4725437 w 9144000"/>
              <a:gd name="connsiteY2970" fmla="*/ 603608 h 4424400"/>
              <a:gd name="connsiteX2971" fmla="*/ 4759792 w 9144000"/>
              <a:gd name="connsiteY2971" fmla="*/ 603608 h 4424400"/>
              <a:gd name="connsiteX2972" fmla="*/ 4904320 w 9144000"/>
              <a:gd name="connsiteY2972" fmla="*/ 603608 h 4424400"/>
              <a:gd name="connsiteX2973" fmla="*/ 4938679 w 9144000"/>
              <a:gd name="connsiteY2973" fmla="*/ 603608 h 4424400"/>
              <a:gd name="connsiteX2974" fmla="*/ 4940026 w 9144000"/>
              <a:gd name="connsiteY2974" fmla="*/ 603608 h 4424400"/>
              <a:gd name="connsiteX2975" fmla="*/ 4945794 w 9144000"/>
              <a:gd name="connsiteY2975" fmla="*/ 603825 h 4424400"/>
              <a:gd name="connsiteX2976" fmla="*/ 4981175 w 9144000"/>
              <a:gd name="connsiteY2976" fmla="*/ 630256 h 4424400"/>
              <a:gd name="connsiteX2977" fmla="*/ 5110683 w 9144000"/>
              <a:gd name="connsiteY2977" fmla="*/ 808334 h 4424400"/>
              <a:gd name="connsiteX2978" fmla="*/ 5109202 w 9144000"/>
              <a:gd name="connsiteY2978" fmla="*/ 848264 h 4424400"/>
              <a:gd name="connsiteX2979" fmla="*/ 4982371 w 9144000"/>
              <a:gd name="connsiteY2979" fmla="*/ 1067426 h 4424400"/>
              <a:gd name="connsiteX2980" fmla="*/ 4945827 w 9144000"/>
              <a:gd name="connsiteY2980" fmla="*/ 1098886 h 4424400"/>
              <a:gd name="connsiteX2981" fmla="*/ 4940062 w 9144000"/>
              <a:gd name="connsiteY2981" fmla="*/ 1099152 h 4424400"/>
              <a:gd name="connsiteX2982" fmla="*/ 4938714 w 9144000"/>
              <a:gd name="connsiteY2982" fmla="*/ 1099152 h 4424400"/>
              <a:gd name="connsiteX2983" fmla="*/ 4904357 w 9144000"/>
              <a:gd name="connsiteY2983" fmla="*/ 1099152 h 4424400"/>
              <a:gd name="connsiteX2984" fmla="*/ 4759827 w 9144000"/>
              <a:gd name="connsiteY2984" fmla="*/ 1099152 h 4424400"/>
              <a:gd name="connsiteX2985" fmla="*/ 4725471 w 9144000"/>
              <a:gd name="connsiteY2985" fmla="*/ 1099152 h 4424400"/>
              <a:gd name="connsiteX2986" fmla="*/ 4724123 w 9144000"/>
              <a:gd name="connsiteY2986" fmla="*/ 1099152 h 4424400"/>
              <a:gd name="connsiteX2987" fmla="*/ 4717779 w 9144000"/>
              <a:gd name="connsiteY2987" fmla="*/ 1098710 h 4424400"/>
              <a:gd name="connsiteX2988" fmla="*/ 4693939 w 9144000"/>
              <a:gd name="connsiteY2988" fmla="*/ 1045110 h 4424400"/>
              <a:gd name="connsiteX2989" fmla="*/ 4819075 w 9144000"/>
              <a:gd name="connsiteY2989" fmla="*/ 828928 h 4424400"/>
              <a:gd name="connsiteX2990" fmla="*/ 4692923 w 9144000"/>
              <a:gd name="connsiteY2990" fmla="*/ 655437 h 4424400"/>
              <a:gd name="connsiteX2991" fmla="*/ 4717742 w 9144000"/>
              <a:gd name="connsiteY2991" fmla="*/ 603972 h 4424400"/>
              <a:gd name="connsiteX2992" fmla="*/ 4724086 w 9144000"/>
              <a:gd name="connsiteY2992" fmla="*/ 603608 h 4424400"/>
              <a:gd name="connsiteX2993" fmla="*/ 5679190 w 9144000"/>
              <a:gd name="connsiteY2993" fmla="*/ 603604 h 4424400"/>
              <a:gd name="connsiteX2994" fmla="*/ 5680538 w 9144000"/>
              <a:gd name="connsiteY2994" fmla="*/ 603604 h 4424400"/>
              <a:gd name="connsiteX2995" fmla="*/ 5714894 w 9144000"/>
              <a:gd name="connsiteY2995" fmla="*/ 603604 h 4424400"/>
              <a:gd name="connsiteX2996" fmla="*/ 5859424 w 9144000"/>
              <a:gd name="connsiteY2996" fmla="*/ 603604 h 4424400"/>
              <a:gd name="connsiteX2997" fmla="*/ 5893783 w 9144000"/>
              <a:gd name="connsiteY2997" fmla="*/ 603604 h 4424400"/>
              <a:gd name="connsiteX2998" fmla="*/ 5895129 w 9144000"/>
              <a:gd name="connsiteY2998" fmla="*/ 603604 h 4424400"/>
              <a:gd name="connsiteX2999" fmla="*/ 5900894 w 9144000"/>
              <a:gd name="connsiteY2999" fmla="*/ 603822 h 4424400"/>
              <a:gd name="connsiteX3000" fmla="*/ 5936279 w 9144000"/>
              <a:gd name="connsiteY3000" fmla="*/ 630252 h 4424400"/>
              <a:gd name="connsiteX3001" fmla="*/ 6065783 w 9144000"/>
              <a:gd name="connsiteY3001" fmla="*/ 808334 h 4424400"/>
              <a:gd name="connsiteX3002" fmla="*/ 6064305 w 9144000"/>
              <a:gd name="connsiteY3002" fmla="*/ 848262 h 4424400"/>
              <a:gd name="connsiteX3003" fmla="*/ 5937473 w 9144000"/>
              <a:gd name="connsiteY3003" fmla="*/ 1067424 h 4424400"/>
              <a:gd name="connsiteX3004" fmla="*/ 5900931 w 9144000"/>
              <a:gd name="connsiteY3004" fmla="*/ 1098884 h 4424400"/>
              <a:gd name="connsiteX3005" fmla="*/ 5895165 w 9144000"/>
              <a:gd name="connsiteY3005" fmla="*/ 1099150 h 4424400"/>
              <a:gd name="connsiteX3006" fmla="*/ 5893817 w 9144000"/>
              <a:gd name="connsiteY3006" fmla="*/ 1099150 h 4424400"/>
              <a:gd name="connsiteX3007" fmla="*/ 5859463 w 9144000"/>
              <a:gd name="connsiteY3007" fmla="*/ 1099150 h 4424400"/>
              <a:gd name="connsiteX3008" fmla="*/ 5714930 w 9144000"/>
              <a:gd name="connsiteY3008" fmla="*/ 1099150 h 4424400"/>
              <a:gd name="connsiteX3009" fmla="*/ 5680574 w 9144000"/>
              <a:gd name="connsiteY3009" fmla="*/ 1099150 h 4424400"/>
              <a:gd name="connsiteX3010" fmla="*/ 5679225 w 9144000"/>
              <a:gd name="connsiteY3010" fmla="*/ 1099150 h 4424400"/>
              <a:gd name="connsiteX3011" fmla="*/ 5672881 w 9144000"/>
              <a:gd name="connsiteY3011" fmla="*/ 1098709 h 4424400"/>
              <a:gd name="connsiteX3012" fmla="*/ 5649042 w 9144000"/>
              <a:gd name="connsiteY3012" fmla="*/ 1045108 h 4424400"/>
              <a:gd name="connsiteX3013" fmla="*/ 5774176 w 9144000"/>
              <a:gd name="connsiteY3013" fmla="*/ 828928 h 4424400"/>
              <a:gd name="connsiteX3014" fmla="*/ 5648026 w 9144000"/>
              <a:gd name="connsiteY3014" fmla="*/ 655437 h 4424400"/>
              <a:gd name="connsiteX3015" fmla="*/ 5672845 w 9144000"/>
              <a:gd name="connsiteY3015" fmla="*/ 603968 h 4424400"/>
              <a:gd name="connsiteX3016" fmla="*/ 5679190 w 9144000"/>
              <a:gd name="connsiteY3016" fmla="*/ 603604 h 4424400"/>
              <a:gd name="connsiteX3017" fmla="*/ 6634292 w 9144000"/>
              <a:gd name="connsiteY3017" fmla="*/ 603600 h 4424400"/>
              <a:gd name="connsiteX3018" fmla="*/ 6635640 w 9144000"/>
              <a:gd name="connsiteY3018" fmla="*/ 603600 h 4424400"/>
              <a:gd name="connsiteX3019" fmla="*/ 6669997 w 9144000"/>
              <a:gd name="connsiteY3019" fmla="*/ 603600 h 4424400"/>
              <a:gd name="connsiteX3020" fmla="*/ 6814528 w 9144000"/>
              <a:gd name="connsiteY3020" fmla="*/ 603600 h 4424400"/>
              <a:gd name="connsiteX3021" fmla="*/ 6848885 w 9144000"/>
              <a:gd name="connsiteY3021" fmla="*/ 603600 h 4424400"/>
              <a:gd name="connsiteX3022" fmla="*/ 6850233 w 9144000"/>
              <a:gd name="connsiteY3022" fmla="*/ 603600 h 4424400"/>
              <a:gd name="connsiteX3023" fmla="*/ 6855998 w 9144000"/>
              <a:gd name="connsiteY3023" fmla="*/ 603818 h 4424400"/>
              <a:gd name="connsiteX3024" fmla="*/ 6891382 w 9144000"/>
              <a:gd name="connsiteY3024" fmla="*/ 630248 h 4424400"/>
              <a:gd name="connsiteX3025" fmla="*/ 7020887 w 9144000"/>
              <a:gd name="connsiteY3025" fmla="*/ 808334 h 4424400"/>
              <a:gd name="connsiteX3026" fmla="*/ 7019408 w 9144000"/>
              <a:gd name="connsiteY3026" fmla="*/ 848261 h 4424400"/>
              <a:gd name="connsiteX3027" fmla="*/ 6892576 w 9144000"/>
              <a:gd name="connsiteY3027" fmla="*/ 1067423 h 4424400"/>
              <a:gd name="connsiteX3028" fmla="*/ 6856034 w 9144000"/>
              <a:gd name="connsiteY3028" fmla="*/ 1098883 h 4424400"/>
              <a:gd name="connsiteX3029" fmla="*/ 6850269 w 9144000"/>
              <a:gd name="connsiteY3029" fmla="*/ 1099149 h 4424400"/>
              <a:gd name="connsiteX3030" fmla="*/ 6848921 w 9144000"/>
              <a:gd name="connsiteY3030" fmla="*/ 1099149 h 4424400"/>
              <a:gd name="connsiteX3031" fmla="*/ 6814564 w 9144000"/>
              <a:gd name="connsiteY3031" fmla="*/ 1099149 h 4424400"/>
              <a:gd name="connsiteX3032" fmla="*/ 6670033 w 9144000"/>
              <a:gd name="connsiteY3032" fmla="*/ 1099149 h 4424400"/>
              <a:gd name="connsiteX3033" fmla="*/ 6635676 w 9144000"/>
              <a:gd name="connsiteY3033" fmla="*/ 1099149 h 4424400"/>
              <a:gd name="connsiteX3034" fmla="*/ 6634328 w 9144000"/>
              <a:gd name="connsiteY3034" fmla="*/ 1099149 h 4424400"/>
              <a:gd name="connsiteX3035" fmla="*/ 6627983 w 9144000"/>
              <a:gd name="connsiteY3035" fmla="*/ 1098708 h 4424400"/>
              <a:gd name="connsiteX3036" fmla="*/ 6604146 w 9144000"/>
              <a:gd name="connsiteY3036" fmla="*/ 1045107 h 4424400"/>
              <a:gd name="connsiteX3037" fmla="*/ 6729280 w 9144000"/>
              <a:gd name="connsiteY3037" fmla="*/ 828928 h 4424400"/>
              <a:gd name="connsiteX3038" fmla="*/ 6603129 w 9144000"/>
              <a:gd name="connsiteY3038" fmla="*/ 655437 h 4424400"/>
              <a:gd name="connsiteX3039" fmla="*/ 6627947 w 9144000"/>
              <a:gd name="connsiteY3039" fmla="*/ 603964 h 4424400"/>
              <a:gd name="connsiteX3040" fmla="*/ 6634292 w 9144000"/>
              <a:gd name="connsiteY3040" fmla="*/ 603600 h 4424400"/>
              <a:gd name="connsiteX3041" fmla="*/ 7589396 w 9144000"/>
              <a:gd name="connsiteY3041" fmla="*/ 603597 h 4424400"/>
              <a:gd name="connsiteX3042" fmla="*/ 7590744 w 9144000"/>
              <a:gd name="connsiteY3042" fmla="*/ 603597 h 4424400"/>
              <a:gd name="connsiteX3043" fmla="*/ 7625101 w 9144000"/>
              <a:gd name="connsiteY3043" fmla="*/ 603597 h 4424400"/>
              <a:gd name="connsiteX3044" fmla="*/ 7769632 w 9144000"/>
              <a:gd name="connsiteY3044" fmla="*/ 603597 h 4424400"/>
              <a:gd name="connsiteX3045" fmla="*/ 7803989 w 9144000"/>
              <a:gd name="connsiteY3045" fmla="*/ 603597 h 4424400"/>
              <a:gd name="connsiteX3046" fmla="*/ 7805337 w 9144000"/>
              <a:gd name="connsiteY3046" fmla="*/ 603597 h 4424400"/>
              <a:gd name="connsiteX3047" fmla="*/ 7811102 w 9144000"/>
              <a:gd name="connsiteY3047" fmla="*/ 603814 h 4424400"/>
              <a:gd name="connsiteX3048" fmla="*/ 7846486 w 9144000"/>
              <a:gd name="connsiteY3048" fmla="*/ 630245 h 4424400"/>
              <a:gd name="connsiteX3049" fmla="*/ 7975991 w 9144000"/>
              <a:gd name="connsiteY3049" fmla="*/ 808334 h 4424400"/>
              <a:gd name="connsiteX3050" fmla="*/ 7974512 w 9144000"/>
              <a:gd name="connsiteY3050" fmla="*/ 848261 h 4424400"/>
              <a:gd name="connsiteX3051" fmla="*/ 7847680 w 9144000"/>
              <a:gd name="connsiteY3051" fmla="*/ 1067422 h 4424400"/>
              <a:gd name="connsiteX3052" fmla="*/ 7811138 w 9144000"/>
              <a:gd name="connsiteY3052" fmla="*/ 1098882 h 4424400"/>
              <a:gd name="connsiteX3053" fmla="*/ 7805373 w 9144000"/>
              <a:gd name="connsiteY3053" fmla="*/ 1099148 h 4424400"/>
              <a:gd name="connsiteX3054" fmla="*/ 7804025 w 9144000"/>
              <a:gd name="connsiteY3054" fmla="*/ 1099148 h 4424400"/>
              <a:gd name="connsiteX3055" fmla="*/ 7769668 w 9144000"/>
              <a:gd name="connsiteY3055" fmla="*/ 1099148 h 4424400"/>
              <a:gd name="connsiteX3056" fmla="*/ 7625137 w 9144000"/>
              <a:gd name="connsiteY3056" fmla="*/ 1099148 h 4424400"/>
              <a:gd name="connsiteX3057" fmla="*/ 7590780 w 9144000"/>
              <a:gd name="connsiteY3057" fmla="*/ 1099148 h 4424400"/>
              <a:gd name="connsiteX3058" fmla="*/ 7589432 w 9144000"/>
              <a:gd name="connsiteY3058" fmla="*/ 1099148 h 4424400"/>
              <a:gd name="connsiteX3059" fmla="*/ 7583087 w 9144000"/>
              <a:gd name="connsiteY3059" fmla="*/ 1098706 h 4424400"/>
              <a:gd name="connsiteX3060" fmla="*/ 7559250 w 9144000"/>
              <a:gd name="connsiteY3060" fmla="*/ 1045106 h 4424400"/>
              <a:gd name="connsiteX3061" fmla="*/ 7684384 w 9144000"/>
              <a:gd name="connsiteY3061" fmla="*/ 828927 h 4424400"/>
              <a:gd name="connsiteX3062" fmla="*/ 7558233 w 9144000"/>
              <a:gd name="connsiteY3062" fmla="*/ 655437 h 4424400"/>
              <a:gd name="connsiteX3063" fmla="*/ 7583051 w 9144000"/>
              <a:gd name="connsiteY3063" fmla="*/ 603960 h 4424400"/>
              <a:gd name="connsiteX3064" fmla="*/ 7589396 w 9144000"/>
              <a:gd name="connsiteY3064" fmla="*/ 603597 h 4424400"/>
              <a:gd name="connsiteX3065" fmla="*/ 8544500 w 9144000"/>
              <a:gd name="connsiteY3065" fmla="*/ 603593 h 4424400"/>
              <a:gd name="connsiteX3066" fmla="*/ 8545848 w 9144000"/>
              <a:gd name="connsiteY3066" fmla="*/ 603593 h 4424400"/>
              <a:gd name="connsiteX3067" fmla="*/ 8580205 w 9144000"/>
              <a:gd name="connsiteY3067" fmla="*/ 603593 h 4424400"/>
              <a:gd name="connsiteX3068" fmla="*/ 8724736 w 9144000"/>
              <a:gd name="connsiteY3068" fmla="*/ 603593 h 4424400"/>
              <a:gd name="connsiteX3069" fmla="*/ 8759093 w 9144000"/>
              <a:gd name="connsiteY3069" fmla="*/ 603593 h 4424400"/>
              <a:gd name="connsiteX3070" fmla="*/ 8760440 w 9144000"/>
              <a:gd name="connsiteY3070" fmla="*/ 603593 h 4424400"/>
              <a:gd name="connsiteX3071" fmla="*/ 8766206 w 9144000"/>
              <a:gd name="connsiteY3071" fmla="*/ 603810 h 4424400"/>
              <a:gd name="connsiteX3072" fmla="*/ 8801590 w 9144000"/>
              <a:gd name="connsiteY3072" fmla="*/ 630241 h 4424400"/>
              <a:gd name="connsiteX3073" fmla="*/ 8931095 w 9144000"/>
              <a:gd name="connsiteY3073" fmla="*/ 808334 h 4424400"/>
              <a:gd name="connsiteX3074" fmla="*/ 8929616 w 9144000"/>
              <a:gd name="connsiteY3074" fmla="*/ 848260 h 4424400"/>
              <a:gd name="connsiteX3075" fmla="*/ 8802784 w 9144000"/>
              <a:gd name="connsiteY3075" fmla="*/ 1067421 h 4424400"/>
              <a:gd name="connsiteX3076" fmla="*/ 8766242 w 9144000"/>
              <a:gd name="connsiteY3076" fmla="*/ 1098881 h 4424400"/>
              <a:gd name="connsiteX3077" fmla="*/ 8760476 w 9144000"/>
              <a:gd name="connsiteY3077" fmla="*/ 1099146 h 4424400"/>
              <a:gd name="connsiteX3078" fmla="*/ 8759129 w 9144000"/>
              <a:gd name="connsiteY3078" fmla="*/ 1099146 h 4424400"/>
              <a:gd name="connsiteX3079" fmla="*/ 8724771 w 9144000"/>
              <a:gd name="connsiteY3079" fmla="*/ 1099146 h 4424400"/>
              <a:gd name="connsiteX3080" fmla="*/ 8580241 w 9144000"/>
              <a:gd name="connsiteY3080" fmla="*/ 1099146 h 4424400"/>
              <a:gd name="connsiteX3081" fmla="*/ 8545884 w 9144000"/>
              <a:gd name="connsiteY3081" fmla="*/ 1099146 h 4424400"/>
              <a:gd name="connsiteX3082" fmla="*/ 8544536 w 9144000"/>
              <a:gd name="connsiteY3082" fmla="*/ 1099146 h 4424400"/>
              <a:gd name="connsiteX3083" fmla="*/ 8538191 w 9144000"/>
              <a:gd name="connsiteY3083" fmla="*/ 1098705 h 4424400"/>
              <a:gd name="connsiteX3084" fmla="*/ 8514353 w 9144000"/>
              <a:gd name="connsiteY3084" fmla="*/ 1045105 h 4424400"/>
              <a:gd name="connsiteX3085" fmla="*/ 8639488 w 9144000"/>
              <a:gd name="connsiteY3085" fmla="*/ 828925 h 4424400"/>
              <a:gd name="connsiteX3086" fmla="*/ 8513337 w 9144000"/>
              <a:gd name="connsiteY3086" fmla="*/ 655437 h 4424400"/>
              <a:gd name="connsiteX3087" fmla="*/ 8538155 w 9144000"/>
              <a:gd name="connsiteY3087" fmla="*/ 603957 h 4424400"/>
              <a:gd name="connsiteX3088" fmla="*/ 8544500 w 9144000"/>
              <a:gd name="connsiteY3088" fmla="*/ 603593 h 4424400"/>
              <a:gd name="connsiteX3089" fmla="*/ 426143 w 9144000"/>
              <a:gd name="connsiteY3089" fmla="*/ 417810 h 4424400"/>
              <a:gd name="connsiteX3090" fmla="*/ 427491 w 9144000"/>
              <a:gd name="connsiteY3090" fmla="*/ 417810 h 4424400"/>
              <a:gd name="connsiteX3091" fmla="*/ 461848 w 9144000"/>
              <a:gd name="connsiteY3091" fmla="*/ 417810 h 4424400"/>
              <a:gd name="connsiteX3092" fmla="*/ 606378 w 9144000"/>
              <a:gd name="connsiteY3092" fmla="*/ 417810 h 4424400"/>
              <a:gd name="connsiteX3093" fmla="*/ 640736 w 9144000"/>
              <a:gd name="connsiteY3093" fmla="*/ 417810 h 4424400"/>
              <a:gd name="connsiteX3094" fmla="*/ 642083 w 9144000"/>
              <a:gd name="connsiteY3094" fmla="*/ 417810 h 4424400"/>
              <a:gd name="connsiteX3095" fmla="*/ 647848 w 9144000"/>
              <a:gd name="connsiteY3095" fmla="*/ 418030 h 4424400"/>
              <a:gd name="connsiteX3096" fmla="*/ 683232 w 9144000"/>
              <a:gd name="connsiteY3096" fmla="*/ 444469 h 4424400"/>
              <a:gd name="connsiteX3097" fmla="*/ 812737 w 9144000"/>
              <a:gd name="connsiteY3097" fmla="*/ 622565 h 4424400"/>
              <a:gd name="connsiteX3098" fmla="*/ 811258 w 9144000"/>
              <a:gd name="connsiteY3098" fmla="*/ 662466 h 4424400"/>
              <a:gd name="connsiteX3099" fmla="*/ 684427 w 9144000"/>
              <a:gd name="connsiteY3099" fmla="*/ 881638 h 4424400"/>
              <a:gd name="connsiteX3100" fmla="*/ 647885 w 9144000"/>
              <a:gd name="connsiteY3100" fmla="*/ 913100 h 4424400"/>
              <a:gd name="connsiteX3101" fmla="*/ 642119 w 9144000"/>
              <a:gd name="connsiteY3101" fmla="*/ 913363 h 4424400"/>
              <a:gd name="connsiteX3102" fmla="*/ 640771 w 9144000"/>
              <a:gd name="connsiteY3102" fmla="*/ 913363 h 4424400"/>
              <a:gd name="connsiteX3103" fmla="*/ 606414 w 9144000"/>
              <a:gd name="connsiteY3103" fmla="*/ 913363 h 4424400"/>
              <a:gd name="connsiteX3104" fmla="*/ 461884 w 9144000"/>
              <a:gd name="connsiteY3104" fmla="*/ 913363 h 4424400"/>
              <a:gd name="connsiteX3105" fmla="*/ 427527 w 9144000"/>
              <a:gd name="connsiteY3105" fmla="*/ 913363 h 4424400"/>
              <a:gd name="connsiteX3106" fmla="*/ 426179 w 9144000"/>
              <a:gd name="connsiteY3106" fmla="*/ 913363 h 4424400"/>
              <a:gd name="connsiteX3107" fmla="*/ 419834 w 9144000"/>
              <a:gd name="connsiteY3107" fmla="*/ 912921 h 4424400"/>
              <a:gd name="connsiteX3108" fmla="*/ 395997 w 9144000"/>
              <a:gd name="connsiteY3108" fmla="*/ 859322 h 4424400"/>
              <a:gd name="connsiteX3109" fmla="*/ 521131 w 9144000"/>
              <a:gd name="connsiteY3109" fmla="*/ 643134 h 4424400"/>
              <a:gd name="connsiteX3110" fmla="*/ 394980 w 9144000"/>
              <a:gd name="connsiteY3110" fmla="*/ 469676 h 4424400"/>
              <a:gd name="connsiteX3111" fmla="*/ 419798 w 9144000"/>
              <a:gd name="connsiteY3111" fmla="*/ 418174 h 4424400"/>
              <a:gd name="connsiteX3112" fmla="*/ 426143 w 9144000"/>
              <a:gd name="connsiteY3112" fmla="*/ 417810 h 4424400"/>
              <a:gd name="connsiteX3113" fmla="*/ 1381247 w 9144000"/>
              <a:gd name="connsiteY3113" fmla="*/ 417808 h 4424400"/>
              <a:gd name="connsiteX3114" fmla="*/ 1382594 w 9144000"/>
              <a:gd name="connsiteY3114" fmla="*/ 417808 h 4424400"/>
              <a:gd name="connsiteX3115" fmla="*/ 1416953 w 9144000"/>
              <a:gd name="connsiteY3115" fmla="*/ 417808 h 4424400"/>
              <a:gd name="connsiteX3116" fmla="*/ 1561482 w 9144000"/>
              <a:gd name="connsiteY3116" fmla="*/ 417808 h 4424400"/>
              <a:gd name="connsiteX3117" fmla="*/ 1595839 w 9144000"/>
              <a:gd name="connsiteY3117" fmla="*/ 417808 h 4424400"/>
              <a:gd name="connsiteX3118" fmla="*/ 1597187 w 9144000"/>
              <a:gd name="connsiteY3118" fmla="*/ 417808 h 4424400"/>
              <a:gd name="connsiteX3119" fmla="*/ 1602952 w 9144000"/>
              <a:gd name="connsiteY3119" fmla="*/ 418029 h 4424400"/>
              <a:gd name="connsiteX3120" fmla="*/ 1638336 w 9144000"/>
              <a:gd name="connsiteY3120" fmla="*/ 444466 h 4424400"/>
              <a:gd name="connsiteX3121" fmla="*/ 1767842 w 9144000"/>
              <a:gd name="connsiteY3121" fmla="*/ 622562 h 4424400"/>
              <a:gd name="connsiteX3122" fmla="*/ 1766363 w 9144000"/>
              <a:gd name="connsiteY3122" fmla="*/ 662466 h 4424400"/>
              <a:gd name="connsiteX3123" fmla="*/ 1639530 w 9144000"/>
              <a:gd name="connsiteY3123" fmla="*/ 881637 h 4424400"/>
              <a:gd name="connsiteX3124" fmla="*/ 1602988 w 9144000"/>
              <a:gd name="connsiteY3124" fmla="*/ 913098 h 4424400"/>
              <a:gd name="connsiteX3125" fmla="*/ 1597222 w 9144000"/>
              <a:gd name="connsiteY3125" fmla="*/ 913361 h 4424400"/>
              <a:gd name="connsiteX3126" fmla="*/ 1595876 w 9144000"/>
              <a:gd name="connsiteY3126" fmla="*/ 913361 h 4424400"/>
              <a:gd name="connsiteX3127" fmla="*/ 1561518 w 9144000"/>
              <a:gd name="connsiteY3127" fmla="*/ 913361 h 4424400"/>
              <a:gd name="connsiteX3128" fmla="*/ 1416988 w 9144000"/>
              <a:gd name="connsiteY3128" fmla="*/ 913361 h 4424400"/>
              <a:gd name="connsiteX3129" fmla="*/ 1382630 w 9144000"/>
              <a:gd name="connsiteY3129" fmla="*/ 913361 h 4424400"/>
              <a:gd name="connsiteX3130" fmla="*/ 1381282 w 9144000"/>
              <a:gd name="connsiteY3130" fmla="*/ 913361 h 4424400"/>
              <a:gd name="connsiteX3131" fmla="*/ 1374938 w 9144000"/>
              <a:gd name="connsiteY3131" fmla="*/ 912920 h 4424400"/>
              <a:gd name="connsiteX3132" fmla="*/ 1351101 w 9144000"/>
              <a:gd name="connsiteY3132" fmla="*/ 859321 h 4424400"/>
              <a:gd name="connsiteX3133" fmla="*/ 1476236 w 9144000"/>
              <a:gd name="connsiteY3133" fmla="*/ 643134 h 4424400"/>
              <a:gd name="connsiteX3134" fmla="*/ 1350085 w 9144000"/>
              <a:gd name="connsiteY3134" fmla="*/ 469673 h 4424400"/>
              <a:gd name="connsiteX3135" fmla="*/ 1374902 w 9144000"/>
              <a:gd name="connsiteY3135" fmla="*/ 418173 h 4424400"/>
              <a:gd name="connsiteX3136" fmla="*/ 1381247 w 9144000"/>
              <a:gd name="connsiteY3136" fmla="*/ 417808 h 4424400"/>
              <a:gd name="connsiteX3137" fmla="*/ 2336347 w 9144000"/>
              <a:gd name="connsiteY3137" fmla="*/ 417806 h 4424400"/>
              <a:gd name="connsiteX3138" fmla="*/ 2337695 w 9144000"/>
              <a:gd name="connsiteY3138" fmla="*/ 417806 h 4424400"/>
              <a:gd name="connsiteX3139" fmla="*/ 2372052 w 9144000"/>
              <a:gd name="connsiteY3139" fmla="*/ 417806 h 4424400"/>
              <a:gd name="connsiteX3140" fmla="*/ 2516583 w 9144000"/>
              <a:gd name="connsiteY3140" fmla="*/ 417806 h 4424400"/>
              <a:gd name="connsiteX3141" fmla="*/ 2550941 w 9144000"/>
              <a:gd name="connsiteY3141" fmla="*/ 417806 h 4424400"/>
              <a:gd name="connsiteX3142" fmla="*/ 2552289 w 9144000"/>
              <a:gd name="connsiteY3142" fmla="*/ 417806 h 4424400"/>
              <a:gd name="connsiteX3143" fmla="*/ 2558055 w 9144000"/>
              <a:gd name="connsiteY3143" fmla="*/ 418027 h 4424400"/>
              <a:gd name="connsiteX3144" fmla="*/ 2593438 w 9144000"/>
              <a:gd name="connsiteY3144" fmla="*/ 444463 h 4424400"/>
              <a:gd name="connsiteX3145" fmla="*/ 2722943 w 9144000"/>
              <a:gd name="connsiteY3145" fmla="*/ 622561 h 4424400"/>
              <a:gd name="connsiteX3146" fmla="*/ 2721465 w 9144000"/>
              <a:gd name="connsiteY3146" fmla="*/ 662466 h 4424400"/>
              <a:gd name="connsiteX3147" fmla="*/ 2594634 w 9144000"/>
              <a:gd name="connsiteY3147" fmla="*/ 881635 h 4424400"/>
              <a:gd name="connsiteX3148" fmla="*/ 2558090 w 9144000"/>
              <a:gd name="connsiteY3148" fmla="*/ 913097 h 4424400"/>
              <a:gd name="connsiteX3149" fmla="*/ 2552324 w 9144000"/>
              <a:gd name="connsiteY3149" fmla="*/ 913360 h 4424400"/>
              <a:gd name="connsiteX3150" fmla="*/ 2550977 w 9144000"/>
              <a:gd name="connsiteY3150" fmla="*/ 913360 h 4424400"/>
              <a:gd name="connsiteX3151" fmla="*/ 2516620 w 9144000"/>
              <a:gd name="connsiteY3151" fmla="*/ 913360 h 4424400"/>
              <a:gd name="connsiteX3152" fmla="*/ 2372088 w 9144000"/>
              <a:gd name="connsiteY3152" fmla="*/ 913360 h 4424400"/>
              <a:gd name="connsiteX3153" fmla="*/ 2337731 w 9144000"/>
              <a:gd name="connsiteY3153" fmla="*/ 913360 h 4424400"/>
              <a:gd name="connsiteX3154" fmla="*/ 2336384 w 9144000"/>
              <a:gd name="connsiteY3154" fmla="*/ 913360 h 4424400"/>
              <a:gd name="connsiteX3155" fmla="*/ 2330039 w 9144000"/>
              <a:gd name="connsiteY3155" fmla="*/ 912918 h 4424400"/>
              <a:gd name="connsiteX3156" fmla="*/ 2306201 w 9144000"/>
              <a:gd name="connsiteY3156" fmla="*/ 859319 h 4424400"/>
              <a:gd name="connsiteX3157" fmla="*/ 2431337 w 9144000"/>
              <a:gd name="connsiteY3157" fmla="*/ 643134 h 4424400"/>
              <a:gd name="connsiteX3158" fmla="*/ 2305184 w 9144000"/>
              <a:gd name="connsiteY3158" fmla="*/ 469671 h 4424400"/>
              <a:gd name="connsiteX3159" fmla="*/ 2330002 w 9144000"/>
              <a:gd name="connsiteY3159" fmla="*/ 418171 h 4424400"/>
              <a:gd name="connsiteX3160" fmla="*/ 2336347 w 9144000"/>
              <a:gd name="connsiteY3160" fmla="*/ 417806 h 4424400"/>
              <a:gd name="connsiteX3161" fmla="*/ 3291449 w 9144000"/>
              <a:gd name="connsiteY3161" fmla="*/ 417804 h 4424400"/>
              <a:gd name="connsiteX3162" fmla="*/ 3292798 w 9144000"/>
              <a:gd name="connsiteY3162" fmla="*/ 417804 h 4424400"/>
              <a:gd name="connsiteX3163" fmla="*/ 3327154 w 9144000"/>
              <a:gd name="connsiteY3163" fmla="*/ 417804 h 4424400"/>
              <a:gd name="connsiteX3164" fmla="*/ 3471684 w 9144000"/>
              <a:gd name="connsiteY3164" fmla="*/ 417804 h 4424400"/>
              <a:gd name="connsiteX3165" fmla="*/ 3506041 w 9144000"/>
              <a:gd name="connsiteY3165" fmla="*/ 417804 h 4424400"/>
              <a:gd name="connsiteX3166" fmla="*/ 3507390 w 9144000"/>
              <a:gd name="connsiteY3166" fmla="*/ 417804 h 4424400"/>
              <a:gd name="connsiteX3167" fmla="*/ 3513155 w 9144000"/>
              <a:gd name="connsiteY3167" fmla="*/ 418025 h 4424400"/>
              <a:gd name="connsiteX3168" fmla="*/ 3548540 w 9144000"/>
              <a:gd name="connsiteY3168" fmla="*/ 444461 h 4424400"/>
              <a:gd name="connsiteX3169" fmla="*/ 3678044 w 9144000"/>
              <a:gd name="connsiteY3169" fmla="*/ 622558 h 4424400"/>
              <a:gd name="connsiteX3170" fmla="*/ 3676567 w 9144000"/>
              <a:gd name="connsiteY3170" fmla="*/ 662466 h 4424400"/>
              <a:gd name="connsiteX3171" fmla="*/ 3549734 w 9144000"/>
              <a:gd name="connsiteY3171" fmla="*/ 881634 h 4424400"/>
              <a:gd name="connsiteX3172" fmla="*/ 3513191 w 9144000"/>
              <a:gd name="connsiteY3172" fmla="*/ 913096 h 4424400"/>
              <a:gd name="connsiteX3173" fmla="*/ 3507427 w 9144000"/>
              <a:gd name="connsiteY3173" fmla="*/ 913360 h 4424400"/>
              <a:gd name="connsiteX3174" fmla="*/ 3506077 w 9144000"/>
              <a:gd name="connsiteY3174" fmla="*/ 913360 h 4424400"/>
              <a:gd name="connsiteX3175" fmla="*/ 3471721 w 9144000"/>
              <a:gd name="connsiteY3175" fmla="*/ 913360 h 4424400"/>
              <a:gd name="connsiteX3176" fmla="*/ 3327191 w 9144000"/>
              <a:gd name="connsiteY3176" fmla="*/ 913360 h 4424400"/>
              <a:gd name="connsiteX3177" fmla="*/ 3292835 w 9144000"/>
              <a:gd name="connsiteY3177" fmla="*/ 913360 h 4424400"/>
              <a:gd name="connsiteX3178" fmla="*/ 3291486 w 9144000"/>
              <a:gd name="connsiteY3178" fmla="*/ 913360 h 4424400"/>
              <a:gd name="connsiteX3179" fmla="*/ 3285142 w 9144000"/>
              <a:gd name="connsiteY3179" fmla="*/ 912918 h 4424400"/>
              <a:gd name="connsiteX3180" fmla="*/ 3261304 w 9144000"/>
              <a:gd name="connsiteY3180" fmla="*/ 859318 h 4424400"/>
              <a:gd name="connsiteX3181" fmla="*/ 3386438 w 9144000"/>
              <a:gd name="connsiteY3181" fmla="*/ 643134 h 4424400"/>
              <a:gd name="connsiteX3182" fmla="*/ 3260288 w 9144000"/>
              <a:gd name="connsiteY3182" fmla="*/ 469668 h 4424400"/>
              <a:gd name="connsiteX3183" fmla="*/ 3285106 w 9144000"/>
              <a:gd name="connsiteY3183" fmla="*/ 418169 h 4424400"/>
              <a:gd name="connsiteX3184" fmla="*/ 3291449 w 9144000"/>
              <a:gd name="connsiteY3184" fmla="*/ 417804 h 4424400"/>
              <a:gd name="connsiteX3185" fmla="*/ 4246535 w 9144000"/>
              <a:gd name="connsiteY3185" fmla="*/ 417803 h 4424400"/>
              <a:gd name="connsiteX3186" fmla="*/ 4247882 w 9144000"/>
              <a:gd name="connsiteY3186" fmla="*/ 417803 h 4424400"/>
              <a:gd name="connsiteX3187" fmla="*/ 4282239 w 9144000"/>
              <a:gd name="connsiteY3187" fmla="*/ 417803 h 4424400"/>
              <a:gd name="connsiteX3188" fmla="*/ 4426770 w 9144000"/>
              <a:gd name="connsiteY3188" fmla="*/ 417803 h 4424400"/>
              <a:gd name="connsiteX3189" fmla="*/ 4461128 w 9144000"/>
              <a:gd name="connsiteY3189" fmla="*/ 417803 h 4424400"/>
              <a:gd name="connsiteX3190" fmla="*/ 4462477 w 9144000"/>
              <a:gd name="connsiteY3190" fmla="*/ 417803 h 4424400"/>
              <a:gd name="connsiteX3191" fmla="*/ 4468241 w 9144000"/>
              <a:gd name="connsiteY3191" fmla="*/ 418023 h 4424400"/>
              <a:gd name="connsiteX3192" fmla="*/ 4503624 w 9144000"/>
              <a:gd name="connsiteY3192" fmla="*/ 444458 h 4424400"/>
              <a:gd name="connsiteX3193" fmla="*/ 4633130 w 9144000"/>
              <a:gd name="connsiteY3193" fmla="*/ 622558 h 4424400"/>
              <a:gd name="connsiteX3194" fmla="*/ 4631652 w 9144000"/>
              <a:gd name="connsiteY3194" fmla="*/ 662466 h 4424400"/>
              <a:gd name="connsiteX3195" fmla="*/ 4504818 w 9144000"/>
              <a:gd name="connsiteY3195" fmla="*/ 881633 h 4424400"/>
              <a:gd name="connsiteX3196" fmla="*/ 4468276 w 9144000"/>
              <a:gd name="connsiteY3196" fmla="*/ 913094 h 4424400"/>
              <a:gd name="connsiteX3197" fmla="*/ 4462511 w 9144000"/>
              <a:gd name="connsiteY3197" fmla="*/ 913359 h 4424400"/>
              <a:gd name="connsiteX3198" fmla="*/ 4461163 w 9144000"/>
              <a:gd name="connsiteY3198" fmla="*/ 913359 h 4424400"/>
              <a:gd name="connsiteX3199" fmla="*/ 4426806 w 9144000"/>
              <a:gd name="connsiteY3199" fmla="*/ 913359 h 4424400"/>
              <a:gd name="connsiteX3200" fmla="*/ 4282276 w 9144000"/>
              <a:gd name="connsiteY3200" fmla="*/ 913359 h 4424400"/>
              <a:gd name="connsiteX3201" fmla="*/ 4247918 w 9144000"/>
              <a:gd name="connsiteY3201" fmla="*/ 913359 h 4424400"/>
              <a:gd name="connsiteX3202" fmla="*/ 4246571 w 9144000"/>
              <a:gd name="connsiteY3202" fmla="*/ 913359 h 4424400"/>
              <a:gd name="connsiteX3203" fmla="*/ 4240226 w 9144000"/>
              <a:gd name="connsiteY3203" fmla="*/ 912917 h 4424400"/>
              <a:gd name="connsiteX3204" fmla="*/ 4216387 w 9144000"/>
              <a:gd name="connsiteY3204" fmla="*/ 859317 h 4424400"/>
              <a:gd name="connsiteX3205" fmla="*/ 4341522 w 9144000"/>
              <a:gd name="connsiteY3205" fmla="*/ 643134 h 4424400"/>
              <a:gd name="connsiteX3206" fmla="*/ 4215370 w 9144000"/>
              <a:gd name="connsiteY3206" fmla="*/ 469665 h 4424400"/>
              <a:gd name="connsiteX3207" fmla="*/ 4240189 w 9144000"/>
              <a:gd name="connsiteY3207" fmla="*/ 418167 h 4424400"/>
              <a:gd name="connsiteX3208" fmla="*/ 4246535 w 9144000"/>
              <a:gd name="connsiteY3208" fmla="*/ 417803 h 4424400"/>
              <a:gd name="connsiteX3209" fmla="*/ 5201639 w 9144000"/>
              <a:gd name="connsiteY3209" fmla="*/ 417801 h 4424400"/>
              <a:gd name="connsiteX3210" fmla="*/ 5202987 w 9144000"/>
              <a:gd name="connsiteY3210" fmla="*/ 417801 h 4424400"/>
              <a:gd name="connsiteX3211" fmla="*/ 5237344 w 9144000"/>
              <a:gd name="connsiteY3211" fmla="*/ 417801 h 4424400"/>
              <a:gd name="connsiteX3212" fmla="*/ 5381874 w 9144000"/>
              <a:gd name="connsiteY3212" fmla="*/ 417801 h 4424400"/>
              <a:gd name="connsiteX3213" fmla="*/ 5416232 w 9144000"/>
              <a:gd name="connsiteY3213" fmla="*/ 417801 h 4424400"/>
              <a:gd name="connsiteX3214" fmla="*/ 5417579 w 9144000"/>
              <a:gd name="connsiteY3214" fmla="*/ 417801 h 4424400"/>
              <a:gd name="connsiteX3215" fmla="*/ 5423345 w 9144000"/>
              <a:gd name="connsiteY3215" fmla="*/ 418021 h 4424400"/>
              <a:gd name="connsiteX3216" fmla="*/ 5458728 w 9144000"/>
              <a:gd name="connsiteY3216" fmla="*/ 444455 h 4424400"/>
              <a:gd name="connsiteX3217" fmla="*/ 5588233 w 9144000"/>
              <a:gd name="connsiteY3217" fmla="*/ 622554 h 4424400"/>
              <a:gd name="connsiteX3218" fmla="*/ 5586753 w 9144000"/>
              <a:gd name="connsiteY3218" fmla="*/ 662466 h 4424400"/>
              <a:gd name="connsiteX3219" fmla="*/ 5459923 w 9144000"/>
              <a:gd name="connsiteY3219" fmla="*/ 881632 h 4424400"/>
              <a:gd name="connsiteX3220" fmla="*/ 5423381 w 9144000"/>
              <a:gd name="connsiteY3220" fmla="*/ 913093 h 4424400"/>
              <a:gd name="connsiteX3221" fmla="*/ 5417615 w 9144000"/>
              <a:gd name="connsiteY3221" fmla="*/ 913357 h 4424400"/>
              <a:gd name="connsiteX3222" fmla="*/ 5416267 w 9144000"/>
              <a:gd name="connsiteY3222" fmla="*/ 913357 h 4424400"/>
              <a:gd name="connsiteX3223" fmla="*/ 5381911 w 9144000"/>
              <a:gd name="connsiteY3223" fmla="*/ 913357 h 4424400"/>
              <a:gd name="connsiteX3224" fmla="*/ 5237379 w 9144000"/>
              <a:gd name="connsiteY3224" fmla="*/ 913357 h 4424400"/>
              <a:gd name="connsiteX3225" fmla="*/ 5203022 w 9144000"/>
              <a:gd name="connsiteY3225" fmla="*/ 913357 h 4424400"/>
              <a:gd name="connsiteX3226" fmla="*/ 5201674 w 9144000"/>
              <a:gd name="connsiteY3226" fmla="*/ 913357 h 4424400"/>
              <a:gd name="connsiteX3227" fmla="*/ 5195331 w 9144000"/>
              <a:gd name="connsiteY3227" fmla="*/ 912916 h 4424400"/>
              <a:gd name="connsiteX3228" fmla="*/ 5171492 w 9144000"/>
              <a:gd name="connsiteY3228" fmla="*/ 859316 h 4424400"/>
              <a:gd name="connsiteX3229" fmla="*/ 5296628 w 9144000"/>
              <a:gd name="connsiteY3229" fmla="*/ 643134 h 4424400"/>
              <a:gd name="connsiteX3230" fmla="*/ 5170476 w 9144000"/>
              <a:gd name="connsiteY3230" fmla="*/ 469663 h 4424400"/>
              <a:gd name="connsiteX3231" fmla="*/ 5195293 w 9144000"/>
              <a:gd name="connsiteY3231" fmla="*/ 418165 h 4424400"/>
              <a:gd name="connsiteX3232" fmla="*/ 5201639 w 9144000"/>
              <a:gd name="connsiteY3232" fmla="*/ 417801 h 4424400"/>
              <a:gd name="connsiteX3233" fmla="*/ 6156740 w 9144000"/>
              <a:gd name="connsiteY3233" fmla="*/ 417799 h 4424400"/>
              <a:gd name="connsiteX3234" fmla="*/ 6158088 w 9144000"/>
              <a:gd name="connsiteY3234" fmla="*/ 417799 h 4424400"/>
              <a:gd name="connsiteX3235" fmla="*/ 6192445 w 9144000"/>
              <a:gd name="connsiteY3235" fmla="*/ 417799 h 4424400"/>
              <a:gd name="connsiteX3236" fmla="*/ 6336976 w 9144000"/>
              <a:gd name="connsiteY3236" fmla="*/ 417799 h 4424400"/>
              <a:gd name="connsiteX3237" fmla="*/ 6371333 w 9144000"/>
              <a:gd name="connsiteY3237" fmla="*/ 417799 h 4424400"/>
              <a:gd name="connsiteX3238" fmla="*/ 6372681 w 9144000"/>
              <a:gd name="connsiteY3238" fmla="*/ 417799 h 4424400"/>
              <a:gd name="connsiteX3239" fmla="*/ 6378446 w 9144000"/>
              <a:gd name="connsiteY3239" fmla="*/ 418019 h 4424400"/>
              <a:gd name="connsiteX3240" fmla="*/ 6413830 w 9144000"/>
              <a:gd name="connsiteY3240" fmla="*/ 444454 h 4424400"/>
              <a:gd name="connsiteX3241" fmla="*/ 6543335 w 9144000"/>
              <a:gd name="connsiteY3241" fmla="*/ 622554 h 4424400"/>
              <a:gd name="connsiteX3242" fmla="*/ 6541856 w 9144000"/>
              <a:gd name="connsiteY3242" fmla="*/ 662466 h 4424400"/>
              <a:gd name="connsiteX3243" fmla="*/ 6415024 w 9144000"/>
              <a:gd name="connsiteY3243" fmla="*/ 881631 h 4424400"/>
              <a:gd name="connsiteX3244" fmla="*/ 6378482 w 9144000"/>
              <a:gd name="connsiteY3244" fmla="*/ 913092 h 4424400"/>
              <a:gd name="connsiteX3245" fmla="*/ 6372717 w 9144000"/>
              <a:gd name="connsiteY3245" fmla="*/ 913356 h 4424400"/>
              <a:gd name="connsiteX3246" fmla="*/ 6371369 w 9144000"/>
              <a:gd name="connsiteY3246" fmla="*/ 913356 h 4424400"/>
              <a:gd name="connsiteX3247" fmla="*/ 6337012 w 9144000"/>
              <a:gd name="connsiteY3247" fmla="*/ 913356 h 4424400"/>
              <a:gd name="connsiteX3248" fmla="*/ 6192481 w 9144000"/>
              <a:gd name="connsiteY3248" fmla="*/ 913356 h 4424400"/>
              <a:gd name="connsiteX3249" fmla="*/ 6158124 w 9144000"/>
              <a:gd name="connsiteY3249" fmla="*/ 913356 h 4424400"/>
              <a:gd name="connsiteX3250" fmla="*/ 6156776 w 9144000"/>
              <a:gd name="connsiteY3250" fmla="*/ 913356 h 4424400"/>
              <a:gd name="connsiteX3251" fmla="*/ 6150431 w 9144000"/>
              <a:gd name="connsiteY3251" fmla="*/ 912915 h 4424400"/>
              <a:gd name="connsiteX3252" fmla="*/ 6126594 w 9144000"/>
              <a:gd name="connsiteY3252" fmla="*/ 859315 h 4424400"/>
              <a:gd name="connsiteX3253" fmla="*/ 6251728 w 9144000"/>
              <a:gd name="connsiteY3253" fmla="*/ 643134 h 4424400"/>
              <a:gd name="connsiteX3254" fmla="*/ 6125577 w 9144000"/>
              <a:gd name="connsiteY3254" fmla="*/ 469661 h 4424400"/>
              <a:gd name="connsiteX3255" fmla="*/ 6150395 w 9144000"/>
              <a:gd name="connsiteY3255" fmla="*/ 418163 h 4424400"/>
              <a:gd name="connsiteX3256" fmla="*/ 6156740 w 9144000"/>
              <a:gd name="connsiteY3256" fmla="*/ 417799 h 4424400"/>
              <a:gd name="connsiteX3257" fmla="*/ 7111844 w 9144000"/>
              <a:gd name="connsiteY3257" fmla="*/ 417797 h 4424400"/>
              <a:gd name="connsiteX3258" fmla="*/ 7113192 w 9144000"/>
              <a:gd name="connsiteY3258" fmla="*/ 417797 h 4424400"/>
              <a:gd name="connsiteX3259" fmla="*/ 7147549 w 9144000"/>
              <a:gd name="connsiteY3259" fmla="*/ 417797 h 4424400"/>
              <a:gd name="connsiteX3260" fmla="*/ 7292080 w 9144000"/>
              <a:gd name="connsiteY3260" fmla="*/ 417797 h 4424400"/>
              <a:gd name="connsiteX3261" fmla="*/ 7326437 w 9144000"/>
              <a:gd name="connsiteY3261" fmla="*/ 417797 h 4424400"/>
              <a:gd name="connsiteX3262" fmla="*/ 7327785 w 9144000"/>
              <a:gd name="connsiteY3262" fmla="*/ 417797 h 4424400"/>
              <a:gd name="connsiteX3263" fmla="*/ 7333550 w 9144000"/>
              <a:gd name="connsiteY3263" fmla="*/ 418017 h 4424400"/>
              <a:gd name="connsiteX3264" fmla="*/ 7368934 w 9144000"/>
              <a:gd name="connsiteY3264" fmla="*/ 444451 h 4424400"/>
              <a:gd name="connsiteX3265" fmla="*/ 7498439 w 9144000"/>
              <a:gd name="connsiteY3265" fmla="*/ 622551 h 4424400"/>
              <a:gd name="connsiteX3266" fmla="*/ 7496960 w 9144000"/>
              <a:gd name="connsiteY3266" fmla="*/ 662466 h 4424400"/>
              <a:gd name="connsiteX3267" fmla="*/ 7370128 w 9144000"/>
              <a:gd name="connsiteY3267" fmla="*/ 881630 h 4424400"/>
              <a:gd name="connsiteX3268" fmla="*/ 7333586 w 9144000"/>
              <a:gd name="connsiteY3268" fmla="*/ 913091 h 4424400"/>
              <a:gd name="connsiteX3269" fmla="*/ 7327821 w 9144000"/>
              <a:gd name="connsiteY3269" fmla="*/ 913356 h 4424400"/>
              <a:gd name="connsiteX3270" fmla="*/ 7326473 w 9144000"/>
              <a:gd name="connsiteY3270" fmla="*/ 913356 h 4424400"/>
              <a:gd name="connsiteX3271" fmla="*/ 7292116 w 9144000"/>
              <a:gd name="connsiteY3271" fmla="*/ 913356 h 4424400"/>
              <a:gd name="connsiteX3272" fmla="*/ 7147585 w 9144000"/>
              <a:gd name="connsiteY3272" fmla="*/ 913356 h 4424400"/>
              <a:gd name="connsiteX3273" fmla="*/ 7113228 w 9144000"/>
              <a:gd name="connsiteY3273" fmla="*/ 913356 h 4424400"/>
              <a:gd name="connsiteX3274" fmla="*/ 7111880 w 9144000"/>
              <a:gd name="connsiteY3274" fmla="*/ 913356 h 4424400"/>
              <a:gd name="connsiteX3275" fmla="*/ 7105535 w 9144000"/>
              <a:gd name="connsiteY3275" fmla="*/ 912914 h 4424400"/>
              <a:gd name="connsiteX3276" fmla="*/ 7081698 w 9144000"/>
              <a:gd name="connsiteY3276" fmla="*/ 859314 h 4424400"/>
              <a:gd name="connsiteX3277" fmla="*/ 7206832 w 9144000"/>
              <a:gd name="connsiteY3277" fmla="*/ 643134 h 4424400"/>
              <a:gd name="connsiteX3278" fmla="*/ 7080681 w 9144000"/>
              <a:gd name="connsiteY3278" fmla="*/ 469658 h 4424400"/>
              <a:gd name="connsiteX3279" fmla="*/ 7105499 w 9144000"/>
              <a:gd name="connsiteY3279" fmla="*/ 418161 h 4424400"/>
              <a:gd name="connsiteX3280" fmla="*/ 7111844 w 9144000"/>
              <a:gd name="connsiteY3280" fmla="*/ 417797 h 4424400"/>
              <a:gd name="connsiteX3281" fmla="*/ 8066948 w 9144000"/>
              <a:gd name="connsiteY3281" fmla="*/ 417795 h 4424400"/>
              <a:gd name="connsiteX3282" fmla="*/ 8068296 w 9144000"/>
              <a:gd name="connsiteY3282" fmla="*/ 417795 h 4424400"/>
              <a:gd name="connsiteX3283" fmla="*/ 8102653 w 9144000"/>
              <a:gd name="connsiteY3283" fmla="*/ 417795 h 4424400"/>
              <a:gd name="connsiteX3284" fmla="*/ 8247184 w 9144000"/>
              <a:gd name="connsiteY3284" fmla="*/ 417795 h 4424400"/>
              <a:gd name="connsiteX3285" fmla="*/ 8281541 w 9144000"/>
              <a:gd name="connsiteY3285" fmla="*/ 417795 h 4424400"/>
              <a:gd name="connsiteX3286" fmla="*/ 8282889 w 9144000"/>
              <a:gd name="connsiteY3286" fmla="*/ 417795 h 4424400"/>
              <a:gd name="connsiteX3287" fmla="*/ 8288654 w 9144000"/>
              <a:gd name="connsiteY3287" fmla="*/ 418015 h 4424400"/>
              <a:gd name="connsiteX3288" fmla="*/ 8324038 w 9144000"/>
              <a:gd name="connsiteY3288" fmla="*/ 444448 h 4424400"/>
              <a:gd name="connsiteX3289" fmla="*/ 8453543 w 9144000"/>
              <a:gd name="connsiteY3289" fmla="*/ 622550 h 4424400"/>
              <a:gd name="connsiteX3290" fmla="*/ 8452064 w 9144000"/>
              <a:gd name="connsiteY3290" fmla="*/ 662466 h 4424400"/>
              <a:gd name="connsiteX3291" fmla="*/ 8325232 w 9144000"/>
              <a:gd name="connsiteY3291" fmla="*/ 881629 h 4424400"/>
              <a:gd name="connsiteX3292" fmla="*/ 8288690 w 9144000"/>
              <a:gd name="connsiteY3292" fmla="*/ 913090 h 4424400"/>
              <a:gd name="connsiteX3293" fmla="*/ 8282925 w 9144000"/>
              <a:gd name="connsiteY3293" fmla="*/ 913354 h 4424400"/>
              <a:gd name="connsiteX3294" fmla="*/ 8281577 w 9144000"/>
              <a:gd name="connsiteY3294" fmla="*/ 913354 h 4424400"/>
              <a:gd name="connsiteX3295" fmla="*/ 8247220 w 9144000"/>
              <a:gd name="connsiteY3295" fmla="*/ 913354 h 4424400"/>
              <a:gd name="connsiteX3296" fmla="*/ 8102689 w 9144000"/>
              <a:gd name="connsiteY3296" fmla="*/ 913354 h 4424400"/>
              <a:gd name="connsiteX3297" fmla="*/ 8068332 w 9144000"/>
              <a:gd name="connsiteY3297" fmla="*/ 913354 h 4424400"/>
              <a:gd name="connsiteX3298" fmla="*/ 8066984 w 9144000"/>
              <a:gd name="connsiteY3298" fmla="*/ 913354 h 4424400"/>
              <a:gd name="connsiteX3299" fmla="*/ 8060639 w 9144000"/>
              <a:gd name="connsiteY3299" fmla="*/ 912913 h 4424400"/>
              <a:gd name="connsiteX3300" fmla="*/ 8036802 w 9144000"/>
              <a:gd name="connsiteY3300" fmla="*/ 859313 h 4424400"/>
              <a:gd name="connsiteX3301" fmla="*/ 8161936 w 9144000"/>
              <a:gd name="connsiteY3301" fmla="*/ 643134 h 4424400"/>
              <a:gd name="connsiteX3302" fmla="*/ 8035785 w 9144000"/>
              <a:gd name="connsiteY3302" fmla="*/ 469656 h 4424400"/>
              <a:gd name="connsiteX3303" fmla="*/ 8060603 w 9144000"/>
              <a:gd name="connsiteY3303" fmla="*/ 418159 h 4424400"/>
              <a:gd name="connsiteX3304" fmla="*/ 8066948 w 9144000"/>
              <a:gd name="connsiteY3304" fmla="*/ 417795 h 4424400"/>
              <a:gd name="connsiteX3305" fmla="*/ 9022052 w 9144000"/>
              <a:gd name="connsiteY3305" fmla="*/ 417793 h 4424400"/>
              <a:gd name="connsiteX3306" fmla="*/ 9023400 w 9144000"/>
              <a:gd name="connsiteY3306" fmla="*/ 417793 h 4424400"/>
              <a:gd name="connsiteX3307" fmla="*/ 9057757 w 9144000"/>
              <a:gd name="connsiteY3307" fmla="*/ 417793 h 4424400"/>
              <a:gd name="connsiteX3308" fmla="*/ 9144000 w 9144000"/>
              <a:gd name="connsiteY3308" fmla="*/ 417793 h 4424400"/>
              <a:gd name="connsiteX3309" fmla="*/ 9144000 w 9144000"/>
              <a:gd name="connsiteY3309" fmla="*/ 913353 h 4424400"/>
              <a:gd name="connsiteX3310" fmla="*/ 9057793 w 9144000"/>
              <a:gd name="connsiteY3310" fmla="*/ 913353 h 4424400"/>
              <a:gd name="connsiteX3311" fmla="*/ 9023436 w 9144000"/>
              <a:gd name="connsiteY3311" fmla="*/ 913353 h 4424400"/>
              <a:gd name="connsiteX3312" fmla="*/ 9022088 w 9144000"/>
              <a:gd name="connsiteY3312" fmla="*/ 913353 h 4424400"/>
              <a:gd name="connsiteX3313" fmla="*/ 9015743 w 9144000"/>
              <a:gd name="connsiteY3313" fmla="*/ 912912 h 4424400"/>
              <a:gd name="connsiteX3314" fmla="*/ 8991905 w 9144000"/>
              <a:gd name="connsiteY3314" fmla="*/ 859312 h 4424400"/>
              <a:gd name="connsiteX3315" fmla="*/ 9117040 w 9144000"/>
              <a:gd name="connsiteY3315" fmla="*/ 643134 h 4424400"/>
              <a:gd name="connsiteX3316" fmla="*/ 8990889 w 9144000"/>
              <a:gd name="connsiteY3316" fmla="*/ 469653 h 4424400"/>
              <a:gd name="connsiteX3317" fmla="*/ 9015707 w 9144000"/>
              <a:gd name="connsiteY3317" fmla="*/ 418158 h 4424400"/>
              <a:gd name="connsiteX3318" fmla="*/ 9022052 w 9144000"/>
              <a:gd name="connsiteY3318" fmla="*/ 417793 h 4424400"/>
              <a:gd name="connsiteX3319" fmla="*/ 0 w 9144000"/>
              <a:gd name="connsiteY3319" fmla="*/ 46594 h 4424400"/>
              <a:gd name="connsiteX3320" fmla="*/ 128828 w 9144000"/>
              <a:gd name="connsiteY3320" fmla="*/ 46594 h 4424400"/>
              <a:gd name="connsiteX3321" fmla="*/ 163184 w 9144000"/>
              <a:gd name="connsiteY3321" fmla="*/ 46594 h 4424400"/>
              <a:gd name="connsiteX3322" fmla="*/ 164532 w 9144000"/>
              <a:gd name="connsiteY3322" fmla="*/ 46594 h 4424400"/>
              <a:gd name="connsiteX3323" fmla="*/ 170297 w 9144000"/>
              <a:gd name="connsiteY3323" fmla="*/ 46813 h 4424400"/>
              <a:gd name="connsiteX3324" fmla="*/ 205682 w 9144000"/>
              <a:gd name="connsiteY3324" fmla="*/ 73244 h 4424400"/>
              <a:gd name="connsiteX3325" fmla="*/ 335186 w 9144000"/>
              <a:gd name="connsiteY3325" fmla="*/ 251348 h 4424400"/>
              <a:gd name="connsiteX3326" fmla="*/ 333707 w 9144000"/>
              <a:gd name="connsiteY3326" fmla="*/ 291273 h 4424400"/>
              <a:gd name="connsiteX3327" fmla="*/ 206876 w 9144000"/>
              <a:gd name="connsiteY3327" fmla="*/ 510456 h 4424400"/>
              <a:gd name="connsiteX3328" fmla="*/ 170334 w 9144000"/>
              <a:gd name="connsiteY3328" fmla="*/ 541916 h 4424400"/>
              <a:gd name="connsiteX3329" fmla="*/ 164568 w 9144000"/>
              <a:gd name="connsiteY3329" fmla="*/ 542181 h 4424400"/>
              <a:gd name="connsiteX3330" fmla="*/ 163220 w 9144000"/>
              <a:gd name="connsiteY3330" fmla="*/ 542181 h 4424400"/>
              <a:gd name="connsiteX3331" fmla="*/ 128864 w 9144000"/>
              <a:gd name="connsiteY3331" fmla="*/ 542181 h 4424400"/>
              <a:gd name="connsiteX3332" fmla="*/ 0 w 9144000"/>
              <a:gd name="connsiteY3332" fmla="*/ 542181 h 4424400"/>
              <a:gd name="connsiteX3333" fmla="*/ 0 w 9144000"/>
              <a:gd name="connsiteY3333" fmla="*/ 347231 h 4424400"/>
              <a:gd name="connsiteX3334" fmla="*/ 43581 w 9144000"/>
              <a:gd name="connsiteY3334" fmla="*/ 271940 h 4424400"/>
              <a:gd name="connsiteX3335" fmla="*/ 0 w 9144000"/>
              <a:gd name="connsiteY3335" fmla="*/ 212005 h 4424400"/>
              <a:gd name="connsiteX3336" fmla="*/ 903694 w 9144000"/>
              <a:gd name="connsiteY3336" fmla="*/ 46592 h 4424400"/>
              <a:gd name="connsiteX3337" fmla="*/ 905042 w 9144000"/>
              <a:gd name="connsiteY3337" fmla="*/ 46592 h 4424400"/>
              <a:gd name="connsiteX3338" fmla="*/ 939399 w 9144000"/>
              <a:gd name="connsiteY3338" fmla="*/ 46592 h 4424400"/>
              <a:gd name="connsiteX3339" fmla="*/ 1083930 w 9144000"/>
              <a:gd name="connsiteY3339" fmla="*/ 46592 h 4424400"/>
              <a:gd name="connsiteX3340" fmla="*/ 1118287 w 9144000"/>
              <a:gd name="connsiteY3340" fmla="*/ 46592 h 4424400"/>
              <a:gd name="connsiteX3341" fmla="*/ 1119635 w 9144000"/>
              <a:gd name="connsiteY3341" fmla="*/ 46592 h 4424400"/>
              <a:gd name="connsiteX3342" fmla="*/ 1125400 w 9144000"/>
              <a:gd name="connsiteY3342" fmla="*/ 46811 h 4424400"/>
              <a:gd name="connsiteX3343" fmla="*/ 1160786 w 9144000"/>
              <a:gd name="connsiteY3343" fmla="*/ 73242 h 4424400"/>
              <a:gd name="connsiteX3344" fmla="*/ 1290290 w 9144000"/>
              <a:gd name="connsiteY3344" fmla="*/ 251347 h 4424400"/>
              <a:gd name="connsiteX3345" fmla="*/ 1288812 w 9144000"/>
              <a:gd name="connsiteY3345" fmla="*/ 291271 h 4424400"/>
              <a:gd name="connsiteX3346" fmla="*/ 1161979 w 9144000"/>
              <a:gd name="connsiteY3346" fmla="*/ 510452 h 4424400"/>
              <a:gd name="connsiteX3347" fmla="*/ 1125437 w 9144000"/>
              <a:gd name="connsiteY3347" fmla="*/ 541912 h 4424400"/>
              <a:gd name="connsiteX3348" fmla="*/ 1119671 w 9144000"/>
              <a:gd name="connsiteY3348" fmla="*/ 542178 h 4424400"/>
              <a:gd name="connsiteX3349" fmla="*/ 1118324 w 9144000"/>
              <a:gd name="connsiteY3349" fmla="*/ 542178 h 4424400"/>
              <a:gd name="connsiteX3350" fmla="*/ 1083967 w 9144000"/>
              <a:gd name="connsiteY3350" fmla="*/ 542178 h 4424400"/>
              <a:gd name="connsiteX3351" fmla="*/ 939435 w 9144000"/>
              <a:gd name="connsiteY3351" fmla="*/ 542178 h 4424400"/>
              <a:gd name="connsiteX3352" fmla="*/ 905078 w 9144000"/>
              <a:gd name="connsiteY3352" fmla="*/ 542178 h 4424400"/>
              <a:gd name="connsiteX3353" fmla="*/ 903730 w 9144000"/>
              <a:gd name="connsiteY3353" fmla="*/ 542178 h 4424400"/>
              <a:gd name="connsiteX3354" fmla="*/ 897385 w 9144000"/>
              <a:gd name="connsiteY3354" fmla="*/ 541736 h 4424400"/>
              <a:gd name="connsiteX3355" fmla="*/ 873547 w 9144000"/>
              <a:gd name="connsiteY3355" fmla="*/ 488122 h 4424400"/>
              <a:gd name="connsiteX3356" fmla="*/ 998682 w 9144000"/>
              <a:gd name="connsiteY3356" fmla="*/ 271938 h 4424400"/>
              <a:gd name="connsiteX3357" fmla="*/ 872531 w 9144000"/>
              <a:gd name="connsiteY3357" fmla="*/ 98450 h 4424400"/>
              <a:gd name="connsiteX3358" fmla="*/ 897349 w 9144000"/>
              <a:gd name="connsiteY3358" fmla="*/ 46956 h 4424400"/>
              <a:gd name="connsiteX3359" fmla="*/ 903694 w 9144000"/>
              <a:gd name="connsiteY3359" fmla="*/ 46592 h 4424400"/>
              <a:gd name="connsiteX3360" fmla="*/ 1858797 w 9144000"/>
              <a:gd name="connsiteY3360" fmla="*/ 46590 h 4424400"/>
              <a:gd name="connsiteX3361" fmla="*/ 1860146 w 9144000"/>
              <a:gd name="connsiteY3361" fmla="*/ 46590 h 4424400"/>
              <a:gd name="connsiteX3362" fmla="*/ 1894503 w 9144000"/>
              <a:gd name="connsiteY3362" fmla="*/ 46590 h 4424400"/>
              <a:gd name="connsiteX3363" fmla="*/ 2039033 w 9144000"/>
              <a:gd name="connsiteY3363" fmla="*/ 46590 h 4424400"/>
              <a:gd name="connsiteX3364" fmla="*/ 2073390 w 9144000"/>
              <a:gd name="connsiteY3364" fmla="*/ 46590 h 4424400"/>
              <a:gd name="connsiteX3365" fmla="*/ 2074737 w 9144000"/>
              <a:gd name="connsiteY3365" fmla="*/ 46590 h 4424400"/>
              <a:gd name="connsiteX3366" fmla="*/ 2080503 w 9144000"/>
              <a:gd name="connsiteY3366" fmla="*/ 46810 h 4424400"/>
              <a:gd name="connsiteX3367" fmla="*/ 2115886 w 9144000"/>
              <a:gd name="connsiteY3367" fmla="*/ 73240 h 4424400"/>
              <a:gd name="connsiteX3368" fmla="*/ 2245389 w 9144000"/>
              <a:gd name="connsiteY3368" fmla="*/ 251344 h 4424400"/>
              <a:gd name="connsiteX3369" fmla="*/ 2243912 w 9144000"/>
              <a:gd name="connsiteY3369" fmla="*/ 291269 h 4424400"/>
              <a:gd name="connsiteX3370" fmla="*/ 2117080 w 9144000"/>
              <a:gd name="connsiteY3370" fmla="*/ 510448 h 4424400"/>
              <a:gd name="connsiteX3371" fmla="*/ 2080539 w 9144000"/>
              <a:gd name="connsiteY3371" fmla="*/ 541908 h 4424400"/>
              <a:gd name="connsiteX3372" fmla="*/ 2074774 w 9144000"/>
              <a:gd name="connsiteY3372" fmla="*/ 542174 h 4424400"/>
              <a:gd name="connsiteX3373" fmla="*/ 2073426 w 9144000"/>
              <a:gd name="connsiteY3373" fmla="*/ 542174 h 4424400"/>
              <a:gd name="connsiteX3374" fmla="*/ 2039069 w 9144000"/>
              <a:gd name="connsiteY3374" fmla="*/ 542174 h 4424400"/>
              <a:gd name="connsiteX3375" fmla="*/ 1894538 w 9144000"/>
              <a:gd name="connsiteY3375" fmla="*/ 542174 h 4424400"/>
              <a:gd name="connsiteX3376" fmla="*/ 1860181 w 9144000"/>
              <a:gd name="connsiteY3376" fmla="*/ 542174 h 4424400"/>
              <a:gd name="connsiteX3377" fmla="*/ 1858834 w 9144000"/>
              <a:gd name="connsiteY3377" fmla="*/ 542174 h 4424400"/>
              <a:gd name="connsiteX3378" fmla="*/ 1852489 w 9144000"/>
              <a:gd name="connsiteY3378" fmla="*/ 541732 h 4424400"/>
              <a:gd name="connsiteX3379" fmla="*/ 1828651 w 9144000"/>
              <a:gd name="connsiteY3379" fmla="*/ 488119 h 4424400"/>
              <a:gd name="connsiteX3380" fmla="*/ 1953786 w 9144000"/>
              <a:gd name="connsiteY3380" fmla="*/ 271936 h 4424400"/>
              <a:gd name="connsiteX3381" fmla="*/ 1827635 w 9144000"/>
              <a:gd name="connsiteY3381" fmla="*/ 98448 h 4424400"/>
              <a:gd name="connsiteX3382" fmla="*/ 1852453 w 9144000"/>
              <a:gd name="connsiteY3382" fmla="*/ 46954 h 4424400"/>
              <a:gd name="connsiteX3383" fmla="*/ 1858797 w 9144000"/>
              <a:gd name="connsiteY3383" fmla="*/ 46590 h 4424400"/>
              <a:gd name="connsiteX3384" fmla="*/ 2813898 w 9144000"/>
              <a:gd name="connsiteY3384" fmla="*/ 46588 h 4424400"/>
              <a:gd name="connsiteX3385" fmla="*/ 2815247 w 9144000"/>
              <a:gd name="connsiteY3385" fmla="*/ 46588 h 4424400"/>
              <a:gd name="connsiteX3386" fmla="*/ 2849605 w 9144000"/>
              <a:gd name="connsiteY3386" fmla="*/ 46588 h 4424400"/>
              <a:gd name="connsiteX3387" fmla="*/ 2994136 w 9144000"/>
              <a:gd name="connsiteY3387" fmla="*/ 46588 h 4424400"/>
              <a:gd name="connsiteX3388" fmla="*/ 3028494 w 9144000"/>
              <a:gd name="connsiteY3388" fmla="*/ 46588 h 4424400"/>
              <a:gd name="connsiteX3389" fmla="*/ 3029842 w 9144000"/>
              <a:gd name="connsiteY3389" fmla="*/ 46588 h 4424400"/>
              <a:gd name="connsiteX3390" fmla="*/ 3035607 w 9144000"/>
              <a:gd name="connsiteY3390" fmla="*/ 46808 h 4424400"/>
              <a:gd name="connsiteX3391" fmla="*/ 3070994 w 9144000"/>
              <a:gd name="connsiteY3391" fmla="*/ 73238 h 4424400"/>
              <a:gd name="connsiteX3392" fmla="*/ 3200497 w 9144000"/>
              <a:gd name="connsiteY3392" fmla="*/ 251343 h 4424400"/>
              <a:gd name="connsiteX3393" fmla="*/ 3199016 w 9144000"/>
              <a:gd name="connsiteY3393" fmla="*/ 291267 h 4424400"/>
              <a:gd name="connsiteX3394" fmla="*/ 3072186 w 9144000"/>
              <a:gd name="connsiteY3394" fmla="*/ 510444 h 4424400"/>
              <a:gd name="connsiteX3395" fmla="*/ 3035642 w 9144000"/>
              <a:gd name="connsiteY3395" fmla="*/ 541904 h 4424400"/>
              <a:gd name="connsiteX3396" fmla="*/ 3029878 w 9144000"/>
              <a:gd name="connsiteY3396" fmla="*/ 542171 h 4424400"/>
              <a:gd name="connsiteX3397" fmla="*/ 3028531 w 9144000"/>
              <a:gd name="connsiteY3397" fmla="*/ 542171 h 4424400"/>
              <a:gd name="connsiteX3398" fmla="*/ 2994171 w 9144000"/>
              <a:gd name="connsiteY3398" fmla="*/ 542171 h 4424400"/>
              <a:gd name="connsiteX3399" fmla="*/ 2849642 w 9144000"/>
              <a:gd name="connsiteY3399" fmla="*/ 542171 h 4424400"/>
              <a:gd name="connsiteX3400" fmla="*/ 2815283 w 9144000"/>
              <a:gd name="connsiteY3400" fmla="*/ 542171 h 4424400"/>
              <a:gd name="connsiteX3401" fmla="*/ 2813936 w 9144000"/>
              <a:gd name="connsiteY3401" fmla="*/ 542171 h 4424400"/>
              <a:gd name="connsiteX3402" fmla="*/ 2807590 w 9144000"/>
              <a:gd name="connsiteY3402" fmla="*/ 541728 h 4424400"/>
              <a:gd name="connsiteX3403" fmla="*/ 2783753 w 9144000"/>
              <a:gd name="connsiteY3403" fmla="*/ 488116 h 4424400"/>
              <a:gd name="connsiteX3404" fmla="*/ 2908887 w 9144000"/>
              <a:gd name="connsiteY3404" fmla="*/ 271934 h 4424400"/>
              <a:gd name="connsiteX3405" fmla="*/ 2782736 w 9144000"/>
              <a:gd name="connsiteY3405" fmla="*/ 98446 h 4424400"/>
              <a:gd name="connsiteX3406" fmla="*/ 2807556 w 9144000"/>
              <a:gd name="connsiteY3406" fmla="*/ 46952 h 4424400"/>
              <a:gd name="connsiteX3407" fmla="*/ 2813898 w 9144000"/>
              <a:gd name="connsiteY3407" fmla="*/ 46588 h 4424400"/>
              <a:gd name="connsiteX3408" fmla="*/ 3769001 w 9144000"/>
              <a:gd name="connsiteY3408" fmla="*/ 46586 h 4424400"/>
              <a:gd name="connsiteX3409" fmla="*/ 3770348 w 9144000"/>
              <a:gd name="connsiteY3409" fmla="*/ 46586 h 4424400"/>
              <a:gd name="connsiteX3410" fmla="*/ 3804707 w 9144000"/>
              <a:gd name="connsiteY3410" fmla="*/ 46586 h 4424400"/>
              <a:gd name="connsiteX3411" fmla="*/ 3949235 w 9144000"/>
              <a:gd name="connsiteY3411" fmla="*/ 46586 h 4424400"/>
              <a:gd name="connsiteX3412" fmla="*/ 3983594 w 9144000"/>
              <a:gd name="connsiteY3412" fmla="*/ 46586 h 4424400"/>
              <a:gd name="connsiteX3413" fmla="*/ 3984940 w 9144000"/>
              <a:gd name="connsiteY3413" fmla="*/ 46586 h 4424400"/>
              <a:gd name="connsiteX3414" fmla="*/ 3990704 w 9144000"/>
              <a:gd name="connsiteY3414" fmla="*/ 46806 h 4424400"/>
              <a:gd name="connsiteX3415" fmla="*/ 4026089 w 9144000"/>
              <a:gd name="connsiteY3415" fmla="*/ 73236 h 4424400"/>
              <a:gd name="connsiteX3416" fmla="*/ 4155595 w 9144000"/>
              <a:gd name="connsiteY3416" fmla="*/ 251341 h 4424400"/>
              <a:gd name="connsiteX3417" fmla="*/ 4154115 w 9144000"/>
              <a:gd name="connsiteY3417" fmla="*/ 291266 h 4424400"/>
              <a:gd name="connsiteX3418" fmla="*/ 4027283 w 9144000"/>
              <a:gd name="connsiteY3418" fmla="*/ 510441 h 4424400"/>
              <a:gd name="connsiteX3419" fmla="*/ 3990741 w 9144000"/>
              <a:gd name="connsiteY3419" fmla="*/ 541901 h 4424400"/>
              <a:gd name="connsiteX3420" fmla="*/ 3984976 w 9144000"/>
              <a:gd name="connsiteY3420" fmla="*/ 542167 h 4424400"/>
              <a:gd name="connsiteX3421" fmla="*/ 3983627 w 9144000"/>
              <a:gd name="connsiteY3421" fmla="*/ 542167 h 4424400"/>
              <a:gd name="connsiteX3422" fmla="*/ 3949271 w 9144000"/>
              <a:gd name="connsiteY3422" fmla="*/ 542167 h 4424400"/>
              <a:gd name="connsiteX3423" fmla="*/ 3804743 w 9144000"/>
              <a:gd name="connsiteY3423" fmla="*/ 542167 h 4424400"/>
              <a:gd name="connsiteX3424" fmla="*/ 3770384 w 9144000"/>
              <a:gd name="connsiteY3424" fmla="*/ 542167 h 4424400"/>
              <a:gd name="connsiteX3425" fmla="*/ 3769036 w 9144000"/>
              <a:gd name="connsiteY3425" fmla="*/ 542167 h 4424400"/>
              <a:gd name="connsiteX3426" fmla="*/ 3762692 w 9144000"/>
              <a:gd name="connsiteY3426" fmla="*/ 541724 h 4424400"/>
              <a:gd name="connsiteX3427" fmla="*/ 3738855 w 9144000"/>
              <a:gd name="connsiteY3427" fmla="*/ 488114 h 4424400"/>
              <a:gd name="connsiteX3428" fmla="*/ 3863989 w 9144000"/>
              <a:gd name="connsiteY3428" fmla="*/ 271932 h 4424400"/>
              <a:gd name="connsiteX3429" fmla="*/ 3737838 w 9144000"/>
              <a:gd name="connsiteY3429" fmla="*/ 98445 h 4424400"/>
              <a:gd name="connsiteX3430" fmla="*/ 3762656 w 9144000"/>
              <a:gd name="connsiteY3430" fmla="*/ 46950 h 4424400"/>
              <a:gd name="connsiteX3431" fmla="*/ 3769001 w 9144000"/>
              <a:gd name="connsiteY3431" fmla="*/ 46586 h 4424400"/>
              <a:gd name="connsiteX3432" fmla="*/ 4724086 w 9144000"/>
              <a:gd name="connsiteY3432" fmla="*/ 46585 h 4424400"/>
              <a:gd name="connsiteX3433" fmla="*/ 4725437 w 9144000"/>
              <a:gd name="connsiteY3433" fmla="*/ 46585 h 4424400"/>
              <a:gd name="connsiteX3434" fmla="*/ 4759792 w 9144000"/>
              <a:gd name="connsiteY3434" fmla="*/ 46585 h 4424400"/>
              <a:gd name="connsiteX3435" fmla="*/ 4904320 w 9144000"/>
              <a:gd name="connsiteY3435" fmla="*/ 46585 h 4424400"/>
              <a:gd name="connsiteX3436" fmla="*/ 4938679 w 9144000"/>
              <a:gd name="connsiteY3436" fmla="*/ 46585 h 4424400"/>
              <a:gd name="connsiteX3437" fmla="*/ 4940026 w 9144000"/>
              <a:gd name="connsiteY3437" fmla="*/ 46585 h 4424400"/>
              <a:gd name="connsiteX3438" fmla="*/ 4945794 w 9144000"/>
              <a:gd name="connsiteY3438" fmla="*/ 46804 h 4424400"/>
              <a:gd name="connsiteX3439" fmla="*/ 4981175 w 9144000"/>
              <a:gd name="connsiteY3439" fmla="*/ 73234 h 4424400"/>
              <a:gd name="connsiteX3440" fmla="*/ 5110683 w 9144000"/>
              <a:gd name="connsiteY3440" fmla="*/ 251339 h 4424400"/>
              <a:gd name="connsiteX3441" fmla="*/ 5109202 w 9144000"/>
              <a:gd name="connsiteY3441" fmla="*/ 291263 h 4424400"/>
              <a:gd name="connsiteX3442" fmla="*/ 4982371 w 9144000"/>
              <a:gd name="connsiteY3442" fmla="*/ 510437 h 4424400"/>
              <a:gd name="connsiteX3443" fmla="*/ 4945827 w 9144000"/>
              <a:gd name="connsiteY3443" fmla="*/ 541897 h 4424400"/>
              <a:gd name="connsiteX3444" fmla="*/ 4940062 w 9144000"/>
              <a:gd name="connsiteY3444" fmla="*/ 542163 h 4424400"/>
              <a:gd name="connsiteX3445" fmla="*/ 4938714 w 9144000"/>
              <a:gd name="connsiteY3445" fmla="*/ 542163 h 4424400"/>
              <a:gd name="connsiteX3446" fmla="*/ 4904357 w 9144000"/>
              <a:gd name="connsiteY3446" fmla="*/ 542163 h 4424400"/>
              <a:gd name="connsiteX3447" fmla="*/ 4759827 w 9144000"/>
              <a:gd name="connsiteY3447" fmla="*/ 542163 h 4424400"/>
              <a:gd name="connsiteX3448" fmla="*/ 4725471 w 9144000"/>
              <a:gd name="connsiteY3448" fmla="*/ 542163 h 4424400"/>
              <a:gd name="connsiteX3449" fmla="*/ 4724123 w 9144000"/>
              <a:gd name="connsiteY3449" fmla="*/ 542163 h 4424400"/>
              <a:gd name="connsiteX3450" fmla="*/ 4717779 w 9144000"/>
              <a:gd name="connsiteY3450" fmla="*/ 541721 h 4424400"/>
              <a:gd name="connsiteX3451" fmla="*/ 4693939 w 9144000"/>
              <a:gd name="connsiteY3451" fmla="*/ 488112 h 4424400"/>
              <a:gd name="connsiteX3452" fmla="*/ 4819075 w 9144000"/>
              <a:gd name="connsiteY3452" fmla="*/ 271930 h 4424400"/>
              <a:gd name="connsiteX3453" fmla="*/ 4692923 w 9144000"/>
              <a:gd name="connsiteY3453" fmla="*/ 98443 h 4424400"/>
              <a:gd name="connsiteX3454" fmla="*/ 4717742 w 9144000"/>
              <a:gd name="connsiteY3454" fmla="*/ 46948 h 4424400"/>
              <a:gd name="connsiteX3455" fmla="*/ 4724086 w 9144000"/>
              <a:gd name="connsiteY3455" fmla="*/ 46585 h 4424400"/>
              <a:gd name="connsiteX3456" fmla="*/ 5679190 w 9144000"/>
              <a:gd name="connsiteY3456" fmla="*/ 46583 h 4424400"/>
              <a:gd name="connsiteX3457" fmla="*/ 5680538 w 9144000"/>
              <a:gd name="connsiteY3457" fmla="*/ 46583 h 4424400"/>
              <a:gd name="connsiteX3458" fmla="*/ 5714894 w 9144000"/>
              <a:gd name="connsiteY3458" fmla="*/ 46583 h 4424400"/>
              <a:gd name="connsiteX3459" fmla="*/ 5859424 w 9144000"/>
              <a:gd name="connsiteY3459" fmla="*/ 46583 h 4424400"/>
              <a:gd name="connsiteX3460" fmla="*/ 5893783 w 9144000"/>
              <a:gd name="connsiteY3460" fmla="*/ 46583 h 4424400"/>
              <a:gd name="connsiteX3461" fmla="*/ 5895129 w 9144000"/>
              <a:gd name="connsiteY3461" fmla="*/ 46583 h 4424400"/>
              <a:gd name="connsiteX3462" fmla="*/ 5900894 w 9144000"/>
              <a:gd name="connsiteY3462" fmla="*/ 46802 h 4424400"/>
              <a:gd name="connsiteX3463" fmla="*/ 5936279 w 9144000"/>
              <a:gd name="connsiteY3463" fmla="*/ 73232 h 4424400"/>
              <a:gd name="connsiteX3464" fmla="*/ 6065783 w 9144000"/>
              <a:gd name="connsiteY3464" fmla="*/ 251337 h 4424400"/>
              <a:gd name="connsiteX3465" fmla="*/ 6064305 w 9144000"/>
              <a:gd name="connsiteY3465" fmla="*/ 291262 h 4424400"/>
              <a:gd name="connsiteX3466" fmla="*/ 5937473 w 9144000"/>
              <a:gd name="connsiteY3466" fmla="*/ 510433 h 4424400"/>
              <a:gd name="connsiteX3467" fmla="*/ 5900931 w 9144000"/>
              <a:gd name="connsiteY3467" fmla="*/ 541893 h 4424400"/>
              <a:gd name="connsiteX3468" fmla="*/ 5895165 w 9144000"/>
              <a:gd name="connsiteY3468" fmla="*/ 542159 h 4424400"/>
              <a:gd name="connsiteX3469" fmla="*/ 5893817 w 9144000"/>
              <a:gd name="connsiteY3469" fmla="*/ 542159 h 4424400"/>
              <a:gd name="connsiteX3470" fmla="*/ 5859463 w 9144000"/>
              <a:gd name="connsiteY3470" fmla="*/ 542159 h 4424400"/>
              <a:gd name="connsiteX3471" fmla="*/ 5714930 w 9144000"/>
              <a:gd name="connsiteY3471" fmla="*/ 542159 h 4424400"/>
              <a:gd name="connsiteX3472" fmla="*/ 5680574 w 9144000"/>
              <a:gd name="connsiteY3472" fmla="*/ 542159 h 4424400"/>
              <a:gd name="connsiteX3473" fmla="*/ 5679225 w 9144000"/>
              <a:gd name="connsiteY3473" fmla="*/ 542159 h 4424400"/>
              <a:gd name="connsiteX3474" fmla="*/ 5672881 w 9144000"/>
              <a:gd name="connsiteY3474" fmla="*/ 541717 h 4424400"/>
              <a:gd name="connsiteX3475" fmla="*/ 5649042 w 9144000"/>
              <a:gd name="connsiteY3475" fmla="*/ 488109 h 4424400"/>
              <a:gd name="connsiteX3476" fmla="*/ 5774176 w 9144000"/>
              <a:gd name="connsiteY3476" fmla="*/ 271928 h 4424400"/>
              <a:gd name="connsiteX3477" fmla="*/ 5648026 w 9144000"/>
              <a:gd name="connsiteY3477" fmla="*/ 98441 h 4424400"/>
              <a:gd name="connsiteX3478" fmla="*/ 5672845 w 9144000"/>
              <a:gd name="connsiteY3478" fmla="*/ 46946 h 4424400"/>
              <a:gd name="connsiteX3479" fmla="*/ 5679190 w 9144000"/>
              <a:gd name="connsiteY3479" fmla="*/ 46583 h 4424400"/>
              <a:gd name="connsiteX3480" fmla="*/ 6634292 w 9144000"/>
              <a:gd name="connsiteY3480" fmla="*/ 46581 h 4424400"/>
              <a:gd name="connsiteX3481" fmla="*/ 6635640 w 9144000"/>
              <a:gd name="connsiteY3481" fmla="*/ 46581 h 4424400"/>
              <a:gd name="connsiteX3482" fmla="*/ 6669997 w 9144000"/>
              <a:gd name="connsiteY3482" fmla="*/ 46581 h 4424400"/>
              <a:gd name="connsiteX3483" fmla="*/ 6814528 w 9144000"/>
              <a:gd name="connsiteY3483" fmla="*/ 46581 h 4424400"/>
              <a:gd name="connsiteX3484" fmla="*/ 6848885 w 9144000"/>
              <a:gd name="connsiteY3484" fmla="*/ 46581 h 4424400"/>
              <a:gd name="connsiteX3485" fmla="*/ 6850233 w 9144000"/>
              <a:gd name="connsiteY3485" fmla="*/ 46581 h 4424400"/>
              <a:gd name="connsiteX3486" fmla="*/ 6855998 w 9144000"/>
              <a:gd name="connsiteY3486" fmla="*/ 46800 h 4424400"/>
              <a:gd name="connsiteX3487" fmla="*/ 6891382 w 9144000"/>
              <a:gd name="connsiteY3487" fmla="*/ 73230 h 4424400"/>
              <a:gd name="connsiteX3488" fmla="*/ 7020887 w 9144000"/>
              <a:gd name="connsiteY3488" fmla="*/ 251335 h 4424400"/>
              <a:gd name="connsiteX3489" fmla="*/ 7019408 w 9144000"/>
              <a:gd name="connsiteY3489" fmla="*/ 291260 h 4424400"/>
              <a:gd name="connsiteX3490" fmla="*/ 6892576 w 9144000"/>
              <a:gd name="connsiteY3490" fmla="*/ 510429 h 4424400"/>
              <a:gd name="connsiteX3491" fmla="*/ 6856034 w 9144000"/>
              <a:gd name="connsiteY3491" fmla="*/ 541889 h 4424400"/>
              <a:gd name="connsiteX3492" fmla="*/ 6850269 w 9144000"/>
              <a:gd name="connsiteY3492" fmla="*/ 542156 h 4424400"/>
              <a:gd name="connsiteX3493" fmla="*/ 6848921 w 9144000"/>
              <a:gd name="connsiteY3493" fmla="*/ 542156 h 4424400"/>
              <a:gd name="connsiteX3494" fmla="*/ 6814564 w 9144000"/>
              <a:gd name="connsiteY3494" fmla="*/ 542156 h 4424400"/>
              <a:gd name="connsiteX3495" fmla="*/ 6670033 w 9144000"/>
              <a:gd name="connsiteY3495" fmla="*/ 542156 h 4424400"/>
              <a:gd name="connsiteX3496" fmla="*/ 6635676 w 9144000"/>
              <a:gd name="connsiteY3496" fmla="*/ 542156 h 4424400"/>
              <a:gd name="connsiteX3497" fmla="*/ 6634328 w 9144000"/>
              <a:gd name="connsiteY3497" fmla="*/ 542156 h 4424400"/>
              <a:gd name="connsiteX3498" fmla="*/ 6627983 w 9144000"/>
              <a:gd name="connsiteY3498" fmla="*/ 541713 h 4424400"/>
              <a:gd name="connsiteX3499" fmla="*/ 6604146 w 9144000"/>
              <a:gd name="connsiteY3499" fmla="*/ 488107 h 4424400"/>
              <a:gd name="connsiteX3500" fmla="*/ 6729280 w 9144000"/>
              <a:gd name="connsiteY3500" fmla="*/ 271926 h 4424400"/>
              <a:gd name="connsiteX3501" fmla="*/ 6603129 w 9144000"/>
              <a:gd name="connsiteY3501" fmla="*/ 98439 h 4424400"/>
              <a:gd name="connsiteX3502" fmla="*/ 6627947 w 9144000"/>
              <a:gd name="connsiteY3502" fmla="*/ 46945 h 4424400"/>
              <a:gd name="connsiteX3503" fmla="*/ 6634292 w 9144000"/>
              <a:gd name="connsiteY3503" fmla="*/ 46581 h 4424400"/>
              <a:gd name="connsiteX3504" fmla="*/ 7589396 w 9144000"/>
              <a:gd name="connsiteY3504" fmla="*/ 46579 h 4424400"/>
              <a:gd name="connsiteX3505" fmla="*/ 7590744 w 9144000"/>
              <a:gd name="connsiteY3505" fmla="*/ 46579 h 4424400"/>
              <a:gd name="connsiteX3506" fmla="*/ 7625101 w 9144000"/>
              <a:gd name="connsiteY3506" fmla="*/ 46579 h 4424400"/>
              <a:gd name="connsiteX3507" fmla="*/ 7769632 w 9144000"/>
              <a:gd name="connsiteY3507" fmla="*/ 46579 h 4424400"/>
              <a:gd name="connsiteX3508" fmla="*/ 7803989 w 9144000"/>
              <a:gd name="connsiteY3508" fmla="*/ 46579 h 4424400"/>
              <a:gd name="connsiteX3509" fmla="*/ 7805337 w 9144000"/>
              <a:gd name="connsiteY3509" fmla="*/ 46579 h 4424400"/>
              <a:gd name="connsiteX3510" fmla="*/ 7811102 w 9144000"/>
              <a:gd name="connsiteY3510" fmla="*/ 46798 h 4424400"/>
              <a:gd name="connsiteX3511" fmla="*/ 7846486 w 9144000"/>
              <a:gd name="connsiteY3511" fmla="*/ 73228 h 4424400"/>
              <a:gd name="connsiteX3512" fmla="*/ 7975991 w 9144000"/>
              <a:gd name="connsiteY3512" fmla="*/ 251333 h 4424400"/>
              <a:gd name="connsiteX3513" fmla="*/ 7974512 w 9144000"/>
              <a:gd name="connsiteY3513" fmla="*/ 291258 h 4424400"/>
              <a:gd name="connsiteX3514" fmla="*/ 7847680 w 9144000"/>
              <a:gd name="connsiteY3514" fmla="*/ 510426 h 4424400"/>
              <a:gd name="connsiteX3515" fmla="*/ 7811138 w 9144000"/>
              <a:gd name="connsiteY3515" fmla="*/ 541886 h 4424400"/>
              <a:gd name="connsiteX3516" fmla="*/ 7805373 w 9144000"/>
              <a:gd name="connsiteY3516" fmla="*/ 542152 h 4424400"/>
              <a:gd name="connsiteX3517" fmla="*/ 7804025 w 9144000"/>
              <a:gd name="connsiteY3517" fmla="*/ 542152 h 4424400"/>
              <a:gd name="connsiteX3518" fmla="*/ 7769668 w 9144000"/>
              <a:gd name="connsiteY3518" fmla="*/ 542152 h 4424400"/>
              <a:gd name="connsiteX3519" fmla="*/ 7625137 w 9144000"/>
              <a:gd name="connsiteY3519" fmla="*/ 542152 h 4424400"/>
              <a:gd name="connsiteX3520" fmla="*/ 7590780 w 9144000"/>
              <a:gd name="connsiteY3520" fmla="*/ 542152 h 4424400"/>
              <a:gd name="connsiteX3521" fmla="*/ 7589432 w 9144000"/>
              <a:gd name="connsiteY3521" fmla="*/ 542152 h 4424400"/>
              <a:gd name="connsiteX3522" fmla="*/ 7583087 w 9144000"/>
              <a:gd name="connsiteY3522" fmla="*/ 541709 h 4424400"/>
              <a:gd name="connsiteX3523" fmla="*/ 7559250 w 9144000"/>
              <a:gd name="connsiteY3523" fmla="*/ 488104 h 4424400"/>
              <a:gd name="connsiteX3524" fmla="*/ 7684384 w 9144000"/>
              <a:gd name="connsiteY3524" fmla="*/ 271925 h 4424400"/>
              <a:gd name="connsiteX3525" fmla="*/ 7558233 w 9144000"/>
              <a:gd name="connsiteY3525" fmla="*/ 98437 h 4424400"/>
              <a:gd name="connsiteX3526" fmla="*/ 7583051 w 9144000"/>
              <a:gd name="connsiteY3526" fmla="*/ 46943 h 4424400"/>
              <a:gd name="connsiteX3527" fmla="*/ 7589396 w 9144000"/>
              <a:gd name="connsiteY3527" fmla="*/ 46579 h 4424400"/>
              <a:gd name="connsiteX3528" fmla="*/ 8544500 w 9144000"/>
              <a:gd name="connsiteY3528" fmla="*/ 46577 h 4424400"/>
              <a:gd name="connsiteX3529" fmla="*/ 8545848 w 9144000"/>
              <a:gd name="connsiteY3529" fmla="*/ 46577 h 4424400"/>
              <a:gd name="connsiteX3530" fmla="*/ 8580205 w 9144000"/>
              <a:gd name="connsiteY3530" fmla="*/ 46577 h 4424400"/>
              <a:gd name="connsiteX3531" fmla="*/ 8724736 w 9144000"/>
              <a:gd name="connsiteY3531" fmla="*/ 46577 h 4424400"/>
              <a:gd name="connsiteX3532" fmla="*/ 8759093 w 9144000"/>
              <a:gd name="connsiteY3532" fmla="*/ 46577 h 4424400"/>
              <a:gd name="connsiteX3533" fmla="*/ 8760440 w 9144000"/>
              <a:gd name="connsiteY3533" fmla="*/ 46577 h 4424400"/>
              <a:gd name="connsiteX3534" fmla="*/ 8766206 w 9144000"/>
              <a:gd name="connsiteY3534" fmla="*/ 46796 h 4424400"/>
              <a:gd name="connsiteX3535" fmla="*/ 8801590 w 9144000"/>
              <a:gd name="connsiteY3535" fmla="*/ 73226 h 4424400"/>
              <a:gd name="connsiteX3536" fmla="*/ 8931095 w 9144000"/>
              <a:gd name="connsiteY3536" fmla="*/ 251332 h 4424400"/>
              <a:gd name="connsiteX3537" fmla="*/ 8929616 w 9144000"/>
              <a:gd name="connsiteY3537" fmla="*/ 291256 h 4424400"/>
              <a:gd name="connsiteX3538" fmla="*/ 8802784 w 9144000"/>
              <a:gd name="connsiteY3538" fmla="*/ 510422 h 4424400"/>
              <a:gd name="connsiteX3539" fmla="*/ 8766242 w 9144000"/>
              <a:gd name="connsiteY3539" fmla="*/ 541882 h 4424400"/>
              <a:gd name="connsiteX3540" fmla="*/ 8760476 w 9144000"/>
              <a:gd name="connsiteY3540" fmla="*/ 542148 h 4424400"/>
              <a:gd name="connsiteX3541" fmla="*/ 8759129 w 9144000"/>
              <a:gd name="connsiteY3541" fmla="*/ 542148 h 4424400"/>
              <a:gd name="connsiteX3542" fmla="*/ 8724771 w 9144000"/>
              <a:gd name="connsiteY3542" fmla="*/ 542148 h 4424400"/>
              <a:gd name="connsiteX3543" fmla="*/ 8580241 w 9144000"/>
              <a:gd name="connsiteY3543" fmla="*/ 542148 h 4424400"/>
              <a:gd name="connsiteX3544" fmla="*/ 8545884 w 9144000"/>
              <a:gd name="connsiteY3544" fmla="*/ 542148 h 4424400"/>
              <a:gd name="connsiteX3545" fmla="*/ 8544536 w 9144000"/>
              <a:gd name="connsiteY3545" fmla="*/ 542148 h 4424400"/>
              <a:gd name="connsiteX3546" fmla="*/ 8538191 w 9144000"/>
              <a:gd name="connsiteY3546" fmla="*/ 541706 h 4424400"/>
              <a:gd name="connsiteX3547" fmla="*/ 8514353 w 9144000"/>
              <a:gd name="connsiteY3547" fmla="*/ 488101 h 4424400"/>
              <a:gd name="connsiteX3548" fmla="*/ 8639488 w 9144000"/>
              <a:gd name="connsiteY3548" fmla="*/ 271923 h 4424400"/>
              <a:gd name="connsiteX3549" fmla="*/ 8513337 w 9144000"/>
              <a:gd name="connsiteY3549" fmla="*/ 98435 h 4424400"/>
              <a:gd name="connsiteX3550" fmla="*/ 8538155 w 9144000"/>
              <a:gd name="connsiteY3550" fmla="*/ 46941 h 4424400"/>
              <a:gd name="connsiteX3551" fmla="*/ 8544500 w 9144000"/>
              <a:gd name="connsiteY3551" fmla="*/ 46577 h 4424400"/>
              <a:gd name="connsiteX3552" fmla="*/ 9054414 w 9144000"/>
              <a:gd name="connsiteY3552" fmla="*/ 0 h 4424400"/>
              <a:gd name="connsiteX3553" fmla="*/ 9144000 w 9144000"/>
              <a:gd name="connsiteY3553" fmla="*/ 0 h 4424400"/>
              <a:gd name="connsiteX3554" fmla="*/ 9144000 w 9144000"/>
              <a:gd name="connsiteY3554" fmla="*/ 356343 h 4424400"/>
              <a:gd name="connsiteX3555" fmla="*/ 9057793 w 9144000"/>
              <a:gd name="connsiteY3555" fmla="*/ 356343 h 4424400"/>
              <a:gd name="connsiteX3556" fmla="*/ 9023436 w 9144000"/>
              <a:gd name="connsiteY3556" fmla="*/ 356343 h 4424400"/>
              <a:gd name="connsiteX3557" fmla="*/ 9022088 w 9144000"/>
              <a:gd name="connsiteY3557" fmla="*/ 356343 h 4424400"/>
              <a:gd name="connsiteX3558" fmla="*/ 9015743 w 9144000"/>
              <a:gd name="connsiteY3558" fmla="*/ 355902 h 4424400"/>
              <a:gd name="connsiteX3559" fmla="*/ 8991905 w 9144000"/>
              <a:gd name="connsiteY3559" fmla="*/ 302304 h 4424400"/>
              <a:gd name="connsiteX3560" fmla="*/ 9117040 w 9144000"/>
              <a:gd name="connsiteY3560" fmla="*/ 86125 h 4424400"/>
              <a:gd name="connsiteX3561" fmla="*/ 8099309 w 9144000"/>
              <a:gd name="connsiteY3561" fmla="*/ 0 h 4424400"/>
              <a:gd name="connsiteX3562" fmla="*/ 8405889 w 9144000"/>
              <a:gd name="connsiteY3562" fmla="*/ 0 h 4424400"/>
              <a:gd name="connsiteX3563" fmla="*/ 8453543 w 9144000"/>
              <a:gd name="connsiteY3563" fmla="*/ 65536 h 4424400"/>
              <a:gd name="connsiteX3564" fmla="*/ 8452064 w 9144000"/>
              <a:gd name="connsiteY3564" fmla="*/ 105461 h 4424400"/>
              <a:gd name="connsiteX3565" fmla="*/ 8325232 w 9144000"/>
              <a:gd name="connsiteY3565" fmla="*/ 324619 h 4424400"/>
              <a:gd name="connsiteX3566" fmla="*/ 8288690 w 9144000"/>
              <a:gd name="connsiteY3566" fmla="*/ 356079 h 4424400"/>
              <a:gd name="connsiteX3567" fmla="*/ 8282925 w 9144000"/>
              <a:gd name="connsiteY3567" fmla="*/ 356344 h 4424400"/>
              <a:gd name="connsiteX3568" fmla="*/ 8281577 w 9144000"/>
              <a:gd name="connsiteY3568" fmla="*/ 356344 h 4424400"/>
              <a:gd name="connsiteX3569" fmla="*/ 8247220 w 9144000"/>
              <a:gd name="connsiteY3569" fmla="*/ 356344 h 4424400"/>
              <a:gd name="connsiteX3570" fmla="*/ 8102689 w 9144000"/>
              <a:gd name="connsiteY3570" fmla="*/ 356344 h 4424400"/>
              <a:gd name="connsiteX3571" fmla="*/ 8068332 w 9144000"/>
              <a:gd name="connsiteY3571" fmla="*/ 356344 h 4424400"/>
              <a:gd name="connsiteX3572" fmla="*/ 8066984 w 9144000"/>
              <a:gd name="connsiteY3572" fmla="*/ 356344 h 4424400"/>
              <a:gd name="connsiteX3573" fmla="*/ 8060639 w 9144000"/>
              <a:gd name="connsiteY3573" fmla="*/ 355904 h 4424400"/>
              <a:gd name="connsiteX3574" fmla="*/ 8036802 w 9144000"/>
              <a:gd name="connsiteY3574" fmla="*/ 302306 h 4424400"/>
              <a:gd name="connsiteX3575" fmla="*/ 8161936 w 9144000"/>
              <a:gd name="connsiteY3575" fmla="*/ 86127 h 4424400"/>
              <a:gd name="connsiteX3576" fmla="*/ 7144203 w 9144000"/>
              <a:gd name="connsiteY3576" fmla="*/ 0 h 4424400"/>
              <a:gd name="connsiteX3577" fmla="*/ 7450785 w 9144000"/>
              <a:gd name="connsiteY3577" fmla="*/ 0 h 4424400"/>
              <a:gd name="connsiteX3578" fmla="*/ 7498439 w 9144000"/>
              <a:gd name="connsiteY3578" fmla="*/ 65538 h 4424400"/>
              <a:gd name="connsiteX3579" fmla="*/ 7496960 w 9144000"/>
              <a:gd name="connsiteY3579" fmla="*/ 105463 h 4424400"/>
              <a:gd name="connsiteX3580" fmla="*/ 7370128 w 9144000"/>
              <a:gd name="connsiteY3580" fmla="*/ 324621 h 4424400"/>
              <a:gd name="connsiteX3581" fmla="*/ 7333586 w 9144000"/>
              <a:gd name="connsiteY3581" fmla="*/ 356080 h 4424400"/>
              <a:gd name="connsiteX3582" fmla="*/ 7327821 w 9144000"/>
              <a:gd name="connsiteY3582" fmla="*/ 356346 h 4424400"/>
              <a:gd name="connsiteX3583" fmla="*/ 7326473 w 9144000"/>
              <a:gd name="connsiteY3583" fmla="*/ 356346 h 4424400"/>
              <a:gd name="connsiteX3584" fmla="*/ 7292116 w 9144000"/>
              <a:gd name="connsiteY3584" fmla="*/ 356346 h 4424400"/>
              <a:gd name="connsiteX3585" fmla="*/ 7147585 w 9144000"/>
              <a:gd name="connsiteY3585" fmla="*/ 356346 h 4424400"/>
              <a:gd name="connsiteX3586" fmla="*/ 7113228 w 9144000"/>
              <a:gd name="connsiteY3586" fmla="*/ 356346 h 4424400"/>
              <a:gd name="connsiteX3587" fmla="*/ 7111880 w 9144000"/>
              <a:gd name="connsiteY3587" fmla="*/ 356346 h 4424400"/>
              <a:gd name="connsiteX3588" fmla="*/ 7105535 w 9144000"/>
              <a:gd name="connsiteY3588" fmla="*/ 355905 h 4424400"/>
              <a:gd name="connsiteX3589" fmla="*/ 7081698 w 9144000"/>
              <a:gd name="connsiteY3589" fmla="*/ 302308 h 4424400"/>
              <a:gd name="connsiteX3590" fmla="*/ 7206832 w 9144000"/>
              <a:gd name="connsiteY3590" fmla="*/ 86129 h 4424400"/>
              <a:gd name="connsiteX3591" fmla="*/ 6189098 w 9144000"/>
              <a:gd name="connsiteY3591" fmla="*/ 0 h 4424400"/>
              <a:gd name="connsiteX3592" fmla="*/ 6495679 w 9144000"/>
              <a:gd name="connsiteY3592" fmla="*/ 0 h 4424400"/>
              <a:gd name="connsiteX3593" fmla="*/ 6543335 w 9144000"/>
              <a:gd name="connsiteY3593" fmla="*/ 65540 h 4424400"/>
              <a:gd name="connsiteX3594" fmla="*/ 6541856 w 9144000"/>
              <a:gd name="connsiteY3594" fmla="*/ 105465 h 4424400"/>
              <a:gd name="connsiteX3595" fmla="*/ 6415024 w 9144000"/>
              <a:gd name="connsiteY3595" fmla="*/ 324622 h 4424400"/>
              <a:gd name="connsiteX3596" fmla="*/ 6378482 w 9144000"/>
              <a:gd name="connsiteY3596" fmla="*/ 356081 h 4424400"/>
              <a:gd name="connsiteX3597" fmla="*/ 6372717 w 9144000"/>
              <a:gd name="connsiteY3597" fmla="*/ 356347 h 4424400"/>
              <a:gd name="connsiteX3598" fmla="*/ 6371369 w 9144000"/>
              <a:gd name="connsiteY3598" fmla="*/ 356347 h 4424400"/>
              <a:gd name="connsiteX3599" fmla="*/ 6337012 w 9144000"/>
              <a:gd name="connsiteY3599" fmla="*/ 356347 h 4424400"/>
              <a:gd name="connsiteX3600" fmla="*/ 6192481 w 9144000"/>
              <a:gd name="connsiteY3600" fmla="*/ 356347 h 4424400"/>
              <a:gd name="connsiteX3601" fmla="*/ 6158124 w 9144000"/>
              <a:gd name="connsiteY3601" fmla="*/ 356347 h 4424400"/>
              <a:gd name="connsiteX3602" fmla="*/ 6156776 w 9144000"/>
              <a:gd name="connsiteY3602" fmla="*/ 356347 h 4424400"/>
              <a:gd name="connsiteX3603" fmla="*/ 6150431 w 9144000"/>
              <a:gd name="connsiteY3603" fmla="*/ 355907 h 4424400"/>
              <a:gd name="connsiteX3604" fmla="*/ 6126594 w 9144000"/>
              <a:gd name="connsiteY3604" fmla="*/ 302310 h 4424400"/>
              <a:gd name="connsiteX3605" fmla="*/ 6251728 w 9144000"/>
              <a:gd name="connsiteY3605" fmla="*/ 86130 h 4424400"/>
              <a:gd name="connsiteX3606" fmla="*/ 5233996 w 9144000"/>
              <a:gd name="connsiteY3606" fmla="*/ 0 h 4424400"/>
              <a:gd name="connsiteX3607" fmla="*/ 5540576 w 9144000"/>
              <a:gd name="connsiteY3607" fmla="*/ 0 h 4424400"/>
              <a:gd name="connsiteX3608" fmla="*/ 5588233 w 9144000"/>
              <a:gd name="connsiteY3608" fmla="*/ 65542 h 4424400"/>
              <a:gd name="connsiteX3609" fmla="*/ 5586753 w 9144000"/>
              <a:gd name="connsiteY3609" fmla="*/ 105467 h 4424400"/>
              <a:gd name="connsiteX3610" fmla="*/ 5459923 w 9144000"/>
              <a:gd name="connsiteY3610" fmla="*/ 324624 h 4424400"/>
              <a:gd name="connsiteX3611" fmla="*/ 5423381 w 9144000"/>
              <a:gd name="connsiteY3611" fmla="*/ 356083 h 4424400"/>
              <a:gd name="connsiteX3612" fmla="*/ 5417615 w 9144000"/>
              <a:gd name="connsiteY3612" fmla="*/ 356348 h 4424400"/>
              <a:gd name="connsiteX3613" fmla="*/ 5416267 w 9144000"/>
              <a:gd name="connsiteY3613" fmla="*/ 356348 h 4424400"/>
              <a:gd name="connsiteX3614" fmla="*/ 5381911 w 9144000"/>
              <a:gd name="connsiteY3614" fmla="*/ 356348 h 4424400"/>
              <a:gd name="connsiteX3615" fmla="*/ 5237379 w 9144000"/>
              <a:gd name="connsiteY3615" fmla="*/ 356348 h 4424400"/>
              <a:gd name="connsiteX3616" fmla="*/ 5203022 w 9144000"/>
              <a:gd name="connsiteY3616" fmla="*/ 356348 h 4424400"/>
              <a:gd name="connsiteX3617" fmla="*/ 5201674 w 9144000"/>
              <a:gd name="connsiteY3617" fmla="*/ 356348 h 4424400"/>
              <a:gd name="connsiteX3618" fmla="*/ 5195331 w 9144000"/>
              <a:gd name="connsiteY3618" fmla="*/ 355908 h 4424400"/>
              <a:gd name="connsiteX3619" fmla="*/ 5171492 w 9144000"/>
              <a:gd name="connsiteY3619" fmla="*/ 302312 h 4424400"/>
              <a:gd name="connsiteX3620" fmla="*/ 5296628 w 9144000"/>
              <a:gd name="connsiteY3620" fmla="*/ 86132 h 4424400"/>
              <a:gd name="connsiteX3621" fmla="*/ 4278889 w 9144000"/>
              <a:gd name="connsiteY3621" fmla="*/ 0 h 4424400"/>
              <a:gd name="connsiteX3622" fmla="*/ 4585471 w 9144000"/>
              <a:gd name="connsiteY3622" fmla="*/ 0 h 4424400"/>
              <a:gd name="connsiteX3623" fmla="*/ 4633130 w 9144000"/>
              <a:gd name="connsiteY3623" fmla="*/ 65544 h 4424400"/>
              <a:gd name="connsiteX3624" fmla="*/ 4631652 w 9144000"/>
              <a:gd name="connsiteY3624" fmla="*/ 105469 h 4424400"/>
              <a:gd name="connsiteX3625" fmla="*/ 4504818 w 9144000"/>
              <a:gd name="connsiteY3625" fmla="*/ 324625 h 4424400"/>
              <a:gd name="connsiteX3626" fmla="*/ 4468276 w 9144000"/>
              <a:gd name="connsiteY3626" fmla="*/ 356085 h 4424400"/>
              <a:gd name="connsiteX3627" fmla="*/ 4462511 w 9144000"/>
              <a:gd name="connsiteY3627" fmla="*/ 356350 h 4424400"/>
              <a:gd name="connsiteX3628" fmla="*/ 4461163 w 9144000"/>
              <a:gd name="connsiteY3628" fmla="*/ 356350 h 4424400"/>
              <a:gd name="connsiteX3629" fmla="*/ 4426806 w 9144000"/>
              <a:gd name="connsiteY3629" fmla="*/ 356350 h 4424400"/>
              <a:gd name="connsiteX3630" fmla="*/ 4282276 w 9144000"/>
              <a:gd name="connsiteY3630" fmla="*/ 356350 h 4424400"/>
              <a:gd name="connsiteX3631" fmla="*/ 4247918 w 9144000"/>
              <a:gd name="connsiteY3631" fmla="*/ 356350 h 4424400"/>
              <a:gd name="connsiteX3632" fmla="*/ 4246571 w 9144000"/>
              <a:gd name="connsiteY3632" fmla="*/ 356350 h 4424400"/>
              <a:gd name="connsiteX3633" fmla="*/ 4240226 w 9144000"/>
              <a:gd name="connsiteY3633" fmla="*/ 355910 h 4424400"/>
              <a:gd name="connsiteX3634" fmla="*/ 4216387 w 9144000"/>
              <a:gd name="connsiteY3634" fmla="*/ 302313 h 4424400"/>
              <a:gd name="connsiteX3635" fmla="*/ 4341522 w 9144000"/>
              <a:gd name="connsiteY3635" fmla="*/ 86134 h 4424400"/>
              <a:gd name="connsiteX3636" fmla="*/ 3323805 w 9144000"/>
              <a:gd name="connsiteY3636" fmla="*/ 0 h 4424400"/>
              <a:gd name="connsiteX3637" fmla="*/ 3630385 w 9144000"/>
              <a:gd name="connsiteY3637" fmla="*/ 0 h 4424400"/>
              <a:gd name="connsiteX3638" fmla="*/ 3678044 w 9144000"/>
              <a:gd name="connsiteY3638" fmla="*/ 65545 h 4424400"/>
              <a:gd name="connsiteX3639" fmla="*/ 3676567 w 9144000"/>
              <a:gd name="connsiteY3639" fmla="*/ 105471 h 4424400"/>
              <a:gd name="connsiteX3640" fmla="*/ 3549734 w 9144000"/>
              <a:gd name="connsiteY3640" fmla="*/ 324628 h 4424400"/>
              <a:gd name="connsiteX3641" fmla="*/ 3513191 w 9144000"/>
              <a:gd name="connsiteY3641" fmla="*/ 356087 h 4424400"/>
              <a:gd name="connsiteX3642" fmla="*/ 3507427 w 9144000"/>
              <a:gd name="connsiteY3642" fmla="*/ 356351 h 4424400"/>
              <a:gd name="connsiteX3643" fmla="*/ 3506077 w 9144000"/>
              <a:gd name="connsiteY3643" fmla="*/ 356351 h 4424400"/>
              <a:gd name="connsiteX3644" fmla="*/ 3471721 w 9144000"/>
              <a:gd name="connsiteY3644" fmla="*/ 356351 h 4424400"/>
              <a:gd name="connsiteX3645" fmla="*/ 3327191 w 9144000"/>
              <a:gd name="connsiteY3645" fmla="*/ 356351 h 4424400"/>
              <a:gd name="connsiteX3646" fmla="*/ 3292835 w 9144000"/>
              <a:gd name="connsiteY3646" fmla="*/ 356351 h 4424400"/>
              <a:gd name="connsiteX3647" fmla="*/ 3291486 w 9144000"/>
              <a:gd name="connsiteY3647" fmla="*/ 356351 h 4424400"/>
              <a:gd name="connsiteX3648" fmla="*/ 3285142 w 9144000"/>
              <a:gd name="connsiteY3648" fmla="*/ 355912 h 4424400"/>
              <a:gd name="connsiteX3649" fmla="*/ 3261304 w 9144000"/>
              <a:gd name="connsiteY3649" fmla="*/ 302316 h 4424400"/>
              <a:gd name="connsiteX3650" fmla="*/ 3386438 w 9144000"/>
              <a:gd name="connsiteY3650" fmla="*/ 86136 h 4424400"/>
              <a:gd name="connsiteX3651" fmla="*/ 2368701 w 9144000"/>
              <a:gd name="connsiteY3651" fmla="*/ 0 h 4424400"/>
              <a:gd name="connsiteX3652" fmla="*/ 2675282 w 9144000"/>
              <a:gd name="connsiteY3652" fmla="*/ 0 h 4424400"/>
              <a:gd name="connsiteX3653" fmla="*/ 2722943 w 9144000"/>
              <a:gd name="connsiteY3653" fmla="*/ 65547 h 4424400"/>
              <a:gd name="connsiteX3654" fmla="*/ 2721465 w 9144000"/>
              <a:gd name="connsiteY3654" fmla="*/ 105473 h 4424400"/>
              <a:gd name="connsiteX3655" fmla="*/ 2594634 w 9144000"/>
              <a:gd name="connsiteY3655" fmla="*/ 324628 h 4424400"/>
              <a:gd name="connsiteX3656" fmla="*/ 2558090 w 9144000"/>
              <a:gd name="connsiteY3656" fmla="*/ 356088 h 4424400"/>
              <a:gd name="connsiteX3657" fmla="*/ 2552324 w 9144000"/>
              <a:gd name="connsiteY3657" fmla="*/ 356353 h 4424400"/>
              <a:gd name="connsiteX3658" fmla="*/ 2550977 w 9144000"/>
              <a:gd name="connsiteY3658" fmla="*/ 356353 h 4424400"/>
              <a:gd name="connsiteX3659" fmla="*/ 2516620 w 9144000"/>
              <a:gd name="connsiteY3659" fmla="*/ 356353 h 4424400"/>
              <a:gd name="connsiteX3660" fmla="*/ 2372088 w 9144000"/>
              <a:gd name="connsiteY3660" fmla="*/ 356353 h 4424400"/>
              <a:gd name="connsiteX3661" fmla="*/ 2337731 w 9144000"/>
              <a:gd name="connsiteY3661" fmla="*/ 356353 h 4424400"/>
              <a:gd name="connsiteX3662" fmla="*/ 2336384 w 9144000"/>
              <a:gd name="connsiteY3662" fmla="*/ 356353 h 4424400"/>
              <a:gd name="connsiteX3663" fmla="*/ 2330039 w 9144000"/>
              <a:gd name="connsiteY3663" fmla="*/ 355913 h 4424400"/>
              <a:gd name="connsiteX3664" fmla="*/ 2306201 w 9144000"/>
              <a:gd name="connsiteY3664" fmla="*/ 302317 h 4424400"/>
              <a:gd name="connsiteX3665" fmla="*/ 2431337 w 9144000"/>
              <a:gd name="connsiteY3665" fmla="*/ 86138 h 4424400"/>
              <a:gd name="connsiteX3666" fmla="*/ 1413599 w 9144000"/>
              <a:gd name="connsiteY3666" fmla="*/ 0 h 4424400"/>
              <a:gd name="connsiteX3667" fmla="*/ 1720179 w 9144000"/>
              <a:gd name="connsiteY3667" fmla="*/ 0 h 4424400"/>
              <a:gd name="connsiteX3668" fmla="*/ 1767842 w 9144000"/>
              <a:gd name="connsiteY3668" fmla="*/ 65549 h 4424400"/>
              <a:gd name="connsiteX3669" fmla="*/ 1766363 w 9144000"/>
              <a:gd name="connsiteY3669" fmla="*/ 105475 h 4424400"/>
              <a:gd name="connsiteX3670" fmla="*/ 1639530 w 9144000"/>
              <a:gd name="connsiteY3670" fmla="*/ 324630 h 4424400"/>
              <a:gd name="connsiteX3671" fmla="*/ 1602988 w 9144000"/>
              <a:gd name="connsiteY3671" fmla="*/ 356089 h 4424400"/>
              <a:gd name="connsiteX3672" fmla="*/ 1597222 w 9144000"/>
              <a:gd name="connsiteY3672" fmla="*/ 356355 h 4424400"/>
              <a:gd name="connsiteX3673" fmla="*/ 1595876 w 9144000"/>
              <a:gd name="connsiteY3673" fmla="*/ 356355 h 4424400"/>
              <a:gd name="connsiteX3674" fmla="*/ 1561518 w 9144000"/>
              <a:gd name="connsiteY3674" fmla="*/ 356355 h 4424400"/>
              <a:gd name="connsiteX3675" fmla="*/ 1416988 w 9144000"/>
              <a:gd name="connsiteY3675" fmla="*/ 356355 h 4424400"/>
              <a:gd name="connsiteX3676" fmla="*/ 1382630 w 9144000"/>
              <a:gd name="connsiteY3676" fmla="*/ 356355 h 4424400"/>
              <a:gd name="connsiteX3677" fmla="*/ 1381282 w 9144000"/>
              <a:gd name="connsiteY3677" fmla="*/ 356355 h 4424400"/>
              <a:gd name="connsiteX3678" fmla="*/ 1374938 w 9144000"/>
              <a:gd name="connsiteY3678" fmla="*/ 355915 h 4424400"/>
              <a:gd name="connsiteX3679" fmla="*/ 1351101 w 9144000"/>
              <a:gd name="connsiteY3679" fmla="*/ 302319 h 4424400"/>
              <a:gd name="connsiteX3680" fmla="*/ 1476236 w 9144000"/>
              <a:gd name="connsiteY3680" fmla="*/ 86140 h 4424400"/>
              <a:gd name="connsiteX3681" fmla="*/ 458493 w 9144000"/>
              <a:gd name="connsiteY3681" fmla="*/ 0 h 4424400"/>
              <a:gd name="connsiteX3682" fmla="*/ 765073 w 9144000"/>
              <a:gd name="connsiteY3682" fmla="*/ 0 h 4424400"/>
              <a:gd name="connsiteX3683" fmla="*/ 812737 w 9144000"/>
              <a:gd name="connsiteY3683" fmla="*/ 65551 h 4424400"/>
              <a:gd name="connsiteX3684" fmla="*/ 811258 w 9144000"/>
              <a:gd name="connsiteY3684" fmla="*/ 105477 h 4424400"/>
              <a:gd name="connsiteX3685" fmla="*/ 684427 w 9144000"/>
              <a:gd name="connsiteY3685" fmla="*/ 324631 h 4424400"/>
              <a:gd name="connsiteX3686" fmla="*/ 647885 w 9144000"/>
              <a:gd name="connsiteY3686" fmla="*/ 356091 h 4424400"/>
              <a:gd name="connsiteX3687" fmla="*/ 642119 w 9144000"/>
              <a:gd name="connsiteY3687" fmla="*/ 356356 h 4424400"/>
              <a:gd name="connsiteX3688" fmla="*/ 640771 w 9144000"/>
              <a:gd name="connsiteY3688" fmla="*/ 356356 h 4424400"/>
              <a:gd name="connsiteX3689" fmla="*/ 606414 w 9144000"/>
              <a:gd name="connsiteY3689" fmla="*/ 356356 h 4424400"/>
              <a:gd name="connsiteX3690" fmla="*/ 461884 w 9144000"/>
              <a:gd name="connsiteY3690" fmla="*/ 356356 h 4424400"/>
              <a:gd name="connsiteX3691" fmla="*/ 427527 w 9144000"/>
              <a:gd name="connsiteY3691" fmla="*/ 356356 h 4424400"/>
              <a:gd name="connsiteX3692" fmla="*/ 426179 w 9144000"/>
              <a:gd name="connsiteY3692" fmla="*/ 356356 h 4424400"/>
              <a:gd name="connsiteX3693" fmla="*/ 419834 w 9144000"/>
              <a:gd name="connsiteY3693" fmla="*/ 355916 h 4424400"/>
              <a:gd name="connsiteX3694" fmla="*/ 395997 w 9144000"/>
              <a:gd name="connsiteY3694" fmla="*/ 302321 h 4424400"/>
              <a:gd name="connsiteX3695" fmla="*/ 521131 w 9144000"/>
              <a:gd name="connsiteY3695" fmla="*/ 86142 h 44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</a:cxnLst>
            <a:rect l="l" t="t" r="r" b="b"/>
            <a:pathLst>
              <a:path w="9144000" h="4424400">
                <a:moveTo>
                  <a:pt x="9022052" y="4316848"/>
                </a:moveTo>
                <a:lnTo>
                  <a:pt x="9023400" y="4316848"/>
                </a:lnTo>
                <a:lnTo>
                  <a:pt x="9057757" y="4316848"/>
                </a:lnTo>
                <a:lnTo>
                  <a:pt x="9144000" y="4316848"/>
                </a:lnTo>
                <a:lnTo>
                  <a:pt x="9144000" y="4424400"/>
                </a:lnTo>
                <a:lnTo>
                  <a:pt x="9031387" y="4424400"/>
                </a:lnTo>
                <a:lnTo>
                  <a:pt x="8990889" y="4368706"/>
                </a:lnTo>
                <a:cubicBezTo>
                  <a:pt x="8976990" y="4345432"/>
                  <a:pt x="8994630" y="4318999"/>
                  <a:pt x="9015707" y="4317212"/>
                </a:cubicBezTo>
                <a:cubicBezTo>
                  <a:pt x="9018290" y="4316868"/>
                  <a:pt x="9020872" y="4316925"/>
                  <a:pt x="9022052" y="4316848"/>
                </a:cubicBezTo>
                <a:close/>
                <a:moveTo>
                  <a:pt x="8066948" y="4316848"/>
                </a:moveTo>
                <a:lnTo>
                  <a:pt x="8068296" y="4316848"/>
                </a:lnTo>
                <a:lnTo>
                  <a:pt x="8102653" y="4316848"/>
                </a:lnTo>
                <a:lnTo>
                  <a:pt x="8247184" y="4316848"/>
                </a:lnTo>
                <a:lnTo>
                  <a:pt x="8281541" y="4316848"/>
                </a:lnTo>
                <a:lnTo>
                  <a:pt x="8282889" y="4316848"/>
                </a:lnTo>
                <a:lnTo>
                  <a:pt x="8288654" y="4317068"/>
                </a:lnTo>
                <a:cubicBezTo>
                  <a:pt x="8309203" y="4318482"/>
                  <a:pt x="8315029" y="4330529"/>
                  <a:pt x="8324038" y="4343498"/>
                </a:cubicBezTo>
                <a:lnTo>
                  <a:pt x="8382865" y="4424400"/>
                </a:lnTo>
                <a:lnTo>
                  <a:pt x="8076283" y="4424400"/>
                </a:lnTo>
                <a:lnTo>
                  <a:pt x="8035785" y="4368706"/>
                </a:lnTo>
                <a:cubicBezTo>
                  <a:pt x="8021887" y="4345432"/>
                  <a:pt x="8039526" y="4318999"/>
                  <a:pt x="8060603" y="4317212"/>
                </a:cubicBezTo>
                <a:cubicBezTo>
                  <a:pt x="8063186" y="4316868"/>
                  <a:pt x="8065769" y="4316925"/>
                  <a:pt x="8066948" y="4316848"/>
                </a:cubicBezTo>
                <a:close/>
                <a:moveTo>
                  <a:pt x="7111844" y="4316848"/>
                </a:moveTo>
                <a:lnTo>
                  <a:pt x="7113192" y="4316848"/>
                </a:lnTo>
                <a:lnTo>
                  <a:pt x="7147549" y="4316848"/>
                </a:lnTo>
                <a:lnTo>
                  <a:pt x="7292080" y="4316848"/>
                </a:lnTo>
                <a:lnTo>
                  <a:pt x="7326437" y="4316848"/>
                </a:lnTo>
                <a:lnTo>
                  <a:pt x="7327785" y="4316848"/>
                </a:lnTo>
                <a:lnTo>
                  <a:pt x="7333550" y="4317068"/>
                </a:lnTo>
                <a:cubicBezTo>
                  <a:pt x="7354100" y="4318482"/>
                  <a:pt x="7359926" y="4330529"/>
                  <a:pt x="7368934" y="4343498"/>
                </a:cubicBezTo>
                <a:lnTo>
                  <a:pt x="7427761" y="4424400"/>
                </a:lnTo>
                <a:lnTo>
                  <a:pt x="7121179" y="4424400"/>
                </a:lnTo>
                <a:lnTo>
                  <a:pt x="7080681" y="4368706"/>
                </a:lnTo>
                <a:cubicBezTo>
                  <a:pt x="7066783" y="4345432"/>
                  <a:pt x="7084422" y="4318999"/>
                  <a:pt x="7105499" y="4317212"/>
                </a:cubicBezTo>
                <a:cubicBezTo>
                  <a:pt x="7108082" y="4316868"/>
                  <a:pt x="7110665" y="4316925"/>
                  <a:pt x="7111844" y="4316848"/>
                </a:cubicBezTo>
                <a:close/>
                <a:moveTo>
                  <a:pt x="6156740" y="4316848"/>
                </a:moveTo>
                <a:lnTo>
                  <a:pt x="6158088" y="4316848"/>
                </a:lnTo>
                <a:lnTo>
                  <a:pt x="6192445" y="4316848"/>
                </a:lnTo>
                <a:lnTo>
                  <a:pt x="6336976" y="4316848"/>
                </a:lnTo>
                <a:lnTo>
                  <a:pt x="6371333" y="4316848"/>
                </a:lnTo>
                <a:lnTo>
                  <a:pt x="6372681" y="4316848"/>
                </a:lnTo>
                <a:lnTo>
                  <a:pt x="6378446" y="4317068"/>
                </a:lnTo>
                <a:cubicBezTo>
                  <a:pt x="6398996" y="4318482"/>
                  <a:pt x="6404822" y="4330529"/>
                  <a:pt x="6413830" y="4343498"/>
                </a:cubicBezTo>
                <a:lnTo>
                  <a:pt x="6472657" y="4424400"/>
                </a:lnTo>
                <a:lnTo>
                  <a:pt x="6166075" y="4424400"/>
                </a:lnTo>
                <a:lnTo>
                  <a:pt x="6125577" y="4368706"/>
                </a:lnTo>
                <a:cubicBezTo>
                  <a:pt x="6111679" y="4345432"/>
                  <a:pt x="6129318" y="4318999"/>
                  <a:pt x="6150395" y="4317212"/>
                </a:cubicBezTo>
                <a:cubicBezTo>
                  <a:pt x="6152978" y="4316868"/>
                  <a:pt x="6155561" y="4316925"/>
                  <a:pt x="6156740" y="4316848"/>
                </a:cubicBezTo>
                <a:close/>
                <a:moveTo>
                  <a:pt x="5201639" y="4316848"/>
                </a:moveTo>
                <a:lnTo>
                  <a:pt x="5202987" y="4316848"/>
                </a:lnTo>
                <a:lnTo>
                  <a:pt x="5237344" y="4316848"/>
                </a:lnTo>
                <a:lnTo>
                  <a:pt x="5381874" y="4316848"/>
                </a:lnTo>
                <a:lnTo>
                  <a:pt x="5416232" y="4316848"/>
                </a:lnTo>
                <a:lnTo>
                  <a:pt x="5417579" y="4316848"/>
                </a:lnTo>
                <a:lnTo>
                  <a:pt x="5423345" y="4317068"/>
                </a:lnTo>
                <a:cubicBezTo>
                  <a:pt x="5443894" y="4318482"/>
                  <a:pt x="5449720" y="4330529"/>
                  <a:pt x="5458728" y="4343498"/>
                </a:cubicBezTo>
                <a:lnTo>
                  <a:pt x="5517555" y="4424400"/>
                </a:lnTo>
                <a:lnTo>
                  <a:pt x="5210974" y="4424400"/>
                </a:lnTo>
                <a:lnTo>
                  <a:pt x="5170476" y="4368706"/>
                </a:lnTo>
                <a:cubicBezTo>
                  <a:pt x="5156577" y="4345432"/>
                  <a:pt x="5174218" y="4318999"/>
                  <a:pt x="5195293" y="4317212"/>
                </a:cubicBezTo>
                <a:cubicBezTo>
                  <a:pt x="5197877" y="4316868"/>
                  <a:pt x="5200458" y="4316925"/>
                  <a:pt x="5201639" y="4316848"/>
                </a:cubicBezTo>
                <a:close/>
                <a:moveTo>
                  <a:pt x="4246535" y="4316848"/>
                </a:moveTo>
                <a:lnTo>
                  <a:pt x="4247882" y="4316848"/>
                </a:lnTo>
                <a:lnTo>
                  <a:pt x="4282239" y="4316848"/>
                </a:lnTo>
                <a:lnTo>
                  <a:pt x="4426770" y="4316848"/>
                </a:lnTo>
                <a:lnTo>
                  <a:pt x="4461128" y="4316848"/>
                </a:lnTo>
                <a:lnTo>
                  <a:pt x="4462477" y="4316848"/>
                </a:lnTo>
                <a:lnTo>
                  <a:pt x="4468241" y="4317068"/>
                </a:lnTo>
                <a:cubicBezTo>
                  <a:pt x="4488791" y="4318482"/>
                  <a:pt x="4494617" y="4330529"/>
                  <a:pt x="4503624" y="4343498"/>
                </a:cubicBezTo>
                <a:lnTo>
                  <a:pt x="4562451" y="4424400"/>
                </a:lnTo>
                <a:lnTo>
                  <a:pt x="4255869" y="4424400"/>
                </a:lnTo>
                <a:lnTo>
                  <a:pt x="4215370" y="4368706"/>
                </a:lnTo>
                <a:cubicBezTo>
                  <a:pt x="4201472" y="4345432"/>
                  <a:pt x="4219113" y="4318999"/>
                  <a:pt x="4240189" y="4317212"/>
                </a:cubicBezTo>
                <a:cubicBezTo>
                  <a:pt x="4242772" y="4316868"/>
                  <a:pt x="4245354" y="4316925"/>
                  <a:pt x="4246535" y="4316848"/>
                </a:cubicBezTo>
                <a:close/>
                <a:moveTo>
                  <a:pt x="3291449" y="4316848"/>
                </a:moveTo>
                <a:lnTo>
                  <a:pt x="3292798" y="4316848"/>
                </a:lnTo>
                <a:lnTo>
                  <a:pt x="3327154" y="4316848"/>
                </a:lnTo>
                <a:lnTo>
                  <a:pt x="3471684" y="4316848"/>
                </a:lnTo>
                <a:lnTo>
                  <a:pt x="3506041" y="4316848"/>
                </a:lnTo>
                <a:lnTo>
                  <a:pt x="3507390" y="4316848"/>
                </a:lnTo>
                <a:lnTo>
                  <a:pt x="3513155" y="4317068"/>
                </a:lnTo>
                <a:cubicBezTo>
                  <a:pt x="3533705" y="4318482"/>
                  <a:pt x="3539531" y="4330529"/>
                  <a:pt x="3548540" y="4343498"/>
                </a:cubicBezTo>
                <a:lnTo>
                  <a:pt x="3607366" y="4424400"/>
                </a:lnTo>
                <a:lnTo>
                  <a:pt x="3300786" y="4424400"/>
                </a:lnTo>
                <a:lnTo>
                  <a:pt x="3260288" y="4368706"/>
                </a:lnTo>
                <a:cubicBezTo>
                  <a:pt x="3246388" y="4345432"/>
                  <a:pt x="3264029" y="4318999"/>
                  <a:pt x="3285106" y="4317212"/>
                </a:cubicBezTo>
                <a:cubicBezTo>
                  <a:pt x="3287689" y="4316868"/>
                  <a:pt x="3290270" y="4316925"/>
                  <a:pt x="3291449" y="4316848"/>
                </a:cubicBezTo>
                <a:close/>
                <a:moveTo>
                  <a:pt x="2336347" y="4316848"/>
                </a:moveTo>
                <a:lnTo>
                  <a:pt x="2337695" y="4316848"/>
                </a:lnTo>
                <a:lnTo>
                  <a:pt x="2372052" y="4316848"/>
                </a:lnTo>
                <a:lnTo>
                  <a:pt x="2516583" y="4316848"/>
                </a:lnTo>
                <a:lnTo>
                  <a:pt x="2550941" y="4316848"/>
                </a:lnTo>
                <a:lnTo>
                  <a:pt x="2552289" y="4316848"/>
                </a:lnTo>
                <a:lnTo>
                  <a:pt x="2558055" y="4317068"/>
                </a:lnTo>
                <a:cubicBezTo>
                  <a:pt x="2578604" y="4318482"/>
                  <a:pt x="2584430" y="4330529"/>
                  <a:pt x="2593438" y="4343498"/>
                </a:cubicBezTo>
                <a:lnTo>
                  <a:pt x="2652265" y="4424400"/>
                </a:lnTo>
                <a:lnTo>
                  <a:pt x="2345683" y="4424400"/>
                </a:lnTo>
                <a:lnTo>
                  <a:pt x="2305184" y="4368706"/>
                </a:lnTo>
                <a:cubicBezTo>
                  <a:pt x="2291287" y="4345432"/>
                  <a:pt x="2308924" y="4318999"/>
                  <a:pt x="2330002" y="4317212"/>
                </a:cubicBezTo>
                <a:cubicBezTo>
                  <a:pt x="2332584" y="4316868"/>
                  <a:pt x="2335169" y="4316925"/>
                  <a:pt x="2336347" y="4316848"/>
                </a:cubicBezTo>
                <a:close/>
                <a:moveTo>
                  <a:pt x="1381247" y="4316848"/>
                </a:moveTo>
                <a:lnTo>
                  <a:pt x="1382594" y="4316848"/>
                </a:lnTo>
                <a:lnTo>
                  <a:pt x="1416953" y="4316848"/>
                </a:lnTo>
                <a:lnTo>
                  <a:pt x="1561482" y="4316848"/>
                </a:lnTo>
                <a:lnTo>
                  <a:pt x="1595839" y="4316848"/>
                </a:lnTo>
                <a:lnTo>
                  <a:pt x="1597187" y="4316848"/>
                </a:lnTo>
                <a:lnTo>
                  <a:pt x="1602952" y="4317068"/>
                </a:lnTo>
                <a:cubicBezTo>
                  <a:pt x="1623502" y="4318482"/>
                  <a:pt x="1629329" y="4330529"/>
                  <a:pt x="1638336" y="4343498"/>
                </a:cubicBezTo>
                <a:lnTo>
                  <a:pt x="1697163" y="4424400"/>
                </a:lnTo>
                <a:lnTo>
                  <a:pt x="1390583" y="4424400"/>
                </a:lnTo>
                <a:lnTo>
                  <a:pt x="1350085" y="4368706"/>
                </a:lnTo>
                <a:cubicBezTo>
                  <a:pt x="1336185" y="4345432"/>
                  <a:pt x="1353825" y="4318999"/>
                  <a:pt x="1374902" y="4317212"/>
                </a:cubicBezTo>
                <a:cubicBezTo>
                  <a:pt x="1377485" y="4316868"/>
                  <a:pt x="1380067" y="4316925"/>
                  <a:pt x="1381247" y="4316848"/>
                </a:cubicBezTo>
                <a:close/>
                <a:moveTo>
                  <a:pt x="426143" y="4316848"/>
                </a:moveTo>
                <a:lnTo>
                  <a:pt x="427491" y="4316848"/>
                </a:lnTo>
                <a:lnTo>
                  <a:pt x="461848" y="4316848"/>
                </a:lnTo>
                <a:lnTo>
                  <a:pt x="606378" y="4316848"/>
                </a:lnTo>
                <a:lnTo>
                  <a:pt x="640736" y="4316848"/>
                </a:lnTo>
                <a:lnTo>
                  <a:pt x="642083" y="4316848"/>
                </a:lnTo>
                <a:lnTo>
                  <a:pt x="647848" y="4317068"/>
                </a:lnTo>
                <a:cubicBezTo>
                  <a:pt x="668398" y="4318482"/>
                  <a:pt x="674224" y="4330529"/>
                  <a:pt x="683232" y="4343498"/>
                </a:cubicBezTo>
                <a:lnTo>
                  <a:pt x="742059" y="4424400"/>
                </a:lnTo>
                <a:lnTo>
                  <a:pt x="435478" y="4424400"/>
                </a:lnTo>
                <a:lnTo>
                  <a:pt x="394980" y="4368706"/>
                </a:lnTo>
                <a:cubicBezTo>
                  <a:pt x="381082" y="4345432"/>
                  <a:pt x="398721" y="4318999"/>
                  <a:pt x="419798" y="4317212"/>
                </a:cubicBezTo>
                <a:cubicBezTo>
                  <a:pt x="422381" y="4316868"/>
                  <a:pt x="424963" y="4316925"/>
                  <a:pt x="426143" y="4316848"/>
                </a:cubicBezTo>
                <a:close/>
                <a:moveTo>
                  <a:pt x="8544500" y="3945632"/>
                </a:moveTo>
                <a:lnTo>
                  <a:pt x="8545848" y="3945632"/>
                </a:lnTo>
                <a:lnTo>
                  <a:pt x="8580205" y="3945632"/>
                </a:lnTo>
                <a:lnTo>
                  <a:pt x="8724736" y="3945632"/>
                </a:lnTo>
                <a:lnTo>
                  <a:pt x="8759093" y="3945632"/>
                </a:lnTo>
                <a:lnTo>
                  <a:pt x="8760440" y="3945632"/>
                </a:lnTo>
                <a:lnTo>
                  <a:pt x="8766206" y="3945852"/>
                </a:lnTo>
                <a:cubicBezTo>
                  <a:pt x="8786755" y="3947266"/>
                  <a:pt x="8792582" y="3959313"/>
                  <a:pt x="8801590" y="3972282"/>
                </a:cubicBezTo>
                <a:lnTo>
                  <a:pt x="8931095" y="4150386"/>
                </a:lnTo>
                <a:cubicBezTo>
                  <a:pt x="8939066" y="4162330"/>
                  <a:pt x="8938437" y="4174398"/>
                  <a:pt x="8929616" y="4190310"/>
                </a:cubicBezTo>
                <a:lnTo>
                  <a:pt x="8802784" y="4409470"/>
                </a:lnTo>
                <a:lnTo>
                  <a:pt x="8792859" y="4424400"/>
                </a:lnTo>
                <a:lnTo>
                  <a:pt x="8513464" y="4424400"/>
                </a:lnTo>
                <a:lnTo>
                  <a:pt x="8512622" y="4423475"/>
                </a:lnTo>
                <a:cubicBezTo>
                  <a:pt x="8507381" y="4413789"/>
                  <a:pt x="8506691" y="4400929"/>
                  <a:pt x="8514353" y="4387154"/>
                </a:cubicBezTo>
                <a:lnTo>
                  <a:pt x="8639488" y="4170977"/>
                </a:lnTo>
                <a:lnTo>
                  <a:pt x="8513337" y="3997490"/>
                </a:lnTo>
                <a:cubicBezTo>
                  <a:pt x="8499438" y="3974216"/>
                  <a:pt x="8517078" y="3947783"/>
                  <a:pt x="8538155" y="3945996"/>
                </a:cubicBezTo>
                <a:cubicBezTo>
                  <a:pt x="8540738" y="3945652"/>
                  <a:pt x="8543320" y="3945709"/>
                  <a:pt x="8544500" y="3945632"/>
                </a:cubicBezTo>
                <a:close/>
                <a:moveTo>
                  <a:pt x="7589396" y="3945632"/>
                </a:moveTo>
                <a:lnTo>
                  <a:pt x="7590744" y="3945632"/>
                </a:lnTo>
                <a:lnTo>
                  <a:pt x="7625101" y="3945632"/>
                </a:lnTo>
                <a:lnTo>
                  <a:pt x="7769632" y="3945632"/>
                </a:lnTo>
                <a:lnTo>
                  <a:pt x="7803989" y="3945632"/>
                </a:lnTo>
                <a:lnTo>
                  <a:pt x="7805337" y="3945632"/>
                </a:lnTo>
                <a:lnTo>
                  <a:pt x="7811102" y="3945852"/>
                </a:lnTo>
                <a:cubicBezTo>
                  <a:pt x="7831652" y="3947266"/>
                  <a:pt x="7837478" y="3959313"/>
                  <a:pt x="7846486" y="3972282"/>
                </a:cubicBezTo>
                <a:lnTo>
                  <a:pt x="7975991" y="4150386"/>
                </a:lnTo>
                <a:cubicBezTo>
                  <a:pt x="7983962" y="4162330"/>
                  <a:pt x="7983333" y="4174398"/>
                  <a:pt x="7974512" y="4190310"/>
                </a:cubicBezTo>
                <a:lnTo>
                  <a:pt x="7847680" y="4409470"/>
                </a:lnTo>
                <a:lnTo>
                  <a:pt x="7837756" y="4424400"/>
                </a:lnTo>
                <a:lnTo>
                  <a:pt x="7558360" y="4424400"/>
                </a:lnTo>
                <a:lnTo>
                  <a:pt x="7557518" y="4423475"/>
                </a:lnTo>
                <a:cubicBezTo>
                  <a:pt x="7552278" y="4413789"/>
                  <a:pt x="7551588" y="4400929"/>
                  <a:pt x="7559250" y="4387154"/>
                </a:cubicBezTo>
                <a:lnTo>
                  <a:pt x="7684384" y="4170977"/>
                </a:lnTo>
                <a:lnTo>
                  <a:pt x="7558233" y="3997490"/>
                </a:lnTo>
                <a:cubicBezTo>
                  <a:pt x="7544335" y="3974216"/>
                  <a:pt x="7561974" y="3947783"/>
                  <a:pt x="7583051" y="3945996"/>
                </a:cubicBezTo>
                <a:cubicBezTo>
                  <a:pt x="7585634" y="3945652"/>
                  <a:pt x="7588217" y="3945709"/>
                  <a:pt x="7589396" y="3945632"/>
                </a:cubicBezTo>
                <a:close/>
                <a:moveTo>
                  <a:pt x="6634292" y="3945632"/>
                </a:moveTo>
                <a:lnTo>
                  <a:pt x="6635640" y="3945632"/>
                </a:lnTo>
                <a:lnTo>
                  <a:pt x="6669997" y="3945632"/>
                </a:lnTo>
                <a:lnTo>
                  <a:pt x="6814528" y="3945632"/>
                </a:lnTo>
                <a:lnTo>
                  <a:pt x="6848885" y="3945632"/>
                </a:lnTo>
                <a:lnTo>
                  <a:pt x="6850233" y="3945632"/>
                </a:lnTo>
                <a:lnTo>
                  <a:pt x="6855998" y="3945852"/>
                </a:lnTo>
                <a:cubicBezTo>
                  <a:pt x="6876548" y="3947266"/>
                  <a:pt x="6882374" y="3959313"/>
                  <a:pt x="6891382" y="3972282"/>
                </a:cubicBezTo>
                <a:lnTo>
                  <a:pt x="7020887" y="4150386"/>
                </a:lnTo>
                <a:cubicBezTo>
                  <a:pt x="7028858" y="4162330"/>
                  <a:pt x="7028229" y="4174398"/>
                  <a:pt x="7019408" y="4190310"/>
                </a:cubicBezTo>
                <a:lnTo>
                  <a:pt x="6892576" y="4409470"/>
                </a:lnTo>
                <a:lnTo>
                  <a:pt x="6882652" y="4424400"/>
                </a:lnTo>
                <a:lnTo>
                  <a:pt x="6603256" y="4424400"/>
                </a:lnTo>
                <a:lnTo>
                  <a:pt x="6602414" y="4423475"/>
                </a:lnTo>
                <a:cubicBezTo>
                  <a:pt x="6597174" y="4413789"/>
                  <a:pt x="6596484" y="4400929"/>
                  <a:pt x="6604146" y="4387154"/>
                </a:cubicBezTo>
                <a:lnTo>
                  <a:pt x="6729280" y="4170977"/>
                </a:lnTo>
                <a:lnTo>
                  <a:pt x="6603129" y="3997490"/>
                </a:lnTo>
                <a:cubicBezTo>
                  <a:pt x="6589231" y="3974216"/>
                  <a:pt x="6606870" y="3947783"/>
                  <a:pt x="6627947" y="3945996"/>
                </a:cubicBezTo>
                <a:cubicBezTo>
                  <a:pt x="6630530" y="3945652"/>
                  <a:pt x="6633113" y="3945709"/>
                  <a:pt x="6634292" y="3945632"/>
                </a:cubicBezTo>
                <a:close/>
                <a:moveTo>
                  <a:pt x="5679190" y="3945632"/>
                </a:moveTo>
                <a:lnTo>
                  <a:pt x="5680538" y="3945632"/>
                </a:lnTo>
                <a:lnTo>
                  <a:pt x="5714894" y="3945632"/>
                </a:lnTo>
                <a:lnTo>
                  <a:pt x="5859424" y="3945632"/>
                </a:lnTo>
                <a:lnTo>
                  <a:pt x="5893783" y="3945632"/>
                </a:lnTo>
                <a:lnTo>
                  <a:pt x="5895129" y="3945632"/>
                </a:lnTo>
                <a:lnTo>
                  <a:pt x="5900894" y="3945852"/>
                </a:lnTo>
                <a:cubicBezTo>
                  <a:pt x="5921444" y="3947266"/>
                  <a:pt x="5927271" y="3959313"/>
                  <a:pt x="5936279" y="3972282"/>
                </a:cubicBezTo>
                <a:lnTo>
                  <a:pt x="6065783" y="4150386"/>
                </a:lnTo>
                <a:cubicBezTo>
                  <a:pt x="6073755" y="4162330"/>
                  <a:pt x="6073125" y="4174398"/>
                  <a:pt x="6064305" y="4190310"/>
                </a:cubicBezTo>
                <a:lnTo>
                  <a:pt x="5937473" y="4409470"/>
                </a:lnTo>
                <a:lnTo>
                  <a:pt x="5927549" y="4424400"/>
                </a:lnTo>
                <a:lnTo>
                  <a:pt x="5648155" y="4424400"/>
                </a:lnTo>
                <a:lnTo>
                  <a:pt x="5647312" y="4423475"/>
                </a:lnTo>
                <a:cubicBezTo>
                  <a:pt x="5642071" y="4413789"/>
                  <a:pt x="5641380" y="4400929"/>
                  <a:pt x="5649042" y="4387154"/>
                </a:cubicBezTo>
                <a:lnTo>
                  <a:pt x="5774176" y="4170977"/>
                </a:lnTo>
                <a:lnTo>
                  <a:pt x="5648026" y="3997490"/>
                </a:lnTo>
                <a:cubicBezTo>
                  <a:pt x="5634127" y="3974216"/>
                  <a:pt x="5651768" y="3947783"/>
                  <a:pt x="5672845" y="3945996"/>
                </a:cubicBezTo>
                <a:cubicBezTo>
                  <a:pt x="5675428" y="3945652"/>
                  <a:pt x="5678010" y="3945709"/>
                  <a:pt x="5679190" y="3945632"/>
                </a:cubicBezTo>
                <a:close/>
                <a:moveTo>
                  <a:pt x="4724086" y="3945632"/>
                </a:moveTo>
                <a:lnTo>
                  <a:pt x="4725437" y="3945632"/>
                </a:lnTo>
                <a:lnTo>
                  <a:pt x="4759792" y="3945632"/>
                </a:lnTo>
                <a:lnTo>
                  <a:pt x="4904320" y="3945632"/>
                </a:lnTo>
                <a:lnTo>
                  <a:pt x="4938679" y="3945632"/>
                </a:lnTo>
                <a:lnTo>
                  <a:pt x="4940026" y="3945632"/>
                </a:lnTo>
                <a:lnTo>
                  <a:pt x="4945794" y="3945852"/>
                </a:lnTo>
                <a:cubicBezTo>
                  <a:pt x="4966342" y="3947266"/>
                  <a:pt x="4972168" y="3959313"/>
                  <a:pt x="4981175" y="3972282"/>
                </a:cubicBezTo>
                <a:lnTo>
                  <a:pt x="5110683" y="4150386"/>
                </a:lnTo>
                <a:cubicBezTo>
                  <a:pt x="5118652" y="4162330"/>
                  <a:pt x="5118023" y="4174398"/>
                  <a:pt x="5109202" y="4190310"/>
                </a:cubicBezTo>
                <a:lnTo>
                  <a:pt x="4982371" y="4409470"/>
                </a:lnTo>
                <a:lnTo>
                  <a:pt x="4972446" y="4424400"/>
                </a:lnTo>
                <a:lnTo>
                  <a:pt x="4693051" y="4424400"/>
                </a:lnTo>
                <a:lnTo>
                  <a:pt x="4692209" y="4423475"/>
                </a:lnTo>
                <a:cubicBezTo>
                  <a:pt x="4686968" y="4413789"/>
                  <a:pt x="4686278" y="4400929"/>
                  <a:pt x="4693939" y="4387154"/>
                </a:cubicBezTo>
                <a:lnTo>
                  <a:pt x="4819075" y="4170977"/>
                </a:lnTo>
                <a:lnTo>
                  <a:pt x="4692923" y="3997490"/>
                </a:lnTo>
                <a:cubicBezTo>
                  <a:pt x="4679026" y="3974216"/>
                  <a:pt x="4696664" y="3947783"/>
                  <a:pt x="4717742" y="3945996"/>
                </a:cubicBezTo>
                <a:cubicBezTo>
                  <a:pt x="4720324" y="3945652"/>
                  <a:pt x="4722907" y="3945709"/>
                  <a:pt x="4724086" y="3945632"/>
                </a:cubicBezTo>
                <a:close/>
                <a:moveTo>
                  <a:pt x="3769001" y="3945632"/>
                </a:moveTo>
                <a:lnTo>
                  <a:pt x="3770348" y="3945632"/>
                </a:lnTo>
                <a:lnTo>
                  <a:pt x="3804707" y="3945632"/>
                </a:lnTo>
                <a:lnTo>
                  <a:pt x="3949235" y="3945632"/>
                </a:lnTo>
                <a:lnTo>
                  <a:pt x="3983594" y="3945632"/>
                </a:lnTo>
                <a:lnTo>
                  <a:pt x="3984940" y="3945632"/>
                </a:lnTo>
                <a:lnTo>
                  <a:pt x="3990704" y="3945852"/>
                </a:lnTo>
                <a:cubicBezTo>
                  <a:pt x="4011255" y="3947266"/>
                  <a:pt x="4017081" y="3959313"/>
                  <a:pt x="4026089" y="3972282"/>
                </a:cubicBezTo>
                <a:lnTo>
                  <a:pt x="4155595" y="4150386"/>
                </a:lnTo>
                <a:cubicBezTo>
                  <a:pt x="4163566" y="4162330"/>
                  <a:pt x="4162936" y="4174398"/>
                  <a:pt x="4154115" y="4190310"/>
                </a:cubicBezTo>
                <a:lnTo>
                  <a:pt x="4027283" y="4409470"/>
                </a:lnTo>
                <a:lnTo>
                  <a:pt x="4017360" y="4424400"/>
                </a:lnTo>
                <a:lnTo>
                  <a:pt x="3737965" y="4424400"/>
                </a:lnTo>
                <a:lnTo>
                  <a:pt x="3737123" y="4423475"/>
                </a:lnTo>
                <a:cubicBezTo>
                  <a:pt x="3731883" y="4413789"/>
                  <a:pt x="3731193" y="4400929"/>
                  <a:pt x="3738855" y="4387154"/>
                </a:cubicBezTo>
                <a:lnTo>
                  <a:pt x="3863989" y="4170977"/>
                </a:lnTo>
                <a:lnTo>
                  <a:pt x="3737838" y="3997490"/>
                </a:lnTo>
                <a:cubicBezTo>
                  <a:pt x="3723939" y="3974216"/>
                  <a:pt x="3741578" y="3947783"/>
                  <a:pt x="3762656" y="3945996"/>
                </a:cubicBezTo>
                <a:cubicBezTo>
                  <a:pt x="3765237" y="3945652"/>
                  <a:pt x="3767822" y="3945709"/>
                  <a:pt x="3769001" y="3945632"/>
                </a:cubicBezTo>
                <a:close/>
                <a:moveTo>
                  <a:pt x="2813898" y="3945632"/>
                </a:moveTo>
                <a:lnTo>
                  <a:pt x="2815247" y="3945632"/>
                </a:lnTo>
                <a:lnTo>
                  <a:pt x="2849605" y="3945632"/>
                </a:lnTo>
                <a:lnTo>
                  <a:pt x="2994136" y="3945632"/>
                </a:lnTo>
                <a:lnTo>
                  <a:pt x="3028494" y="3945632"/>
                </a:lnTo>
                <a:lnTo>
                  <a:pt x="3029842" y="3945632"/>
                </a:lnTo>
                <a:lnTo>
                  <a:pt x="3035607" y="3945852"/>
                </a:lnTo>
                <a:cubicBezTo>
                  <a:pt x="3056157" y="3947266"/>
                  <a:pt x="3061984" y="3959313"/>
                  <a:pt x="3070994" y="3972282"/>
                </a:cubicBezTo>
                <a:lnTo>
                  <a:pt x="3200497" y="4150386"/>
                </a:lnTo>
                <a:cubicBezTo>
                  <a:pt x="3208467" y="4162330"/>
                  <a:pt x="3207835" y="4174398"/>
                  <a:pt x="3199016" y="4190310"/>
                </a:cubicBezTo>
                <a:lnTo>
                  <a:pt x="3072186" y="4409470"/>
                </a:lnTo>
                <a:lnTo>
                  <a:pt x="3062261" y="4424400"/>
                </a:lnTo>
                <a:lnTo>
                  <a:pt x="2782864" y="4424400"/>
                </a:lnTo>
                <a:lnTo>
                  <a:pt x="2782023" y="4423475"/>
                </a:lnTo>
                <a:cubicBezTo>
                  <a:pt x="2776782" y="4413789"/>
                  <a:pt x="2776092" y="4400929"/>
                  <a:pt x="2783753" y="4387154"/>
                </a:cubicBezTo>
                <a:lnTo>
                  <a:pt x="2908887" y="4170977"/>
                </a:lnTo>
                <a:lnTo>
                  <a:pt x="2782736" y="3997490"/>
                </a:lnTo>
                <a:cubicBezTo>
                  <a:pt x="2768838" y="3974216"/>
                  <a:pt x="2786477" y="3947783"/>
                  <a:pt x="2807556" y="3945996"/>
                </a:cubicBezTo>
                <a:cubicBezTo>
                  <a:pt x="2810139" y="3945652"/>
                  <a:pt x="2812722" y="3945709"/>
                  <a:pt x="2813898" y="3945632"/>
                </a:cubicBezTo>
                <a:close/>
                <a:moveTo>
                  <a:pt x="1858797" y="3945632"/>
                </a:moveTo>
                <a:lnTo>
                  <a:pt x="1860146" y="3945632"/>
                </a:lnTo>
                <a:lnTo>
                  <a:pt x="1894503" y="3945632"/>
                </a:lnTo>
                <a:lnTo>
                  <a:pt x="2039033" y="3945632"/>
                </a:lnTo>
                <a:lnTo>
                  <a:pt x="2073390" y="3945632"/>
                </a:lnTo>
                <a:lnTo>
                  <a:pt x="2074737" y="3945632"/>
                </a:lnTo>
                <a:lnTo>
                  <a:pt x="2080503" y="3945852"/>
                </a:lnTo>
                <a:cubicBezTo>
                  <a:pt x="2101050" y="3947266"/>
                  <a:pt x="2106878" y="3959313"/>
                  <a:pt x="2115886" y="3972282"/>
                </a:cubicBezTo>
                <a:lnTo>
                  <a:pt x="2245389" y="4150386"/>
                </a:lnTo>
                <a:cubicBezTo>
                  <a:pt x="2253363" y="4162330"/>
                  <a:pt x="2252735" y="4174398"/>
                  <a:pt x="2243912" y="4190310"/>
                </a:cubicBezTo>
                <a:lnTo>
                  <a:pt x="2117080" y="4409470"/>
                </a:lnTo>
                <a:lnTo>
                  <a:pt x="2107156" y="4424400"/>
                </a:lnTo>
                <a:lnTo>
                  <a:pt x="1827762" y="4424400"/>
                </a:lnTo>
                <a:lnTo>
                  <a:pt x="1826920" y="4423475"/>
                </a:lnTo>
                <a:cubicBezTo>
                  <a:pt x="1821680" y="4413789"/>
                  <a:pt x="1820989" y="4400929"/>
                  <a:pt x="1828651" y="4387154"/>
                </a:cubicBezTo>
                <a:lnTo>
                  <a:pt x="1953786" y="4170977"/>
                </a:lnTo>
                <a:lnTo>
                  <a:pt x="1827635" y="3997490"/>
                </a:lnTo>
                <a:cubicBezTo>
                  <a:pt x="1813736" y="3974216"/>
                  <a:pt x="1831376" y="3947783"/>
                  <a:pt x="1852453" y="3945996"/>
                </a:cubicBezTo>
                <a:cubicBezTo>
                  <a:pt x="1855035" y="3945652"/>
                  <a:pt x="1857618" y="3945709"/>
                  <a:pt x="1858797" y="3945632"/>
                </a:cubicBezTo>
                <a:close/>
                <a:moveTo>
                  <a:pt x="903694" y="3945632"/>
                </a:moveTo>
                <a:lnTo>
                  <a:pt x="905042" y="3945632"/>
                </a:lnTo>
                <a:lnTo>
                  <a:pt x="939399" y="3945632"/>
                </a:lnTo>
                <a:lnTo>
                  <a:pt x="1083930" y="3945632"/>
                </a:lnTo>
                <a:lnTo>
                  <a:pt x="1118287" y="3945632"/>
                </a:lnTo>
                <a:lnTo>
                  <a:pt x="1119635" y="3945632"/>
                </a:lnTo>
                <a:lnTo>
                  <a:pt x="1125400" y="3945852"/>
                </a:lnTo>
                <a:cubicBezTo>
                  <a:pt x="1145950" y="3947266"/>
                  <a:pt x="1151776" y="3959313"/>
                  <a:pt x="1160786" y="3972282"/>
                </a:cubicBezTo>
                <a:lnTo>
                  <a:pt x="1290290" y="4150386"/>
                </a:lnTo>
                <a:cubicBezTo>
                  <a:pt x="1298261" y="4162330"/>
                  <a:pt x="1297631" y="4174398"/>
                  <a:pt x="1288812" y="4190310"/>
                </a:cubicBezTo>
                <a:lnTo>
                  <a:pt x="1161979" y="4409470"/>
                </a:lnTo>
                <a:lnTo>
                  <a:pt x="1152055" y="4424400"/>
                </a:lnTo>
                <a:lnTo>
                  <a:pt x="872658" y="4424400"/>
                </a:lnTo>
                <a:lnTo>
                  <a:pt x="871816" y="4423475"/>
                </a:lnTo>
                <a:cubicBezTo>
                  <a:pt x="866575" y="4413789"/>
                  <a:pt x="865885" y="4400929"/>
                  <a:pt x="873547" y="4387154"/>
                </a:cubicBezTo>
                <a:lnTo>
                  <a:pt x="998682" y="4170977"/>
                </a:lnTo>
                <a:lnTo>
                  <a:pt x="872531" y="3997490"/>
                </a:lnTo>
                <a:cubicBezTo>
                  <a:pt x="858632" y="3974216"/>
                  <a:pt x="876272" y="3947783"/>
                  <a:pt x="897349" y="3945996"/>
                </a:cubicBezTo>
                <a:cubicBezTo>
                  <a:pt x="899931" y="3945652"/>
                  <a:pt x="902514" y="3945709"/>
                  <a:pt x="903694" y="3945632"/>
                </a:cubicBezTo>
                <a:close/>
                <a:moveTo>
                  <a:pt x="0" y="3945632"/>
                </a:moveTo>
                <a:lnTo>
                  <a:pt x="128828" y="3945632"/>
                </a:lnTo>
                <a:lnTo>
                  <a:pt x="163184" y="3945632"/>
                </a:lnTo>
                <a:lnTo>
                  <a:pt x="164532" y="3945632"/>
                </a:lnTo>
                <a:lnTo>
                  <a:pt x="170297" y="3945852"/>
                </a:lnTo>
                <a:cubicBezTo>
                  <a:pt x="190847" y="3947266"/>
                  <a:pt x="196674" y="3959313"/>
                  <a:pt x="205682" y="3972282"/>
                </a:cubicBezTo>
                <a:lnTo>
                  <a:pt x="335186" y="4150386"/>
                </a:lnTo>
                <a:cubicBezTo>
                  <a:pt x="343157" y="4162330"/>
                  <a:pt x="342528" y="4174398"/>
                  <a:pt x="333707" y="4190310"/>
                </a:cubicBezTo>
                <a:lnTo>
                  <a:pt x="206876" y="4409470"/>
                </a:lnTo>
                <a:lnTo>
                  <a:pt x="196951" y="4424400"/>
                </a:lnTo>
                <a:lnTo>
                  <a:pt x="0" y="4424400"/>
                </a:lnTo>
                <a:lnTo>
                  <a:pt x="0" y="4246266"/>
                </a:lnTo>
                <a:lnTo>
                  <a:pt x="43581" y="4170977"/>
                </a:lnTo>
                <a:lnTo>
                  <a:pt x="0" y="4111043"/>
                </a:lnTo>
                <a:close/>
                <a:moveTo>
                  <a:pt x="9022052" y="3759838"/>
                </a:moveTo>
                <a:lnTo>
                  <a:pt x="9023400" y="3759838"/>
                </a:lnTo>
                <a:lnTo>
                  <a:pt x="9057757" y="3759838"/>
                </a:lnTo>
                <a:lnTo>
                  <a:pt x="9144000" y="3759838"/>
                </a:lnTo>
                <a:lnTo>
                  <a:pt x="9144000" y="4255401"/>
                </a:lnTo>
                <a:lnTo>
                  <a:pt x="9057793" y="4255401"/>
                </a:lnTo>
                <a:lnTo>
                  <a:pt x="9023436" y="4255401"/>
                </a:lnTo>
                <a:lnTo>
                  <a:pt x="9022088" y="4255401"/>
                </a:lnTo>
                <a:cubicBezTo>
                  <a:pt x="9020908" y="4255308"/>
                  <a:pt x="9018326" y="4255377"/>
                  <a:pt x="9015743" y="4254961"/>
                </a:cubicBezTo>
                <a:cubicBezTo>
                  <a:pt x="8994666" y="4252798"/>
                  <a:pt x="8976581" y="4228910"/>
                  <a:pt x="8991905" y="4201360"/>
                </a:cubicBezTo>
                <a:lnTo>
                  <a:pt x="9117040" y="3985183"/>
                </a:lnTo>
                <a:lnTo>
                  <a:pt x="8990889" y="3811696"/>
                </a:lnTo>
                <a:cubicBezTo>
                  <a:pt x="8976990" y="3788422"/>
                  <a:pt x="8994630" y="3761989"/>
                  <a:pt x="9015707" y="3760202"/>
                </a:cubicBezTo>
                <a:cubicBezTo>
                  <a:pt x="9018290" y="3759858"/>
                  <a:pt x="9020872" y="3759915"/>
                  <a:pt x="9022052" y="3759838"/>
                </a:cubicBezTo>
                <a:close/>
                <a:moveTo>
                  <a:pt x="8066948" y="3759838"/>
                </a:moveTo>
                <a:lnTo>
                  <a:pt x="8068296" y="3759838"/>
                </a:lnTo>
                <a:lnTo>
                  <a:pt x="8102653" y="3759838"/>
                </a:lnTo>
                <a:lnTo>
                  <a:pt x="8247184" y="3759838"/>
                </a:lnTo>
                <a:lnTo>
                  <a:pt x="8281541" y="3759838"/>
                </a:lnTo>
                <a:lnTo>
                  <a:pt x="8282889" y="3759838"/>
                </a:lnTo>
                <a:lnTo>
                  <a:pt x="8288654" y="3760058"/>
                </a:lnTo>
                <a:cubicBezTo>
                  <a:pt x="8309203" y="3761472"/>
                  <a:pt x="8315029" y="3773519"/>
                  <a:pt x="8324038" y="3786488"/>
                </a:cubicBezTo>
                <a:lnTo>
                  <a:pt x="8453543" y="3964592"/>
                </a:lnTo>
                <a:cubicBezTo>
                  <a:pt x="8461514" y="3976536"/>
                  <a:pt x="8460885" y="3988604"/>
                  <a:pt x="8452064" y="4004516"/>
                </a:cubicBezTo>
                <a:lnTo>
                  <a:pt x="8325232" y="4223676"/>
                </a:lnTo>
                <a:cubicBezTo>
                  <a:pt x="8316224" y="4239376"/>
                  <a:pt x="8309239" y="4253423"/>
                  <a:pt x="8288690" y="4255136"/>
                </a:cubicBezTo>
                <a:lnTo>
                  <a:pt x="8282925" y="4255401"/>
                </a:lnTo>
                <a:lnTo>
                  <a:pt x="8281577" y="4255401"/>
                </a:lnTo>
                <a:lnTo>
                  <a:pt x="8247220" y="4255401"/>
                </a:lnTo>
                <a:lnTo>
                  <a:pt x="8102689" y="4255401"/>
                </a:lnTo>
                <a:lnTo>
                  <a:pt x="8068332" y="4255401"/>
                </a:lnTo>
                <a:lnTo>
                  <a:pt x="8066984" y="4255401"/>
                </a:lnTo>
                <a:cubicBezTo>
                  <a:pt x="8065805" y="4255308"/>
                  <a:pt x="8063222" y="4255377"/>
                  <a:pt x="8060639" y="4254961"/>
                </a:cubicBezTo>
                <a:cubicBezTo>
                  <a:pt x="8039562" y="4252798"/>
                  <a:pt x="8021477" y="4228910"/>
                  <a:pt x="8036802" y="4201360"/>
                </a:cubicBezTo>
                <a:lnTo>
                  <a:pt x="8161936" y="3985183"/>
                </a:lnTo>
                <a:lnTo>
                  <a:pt x="8035785" y="3811696"/>
                </a:lnTo>
                <a:cubicBezTo>
                  <a:pt x="8021887" y="3788422"/>
                  <a:pt x="8039526" y="3761989"/>
                  <a:pt x="8060603" y="3760202"/>
                </a:cubicBezTo>
                <a:cubicBezTo>
                  <a:pt x="8063186" y="3759858"/>
                  <a:pt x="8065769" y="3759915"/>
                  <a:pt x="8066948" y="3759838"/>
                </a:cubicBezTo>
                <a:close/>
                <a:moveTo>
                  <a:pt x="7111844" y="3759838"/>
                </a:moveTo>
                <a:lnTo>
                  <a:pt x="7113192" y="3759838"/>
                </a:lnTo>
                <a:lnTo>
                  <a:pt x="7147549" y="3759838"/>
                </a:lnTo>
                <a:lnTo>
                  <a:pt x="7292080" y="3759838"/>
                </a:lnTo>
                <a:lnTo>
                  <a:pt x="7326437" y="3759838"/>
                </a:lnTo>
                <a:lnTo>
                  <a:pt x="7327785" y="3759838"/>
                </a:lnTo>
                <a:lnTo>
                  <a:pt x="7333550" y="3760058"/>
                </a:lnTo>
                <a:cubicBezTo>
                  <a:pt x="7354100" y="3761472"/>
                  <a:pt x="7359926" y="3773519"/>
                  <a:pt x="7368934" y="3786488"/>
                </a:cubicBezTo>
                <a:lnTo>
                  <a:pt x="7498439" y="3964592"/>
                </a:lnTo>
                <a:cubicBezTo>
                  <a:pt x="7506410" y="3976536"/>
                  <a:pt x="7505781" y="3988604"/>
                  <a:pt x="7496960" y="4004516"/>
                </a:cubicBezTo>
                <a:lnTo>
                  <a:pt x="7370128" y="4223676"/>
                </a:lnTo>
                <a:cubicBezTo>
                  <a:pt x="7361120" y="4239376"/>
                  <a:pt x="7354136" y="4253423"/>
                  <a:pt x="7333586" y="4255136"/>
                </a:cubicBezTo>
                <a:lnTo>
                  <a:pt x="7327821" y="4255401"/>
                </a:lnTo>
                <a:lnTo>
                  <a:pt x="7326473" y="4255401"/>
                </a:lnTo>
                <a:lnTo>
                  <a:pt x="7292116" y="4255401"/>
                </a:lnTo>
                <a:lnTo>
                  <a:pt x="7147585" y="4255401"/>
                </a:lnTo>
                <a:lnTo>
                  <a:pt x="7113228" y="4255401"/>
                </a:lnTo>
                <a:lnTo>
                  <a:pt x="7111880" y="4255401"/>
                </a:lnTo>
                <a:cubicBezTo>
                  <a:pt x="7110701" y="4255308"/>
                  <a:pt x="7108118" y="4255377"/>
                  <a:pt x="7105535" y="4254961"/>
                </a:cubicBezTo>
                <a:cubicBezTo>
                  <a:pt x="7084458" y="4252798"/>
                  <a:pt x="7066373" y="4228910"/>
                  <a:pt x="7081698" y="4201360"/>
                </a:cubicBezTo>
                <a:lnTo>
                  <a:pt x="7206832" y="3985183"/>
                </a:lnTo>
                <a:lnTo>
                  <a:pt x="7080681" y="3811696"/>
                </a:lnTo>
                <a:cubicBezTo>
                  <a:pt x="7066783" y="3788422"/>
                  <a:pt x="7084422" y="3761989"/>
                  <a:pt x="7105499" y="3760202"/>
                </a:cubicBezTo>
                <a:cubicBezTo>
                  <a:pt x="7108082" y="3759858"/>
                  <a:pt x="7110665" y="3759915"/>
                  <a:pt x="7111844" y="3759838"/>
                </a:cubicBezTo>
                <a:close/>
                <a:moveTo>
                  <a:pt x="6156740" y="3759838"/>
                </a:moveTo>
                <a:lnTo>
                  <a:pt x="6158088" y="3759838"/>
                </a:lnTo>
                <a:lnTo>
                  <a:pt x="6192445" y="3759838"/>
                </a:lnTo>
                <a:lnTo>
                  <a:pt x="6336976" y="3759838"/>
                </a:lnTo>
                <a:lnTo>
                  <a:pt x="6371333" y="3759838"/>
                </a:lnTo>
                <a:lnTo>
                  <a:pt x="6372681" y="3759838"/>
                </a:lnTo>
                <a:lnTo>
                  <a:pt x="6378446" y="3760058"/>
                </a:lnTo>
                <a:cubicBezTo>
                  <a:pt x="6398996" y="3761472"/>
                  <a:pt x="6404822" y="3773519"/>
                  <a:pt x="6413830" y="3786488"/>
                </a:cubicBezTo>
                <a:lnTo>
                  <a:pt x="6543335" y="3964592"/>
                </a:lnTo>
                <a:cubicBezTo>
                  <a:pt x="6551306" y="3976536"/>
                  <a:pt x="6550677" y="3988604"/>
                  <a:pt x="6541856" y="4004516"/>
                </a:cubicBezTo>
                <a:lnTo>
                  <a:pt x="6415024" y="4223676"/>
                </a:lnTo>
                <a:cubicBezTo>
                  <a:pt x="6406016" y="4239376"/>
                  <a:pt x="6399032" y="4253423"/>
                  <a:pt x="6378482" y="4255136"/>
                </a:cubicBezTo>
                <a:lnTo>
                  <a:pt x="6372717" y="4255401"/>
                </a:lnTo>
                <a:lnTo>
                  <a:pt x="6371369" y="4255401"/>
                </a:lnTo>
                <a:lnTo>
                  <a:pt x="6337012" y="4255401"/>
                </a:lnTo>
                <a:lnTo>
                  <a:pt x="6192481" y="4255401"/>
                </a:lnTo>
                <a:lnTo>
                  <a:pt x="6158124" y="4255401"/>
                </a:lnTo>
                <a:lnTo>
                  <a:pt x="6156776" y="4255401"/>
                </a:lnTo>
                <a:cubicBezTo>
                  <a:pt x="6155597" y="4255308"/>
                  <a:pt x="6153014" y="4255377"/>
                  <a:pt x="6150431" y="4254961"/>
                </a:cubicBezTo>
                <a:cubicBezTo>
                  <a:pt x="6129354" y="4252798"/>
                  <a:pt x="6111269" y="4228910"/>
                  <a:pt x="6126594" y="4201360"/>
                </a:cubicBezTo>
                <a:lnTo>
                  <a:pt x="6251728" y="3985183"/>
                </a:lnTo>
                <a:lnTo>
                  <a:pt x="6125577" y="3811696"/>
                </a:lnTo>
                <a:cubicBezTo>
                  <a:pt x="6111679" y="3788422"/>
                  <a:pt x="6129318" y="3761989"/>
                  <a:pt x="6150395" y="3760202"/>
                </a:cubicBezTo>
                <a:cubicBezTo>
                  <a:pt x="6152978" y="3759858"/>
                  <a:pt x="6155561" y="3759915"/>
                  <a:pt x="6156740" y="3759838"/>
                </a:cubicBezTo>
                <a:close/>
                <a:moveTo>
                  <a:pt x="5201639" y="3759838"/>
                </a:moveTo>
                <a:lnTo>
                  <a:pt x="5202987" y="3759838"/>
                </a:lnTo>
                <a:lnTo>
                  <a:pt x="5237344" y="3759838"/>
                </a:lnTo>
                <a:lnTo>
                  <a:pt x="5381874" y="3759838"/>
                </a:lnTo>
                <a:lnTo>
                  <a:pt x="5416232" y="3759838"/>
                </a:lnTo>
                <a:lnTo>
                  <a:pt x="5417579" y="3759838"/>
                </a:lnTo>
                <a:lnTo>
                  <a:pt x="5423345" y="3760058"/>
                </a:lnTo>
                <a:cubicBezTo>
                  <a:pt x="5443894" y="3761472"/>
                  <a:pt x="5449720" y="3773519"/>
                  <a:pt x="5458728" y="3786488"/>
                </a:cubicBezTo>
                <a:lnTo>
                  <a:pt x="5588233" y="3964592"/>
                </a:lnTo>
                <a:cubicBezTo>
                  <a:pt x="5596203" y="3976536"/>
                  <a:pt x="5595576" y="3988604"/>
                  <a:pt x="5586753" y="4004516"/>
                </a:cubicBezTo>
                <a:lnTo>
                  <a:pt x="5459923" y="4223676"/>
                </a:lnTo>
                <a:cubicBezTo>
                  <a:pt x="5450915" y="4239376"/>
                  <a:pt x="5443930" y="4253423"/>
                  <a:pt x="5423381" y="4255136"/>
                </a:cubicBezTo>
                <a:lnTo>
                  <a:pt x="5417615" y="4255401"/>
                </a:lnTo>
                <a:lnTo>
                  <a:pt x="5416267" y="4255401"/>
                </a:lnTo>
                <a:lnTo>
                  <a:pt x="5381911" y="4255401"/>
                </a:lnTo>
                <a:lnTo>
                  <a:pt x="5237379" y="4255401"/>
                </a:lnTo>
                <a:lnTo>
                  <a:pt x="5203022" y="4255401"/>
                </a:lnTo>
                <a:lnTo>
                  <a:pt x="5201674" y="4255401"/>
                </a:lnTo>
                <a:cubicBezTo>
                  <a:pt x="5200496" y="4255308"/>
                  <a:pt x="5197913" y="4255377"/>
                  <a:pt x="5195331" y="4254961"/>
                </a:cubicBezTo>
                <a:cubicBezTo>
                  <a:pt x="5174253" y="4252798"/>
                  <a:pt x="5156169" y="4228910"/>
                  <a:pt x="5171492" y="4201360"/>
                </a:cubicBezTo>
                <a:lnTo>
                  <a:pt x="5296628" y="3985183"/>
                </a:lnTo>
                <a:lnTo>
                  <a:pt x="5170476" y="3811696"/>
                </a:lnTo>
                <a:cubicBezTo>
                  <a:pt x="5156577" y="3788422"/>
                  <a:pt x="5174218" y="3761989"/>
                  <a:pt x="5195293" y="3760202"/>
                </a:cubicBezTo>
                <a:cubicBezTo>
                  <a:pt x="5197877" y="3759858"/>
                  <a:pt x="5200458" y="3759915"/>
                  <a:pt x="5201639" y="3759838"/>
                </a:cubicBezTo>
                <a:close/>
                <a:moveTo>
                  <a:pt x="4246535" y="3759838"/>
                </a:moveTo>
                <a:lnTo>
                  <a:pt x="4247882" y="3759838"/>
                </a:lnTo>
                <a:lnTo>
                  <a:pt x="4282239" y="3759838"/>
                </a:lnTo>
                <a:lnTo>
                  <a:pt x="4426770" y="3759838"/>
                </a:lnTo>
                <a:lnTo>
                  <a:pt x="4461128" y="3759838"/>
                </a:lnTo>
                <a:lnTo>
                  <a:pt x="4462477" y="3759838"/>
                </a:lnTo>
                <a:lnTo>
                  <a:pt x="4468241" y="3760058"/>
                </a:lnTo>
                <a:cubicBezTo>
                  <a:pt x="4488791" y="3761472"/>
                  <a:pt x="4494617" y="3773519"/>
                  <a:pt x="4503624" y="3786488"/>
                </a:cubicBezTo>
                <a:lnTo>
                  <a:pt x="4633130" y="3964592"/>
                </a:lnTo>
                <a:cubicBezTo>
                  <a:pt x="4641100" y="3976536"/>
                  <a:pt x="4640472" y="3988604"/>
                  <a:pt x="4631652" y="4004516"/>
                </a:cubicBezTo>
                <a:lnTo>
                  <a:pt x="4504818" y="4223676"/>
                </a:lnTo>
                <a:cubicBezTo>
                  <a:pt x="4495810" y="4239376"/>
                  <a:pt x="4488827" y="4253423"/>
                  <a:pt x="4468276" y="4255136"/>
                </a:cubicBezTo>
                <a:lnTo>
                  <a:pt x="4462511" y="4255401"/>
                </a:lnTo>
                <a:lnTo>
                  <a:pt x="4461163" y="4255401"/>
                </a:lnTo>
                <a:lnTo>
                  <a:pt x="4426806" y="4255401"/>
                </a:lnTo>
                <a:lnTo>
                  <a:pt x="4282276" y="4255401"/>
                </a:lnTo>
                <a:lnTo>
                  <a:pt x="4247918" y="4255401"/>
                </a:lnTo>
                <a:lnTo>
                  <a:pt x="4246571" y="4255401"/>
                </a:lnTo>
                <a:cubicBezTo>
                  <a:pt x="4245390" y="4255308"/>
                  <a:pt x="4242808" y="4255377"/>
                  <a:pt x="4240226" y="4254961"/>
                </a:cubicBezTo>
                <a:cubicBezTo>
                  <a:pt x="4219148" y="4252798"/>
                  <a:pt x="4201063" y="4228910"/>
                  <a:pt x="4216387" y="4201360"/>
                </a:cubicBezTo>
                <a:lnTo>
                  <a:pt x="4341522" y="3985183"/>
                </a:lnTo>
                <a:lnTo>
                  <a:pt x="4215370" y="3811696"/>
                </a:lnTo>
                <a:cubicBezTo>
                  <a:pt x="4201472" y="3788422"/>
                  <a:pt x="4219113" y="3761989"/>
                  <a:pt x="4240189" y="3760202"/>
                </a:cubicBezTo>
                <a:cubicBezTo>
                  <a:pt x="4242772" y="3759858"/>
                  <a:pt x="4245354" y="3759915"/>
                  <a:pt x="4246535" y="3759838"/>
                </a:cubicBezTo>
                <a:close/>
                <a:moveTo>
                  <a:pt x="3291449" y="3759838"/>
                </a:moveTo>
                <a:lnTo>
                  <a:pt x="3292798" y="3759838"/>
                </a:lnTo>
                <a:lnTo>
                  <a:pt x="3327154" y="3759838"/>
                </a:lnTo>
                <a:lnTo>
                  <a:pt x="3471684" y="3759838"/>
                </a:lnTo>
                <a:lnTo>
                  <a:pt x="3506041" y="3759838"/>
                </a:lnTo>
                <a:lnTo>
                  <a:pt x="3507390" y="3759838"/>
                </a:lnTo>
                <a:lnTo>
                  <a:pt x="3513155" y="3760058"/>
                </a:lnTo>
                <a:cubicBezTo>
                  <a:pt x="3533705" y="3761472"/>
                  <a:pt x="3539531" y="3773519"/>
                  <a:pt x="3548540" y="3786488"/>
                </a:cubicBezTo>
                <a:lnTo>
                  <a:pt x="3678044" y="3964592"/>
                </a:lnTo>
                <a:cubicBezTo>
                  <a:pt x="3686015" y="3976536"/>
                  <a:pt x="3685386" y="3988604"/>
                  <a:pt x="3676567" y="4004516"/>
                </a:cubicBezTo>
                <a:lnTo>
                  <a:pt x="3549734" y="4223676"/>
                </a:lnTo>
                <a:cubicBezTo>
                  <a:pt x="3540727" y="4239376"/>
                  <a:pt x="3533741" y="4253423"/>
                  <a:pt x="3513191" y="4255136"/>
                </a:cubicBezTo>
                <a:lnTo>
                  <a:pt x="3507427" y="4255401"/>
                </a:lnTo>
                <a:lnTo>
                  <a:pt x="3506077" y="4255401"/>
                </a:lnTo>
                <a:lnTo>
                  <a:pt x="3471721" y="4255401"/>
                </a:lnTo>
                <a:lnTo>
                  <a:pt x="3327191" y="4255401"/>
                </a:lnTo>
                <a:lnTo>
                  <a:pt x="3292835" y="4255401"/>
                </a:lnTo>
                <a:lnTo>
                  <a:pt x="3291486" y="4255401"/>
                </a:lnTo>
                <a:cubicBezTo>
                  <a:pt x="3290307" y="4255308"/>
                  <a:pt x="3287724" y="4255377"/>
                  <a:pt x="3285142" y="4254961"/>
                </a:cubicBezTo>
                <a:cubicBezTo>
                  <a:pt x="3264064" y="4252798"/>
                  <a:pt x="3245980" y="4228910"/>
                  <a:pt x="3261304" y="4201360"/>
                </a:cubicBezTo>
                <a:lnTo>
                  <a:pt x="3386438" y="3985183"/>
                </a:lnTo>
                <a:lnTo>
                  <a:pt x="3260288" y="3811696"/>
                </a:lnTo>
                <a:cubicBezTo>
                  <a:pt x="3246388" y="3788422"/>
                  <a:pt x="3264029" y="3761989"/>
                  <a:pt x="3285106" y="3760202"/>
                </a:cubicBezTo>
                <a:cubicBezTo>
                  <a:pt x="3287689" y="3759858"/>
                  <a:pt x="3290270" y="3759915"/>
                  <a:pt x="3291449" y="3759838"/>
                </a:cubicBezTo>
                <a:close/>
                <a:moveTo>
                  <a:pt x="2336347" y="3759838"/>
                </a:moveTo>
                <a:lnTo>
                  <a:pt x="2337695" y="3759838"/>
                </a:lnTo>
                <a:lnTo>
                  <a:pt x="2372052" y="3759838"/>
                </a:lnTo>
                <a:lnTo>
                  <a:pt x="2516583" y="3759838"/>
                </a:lnTo>
                <a:lnTo>
                  <a:pt x="2550941" y="3759838"/>
                </a:lnTo>
                <a:lnTo>
                  <a:pt x="2552289" y="3759838"/>
                </a:lnTo>
                <a:lnTo>
                  <a:pt x="2558055" y="3760058"/>
                </a:lnTo>
                <a:cubicBezTo>
                  <a:pt x="2578604" y="3761472"/>
                  <a:pt x="2584430" y="3773519"/>
                  <a:pt x="2593438" y="3786488"/>
                </a:cubicBezTo>
                <a:lnTo>
                  <a:pt x="2722943" y="3964592"/>
                </a:lnTo>
                <a:cubicBezTo>
                  <a:pt x="2730916" y="3976536"/>
                  <a:pt x="2730285" y="3988604"/>
                  <a:pt x="2721465" y="4004516"/>
                </a:cubicBezTo>
                <a:lnTo>
                  <a:pt x="2594634" y="4223676"/>
                </a:lnTo>
                <a:cubicBezTo>
                  <a:pt x="2585624" y="4239376"/>
                  <a:pt x="2578640" y="4253423"/>
                  <a:pt x="2558090" y="4255136"/>
                </a:cubicBezTo>
                <a:lnTo>
                  <a:pt x="2552324" y="4255401"/>
                </a:lnTo>
                <a:lnTo>
                  <a:pt x="2550977" y="4255401"/>
                </a:lnTo>
                <a:lnTo>
                  <a:pt x="2516620" y="4255401"/>
                </a:lnTo>
                <a:lnTo>
                  <a:pt x="2372088" y="4255401"/>
                </a:lnTo>
                <a:lnTo>
                  <a:pt x="2337731" y="4255401"/>
                </a:lnTo>
                <a:lnTo>
                  <a:pt x="2336384" y="4255401"/>
                </a:lnTo>
                <a:cubicBezTo>
                  <a:pt x="2335203" y="4255308"/>
                  <a:pt x="2332621" y="4255377"/>
                  <a:pt x="2330039" y="4254961"/>
                </a:cubicBezTo>
                <a:cubicBezTo>
                  <a:pt x="2308962" y="4252798"/>
                  <a:pt x="2290876" y="4228910"/>
                  <a:pt x="2306201" y="4201360"/>
                </a:cubicBezTo>
                <a:lnTo>
                  <a:pt x="2431337" y="3985183"/>
                </a:lnTo>
                <a:lnTo>
                  <a:pt x="2305184" y="3811696"/>
                </a:lnTo>
                <a:cubicBezTo>
                  <a:pt x="2291287" y="3788422"/>
                  <a:pt x="2308924" y="3761989"/>
                  <a:pt x="2330002" y="3760202"/>
                </a:cubicBezTo>
                <a:cubicBezTo>
                  <a:pt x="2332584" y="3759858"/>
                  <a:pt x="2335169" y="3759915"/>
                  <a:pt x="2336347" y="3759838"/>
                </a:cubicBezTo>
                <a:close/>
                <a:moveTo>
                  <a:pt x="1381247" y="3759838"/>
                </a:moveTo>
                <a:lnTo>
                  <a:pt x="1382594" y="3759838"/>
                </a:lnTo>
                <a:lnTo>
                  <a:pt x="1416953" y="3759838"/>
                </a:lnTo>
                <a:lnTo>
                  <a:pt x="1561482" y="3759838"/>
                </a:lnTo>
                <a:lnTo>
                  <a:pt x="1595839" y="3759838"/>
                </a:lnTo>
                <a:lnTo>
                  <a:pt x="1597187" y="3759838"/>
                </a:lnTo>
                <a:lnTo>
                  <a:pt x="1602952" y="3760058"/>
                </a:lnTo>
                <a:cubicBezTo>
                  <a:pt x="1623502" y="3761472"/>
                  <a:pt x="1629329" y="3773519"/>
                  <a:pt x="1638336" y="3786488"/>
                </a:cubicBezTo>
                <a:lnTo>
                  <a:pt x="1767842" y="3964592"/>
                </a:lnTo>
                <a:cubicBezTo>
                  <a:pt x="1775813" y="3976536"/>
                  <a:pt x="1775183" y="3988604"/>
                  <a:pt x="1766363" y="4004516"/>
                </a:cubicBezTo>
                <a:lnTo>
                  <a:pt x="1639530" y="4223676"/>
                </a:lnTo>
                <a:cubicBezTo>
                  <a:pt x="1630522" y="4239376"/>
                  <a:pt x="1623538" y="4253423"/>
                  <a:pt x="1602988" y="4255136"/>
                </a:cubicBezTo>
                <a:lnTo>
                  <a:pt x="1597222" y="4255401"/>
                </a:lnTo>
                <a:lnTo>
                  <a:pt x="1595876" y="4255401"/>
                </a:lnTo>
                <a:lnTo>
                  <a:pt x="1561518" y="4255401"/>
                </a:lnTo>
                <a:lnTo>
                  <a:pt x="1416988" y="4255401"/>
                </a:lnTo>
                <a:lnTo>
                  <a:pt x="1382630" y="4255401"/>
                </a:lnTo>
                <a:lnTo>
                  <a:pt x="1381282" y="4255401"/>
                </a:lnTo>
                <a:cubicBezTo>
                  <a:pt x="1380104" y="4255308"/>
                  <a:pt x="1377520" y="4255377"/>
                  <a:pt x="1374938" y="4254961"/>
                </a:cubicBezTo>
                <a:cubicBezTo>
                  <a:pt x="1353861" y="4252798"/>
                  <a:pt x="1335776" y="4228910"/>
                  <a:pt x="1351101" y="4201360"/>
                </a:cubicBezTo>
                <a:lnTo>
                  <a:pt x="1476236" y="3985183"/>
                </a:lnTo>
                <a:lnTo>
                  <a:pt x="1350085" y="3811696"/>
                </a:lnTo>
                <a:cubicBezTo>
                  <a:pt x="1336185" y="3788422"/>
                  <a:pt x="1353825" y="3761989"/>
                  <a:pt x="1374902" y="3760202"/>
                </a:cubicBezTo>
                <a:cubicBezTo>
                  <a:pt x="1377485" y="3759858"/>
                  <a:pt x="1380067" y="3759915"/>
                  <a:pt x="1381247" y="3759838"/>
                </a:cubicBezTo>
                <a:close/>
                <a:moveTo>
                  <a:pt x="426143" y="3759838"/>
                </a:moveTo>
                <a:lnTo>
                  <a:pt x="427491" y="3759838"/>
                </a:lnTo>
                <a:lnTo>
                  <a:pt x="461848" y="3759838"/>
                </a:lnTo>
                <a:lnTo>
                  <a:pt x="606378" y="3759838"/>
                </a:lnTo>
                <a:lnTo>
                  <a:pt x="640736" y="3759838"/>
                </a:lnTo>
                <a:lnTo>
                  <a:pt x="642083" y="3759838"/>
                </a:lnTo>
                <a:lnTo>
                  <a:pt x="647848" y="3760058"/>
                </a:lnTo>
                <a:cubicBezTo>
                  <a:pt x="668398" y="3761472"/>
                  <a:pt x="674224" y="3773519"/>
                  <a:pt x="683232" y="3786488"/>
                </a:cubicBezTo>
                <a:lnTo>
                  <a:pt x="812737" y="3964592"/>
                </a:lnTo>
                <a:cubicBezTo>
                  <a:pt x="820708" y="3976536"/>
                  <a:pt x="820079" y="3988604"/>
                  <a:pt x="811258" y="4004516"/>
                </a:cubicBezTo>
                <a:lnTo>
                  <a:pt x="684427" y="4223676"/>
                </a:lnTo>
                <a:cubicBezTo>
                  <a:pt x="675419" y="4239376"/>
                  <a:pt x="668434" y="4253423"/>
                  <a:pt x="647885" y="4255136"/>
                </a:cubicBezTo>
                <a:lnTo>
                  <a:pt x="642119" y="4255401"/>
                </a:lnTo>
                <a:lnTo>
                  <a:pt x="640771" y="4255401"/>
                </a:lnTo>
                <a:lnTo>
                  <a:pt x="606414" y="4255401"/>
                </a:lnTo>
                <a:lnTo>
                  <a:pt x="461884" y="4255401"/>
                </a:lnTo>
                <a:lnTo>
                  <a:pt x="427527" y="4255401"/>
                </a:lnTo>
                <a:lnTo>
                  <a:pt x="426179" y="4255401"/>
                </a:lnTo>
                <a:cubicBezTo>
                  <a:pt x="424999" y="4255308"/>
                  <a:pt x="422417" y="4255377"/>
                  <a:pt x="419834" y="4254961"/>
                </a:cubicBezTo>
                <a:cubicBezTo>
                  <a:pt x="398757" y="4252798"/>
                  <a:pt x="380672" y="4228910"/>
                  <a:pt x="395997" y="4201360"/>
                </a:cubicBezTo>
                <a:lnTo>
                  <a:pt x="521131" y="3985183"/>
                </a:lnTo>
                <a:lnTo>
                  <a:pt x="394980" y="3811696"/>
                </a:lnTo>
                <a:cubicBezTo>
                  <a:pt x="381082" y="3788422"/>
                  <a:pt x="398721" y="3761989"/>
                  <a:pt x="419798" y="3760202"/>
                </a:cubicBezTo>
                <a:cubicBezTo>
                  <a:pt x="422381" y="3759858"/>
                  <a:pt x="424963" y="3759915"/>
                  <a:pt x="426143" y="3759838"/>
                </a:cubicBezTo>
                <a:close/>
                <a:moveTo>
                  <a:pt x="8544500" y="3388623"/>
                </a:moveTo>
                <a:lnTo>
                  <a:pt x="8545848" y="3388623"/>
                </a:lnTo>
                <a:lnTo>
                  <a:pt x="8580205" y="3388623"/>
                </a:lnTo>
                <a:lnTo>
                  <a:pt x="8724736" y="3388623"/>
                </a:lnTo>
                <a:lnTo>
                  <a:pt x="8759093" y="3388623"/>
                </a:lnTo>
                <a:lnTo>
                  <a:pt x="8760440" y="3388623"/>
                </a:lnTo>
                <a:lnTo>
                  <a:pt x="8766206" y="3388843"/>
                </a:lnTo>
                <a:cubicBezTo>
                  <a:pt x="8786755" y="3390257"/>
                  <a:pt x="8792582" y="3402304"/>
                  <a:pt x="8801590" y="3415273"/>
                </a:cubicBezTo>
                <a:lnTo>
                  <a:pt x="8931095" y="3593377"/>
                </a:lnTo>
                <a:cubicBezTo>
                  <a:pt x="8939066" y="3605321"/>
                  <a:pt x="8938437" y="3617389"/>
                  <a:pt x="8929616" y="3633301"/>
                </a:cubicBezTo>
                <a:lnTo>
                  <a:pt x="8802784" y="3852461"/>
                </a:lnTo>
                <a:cubicBezTo>
                  <a:pt x="8793776" y="3868161"/>
                  <a:pt x="8786791" y="3882208"/>
                  <a:pt x="8766242" y="3883921"/>
                </a:cubicBezTo>
                <a:lnTo>
                  <a:pt x="8760476" y="3884186"/>
                </a:lnTo>
                <a:lnTo>
                  <a:pt x="8759129" y="3884186"/>
                </a:lnTo>
                <a:lnTo>
                  <a:pt x="8724771" y="3884186"/>
                </a:lnTo>
                <a:lnTo>
                  <a:pt x="8580241" y="3884186"/>
                </a:lnTo>
                <a:lnTo>
                  <a:pt x="8545884" y="3884186"/>
                </a:lnTo>
                <a:lnTo>
                  <a:pt x="8544536" y="3884186"/>
                </a:lnTo>
                <a:cubicBezTo>
                  <a:pt x="8543356" y="3884093"/>
                  <a:pt x="8540774" y="3884162"/>
                  <a:pt x="8538191" y="3883746"/>
                </a:cubicBezTo>
                <a:cubicBezTo>
                  <a:pt x="8517114" y="3881583"/>
                  <a:pt x="8499029" y="3857695"/>
                  <a:pt x="8514353" y="3830145"/>
                </a:cubicBezTo>
                <a:lnTo>
                  <a:pt x="8639488" y="3613968"/>
                </a:lnTo>
                <a:lnTo>
                  <a:pt x="8513337" y="3440481"/>
                </a:lnTo>
                <a:cubicBezTo>
                  <a:pt x="8499438" y="3417207"/>
                  <a:pt x="8517078" y="3390774"/>
                  <a:pt x="8538155" y="3388987"/>
                </a:cubicBezTo>
                <a:cubicBezTo>
                  <a:pt x="8540738" y="3388643"/>
                  <a:pt x="8543320" y="3388700"/>
                  <a:pt x="8544500" y="3388623"/>
                </a:cubicBezTo>
                <a:close/>
                <a:moveTo>
                  <a:pt x="7589396" y="3388623"/>
                </a:moveTo>
                <a:lnTo>
                  <a:pt x="7590744" y="3388623"/>
                </a:lnTo>
                <a:lnTo>
                  <a:pt x="7625101" y="3388623"/>
                </a:lnTo>
                <a:lnTo>
                  <a:pt x="7769632" y="3388623"/>
                </a:lnTo>
                <a:lnTo>
                  <a:pt x="7803989" y="3388623"/>
                </a:lnTo>
                <a:lnTo>
                  <a:pt x="7805337" y="3388623"/>
                </a:lnTo>
                <a:lnTo>
                  <a:pt x="7811102" y="3388843"/>
                </a:lnTo>
                <a:cubicBezTo>
                  <a:pt x="7831652" y="3390257"/>
                  <a:pt x="7837478" y="3402304"/>
                  <a:pt x="7846486" y="3415273"/>
                </a:cubicBezTo>
                <a:lnTo>
                  <a:pt x="7975991" y="3593377"/>
                </a:lnTo>
                <a:cubicBezTo>
                  <a:pt x="7983962" y="3605321"/>
                  <a:pt x="7983333" y="3617389"/>
                  <a:pt x="7974512" y="3633301"/>
                </a:cubicBezTo>
                <a:lnTo>
                  <a:pt x="7847680" y="3852461"/>
                </a:lnTo>
                <a:cubicBezTo>
                  <a:pt x="7838672" y="3868161"/>
                  <a:pt x="7831688" y="3882208"/>
                  <a:pt x="7811138" y="3883921"/>
                </a:cubicBezTo>
                <a:lnTo>
                  <a:pt x="7805373" y="3884186"/>
                </a:lnTo>
                <a:lnTo>
                  <a:pt x="7804025" y="3884186"/>
                </a:lnTo>
                <a:lnTo>
                  <a:pt x="7769668" y="3884186"/>
                </a:lnTo>
                <a:lnTo>
                  <a:pt x="7625137" y="3884186"/>
                </a:lnTo>
                <a:lnTo>
                  <a:pt x="7590780" y="3884186"/>
                </a:lnTo>
                <a:lnTo>
                  <a:pt x="7589432" y="3884186"/>
                </a:lnTo>
                <a:cubicBezTo>
                  <a:pt x="7588253" y="3884093"/>
                  <a:pt x="7585670" y="3884162"/>
                  <a:pt x="7583087" y="3883746"/>
                </a:cubicBezTo>
                <a:cubicBezTo>
                  <a:pt x="7562010" y="3881583"/>
                  <a:pt x="7543925" y="3857695"/>
                  <a:pt x="7559250" y="3830145"/>
                </a:cubicBezTo>
                <a:lnTo>
                  <a:pt x="7684384" y="3613968"/>
                </a:lnTo>
                <a:lnTo>
                  <a:pt x="7558233" y="3440481"/>
                </a:lnTo>
                <a:cubicBezTo>
                  <a:pt x="7544335" y="3417207"/>
                  <a:pt x="7561974" y="3390774"/>
                  <a:pt x="7583051" y="3388987"/>
                </a:cubicBezTo>
                <a:cubicBezTo>
                  <a:pt x="7585634" y="3388643"/>
                  <a:pt x="7588217" y="3388700"/>
                  <a:pt x="7589396" y="3388623"/>
                </a:cubicBezTo>
                <a:close/>
                <a:moveTo>
                  <a:pt x="6634292" y="3388623"/>
                </a:moveTo>
                <a:lnTo>
                  <a:pt x="6635640" y="3388623"/>
                </a:lnTo>
                <a:lnTo>
                  <a:pt x="6669997" y="3388623"/>
                </a:lnTo>
                <a:lnTo>
                  <a:pt x="6814528" y="3388623"/>
                </a:lnTo>
                <a:lnTo>
                  <a:pt x="6848885" y="3388623"/>
                </a:lnTo>
                <a:lnTo>
                  <a:pt x="6850233" y="3388623"/>
                </a:lnTo>
                <a:lnTo>
                  <a:pt x="6855998" y="3388843"/>
                </a:lnTo>
                <a:cubicBezTo>
                  <a:pt x="6876548" y="3390257"/>
                  <a:pt x="6882374" y="3402304"/>
                  <a:pt x="6891382" y="3415273"/>
                </a:cubicBezTo>
                <a:lnTo>
                  <a:pt x="7020887" y="3593377"/>
                </a:lnTo>
                <a:cubicBezTo>
                  <a:pt x="7028858" y="3605321"/>
                  <a:pt x="7028229" y="3617389"/>
                  <a:pt x="7019408" y="3633301"/>
                </a:cubicBezTo>
                <a:lnTo>
                  <a:pt x="6892576" y="3852461"/>
                </a:lnTo>
                <a:cubicBezTo>
                  <a:pt x="6883568" y="3868161"/>
                  <a:pt x="6876584" y="3882208"/>
                  <a:pt x="6856034" y="3883921"/>
                </a:cubicBezTo>
                <a:lnTo>
                  <a:pt x="6850269" y="3884186"/>
                </a:lnTo>
                <a:lnTo>
                  <a:pt x="6848921" y="3884186"/>
                </a:lnTo>
                <a:lnTo>
                  <a:pt x="6814564" y="3884186"/>
                </a:lnTo>
                <a:lnTo>
                  <a:pt x="6670033" y="3884186"/>
                </a:lnTo>
                <a:lnTo>
                  <a:pt x="6635676" y="3884186"/>
                </a:lnTo>
                <a:lnTo>
                  <a:pt x="6634328" y="3884186"/>
                </a:lnTo>
                <a:cubicBezTo>
                  <a:pt x="6633149" y="3884093"/>
                  <a:pt x="6630566" y="3884162"/>
                  <a:pt x="6627983" y="3883746"/>
                </a:cubicBezTo>
                <a:cubicBezTo>
                  <a:pt x="6606906" y="3881583"/>
                  <a:pt x="6588821" y="3857695"/>
                  <a:pt x="6604146" y="3830145"/>
                </a:cubicBezTo>
                <a:lnTo>
                  <a:pt x="6729280" y="3613968"/>
                </a:lnTo>
                <a:lnTo>
                  <a:pt x="6603129" y="3440481"/>
                </a:lnTo>
                <a:cubicBezTo>
                  <a:pt x="6589231" y="3417207"/>
                  <a:pt x="6606870" y="3390774"/>
                  <a:pt x="6627947" y="3388987"/>
                </a:cubicBezTo>
                <a:cubicBezTo>
                  <a:pt x="6630530" y="3388643"/>
                  <a:pt x="6633113" y="3388700"/>
                  <a:pt x="6634292" y="3388623"/>
                </a:cubicBezTo>
                <a:close/>
                <a:moveTo>
                  <a:pt x="5679190" y="3388623"/>
                </a:moveTo>
                <a:lnTo>
                  <a:pt x="5680538" y="3388623"/>
                </a:lnTo>
                <a:lnTo>
                  <a:pt x="5714894" y="3388623"/>
                </a:lnTo>
                <a:lnTo>
                  <a:pt x="5859424" y="3388623"/>
                </a:lnTo>
                <a:lnTo>
                  <a:pt x="5893783" y="3388623"/>
                </a:lnTo>
                <a:lnTo>
                  <a:pt x="5895129" y="3388623"/>
                </a:lnTo>
                <a:lnTo>
                  <a:pt x="5900894" y="3388843"/>
                </a:lnTo>
                <a:cubicBezTo>
                  <a:pt x="5921444" y="3390257"/>
                  <a:pt x="5927271" y="3402304"/>
                  <a:pt x="5936279" y="3415273"/>
                </a:cubicBezTo>
                <a:lnTo>
                  <a:pt x="6065783" y="3593377"/>
                </a:lnTo>
                <a:cubicBezTo>
                  <a:pt x="6073755" y="3605321"/>
                  <a:pt x="6073125" y="3617389"/>
                  <a:pt x="6064305" y="3633301"/>
                </a:cubicBezTo>
                <a:lnTo>
                  <a:pt x="5937473" y="3852461"/>
                </a:lnTo>
                <a:cubicBezTo>
                  <a:pt x="5928465" y="3868161"/>
                  <a:pt x="5921480" y="3882208"/>
                  <a:pt x="5900931" y="3883921"/>
                </a:cubicBezTo>
                <a:lnTo>
                  <a:pt x="5895165" y="3884186"/>
                </a:lnTo>
                <a:lnTo>
                  <a:pt x="5893817" y="3884186"/>
                </a:lnTo>
                <a:lnTo>
                  <a:pt x="5859463" y="3884186"/>
                </a:lnTo>
                <a:lnTo>
                  <a:pt x="5714930" y="3884186"/>
                </a:lnTo>
                <a:lnTo>
                  <a:pt x="5680574" y="3884186"/>
                </a:lnTo>
                <a:lnTo>
                  <a:pt x="5679225" y="3884186"/>
                </a:lnTo>
                <a:cubicBezTo>
                  <a:pt x="5678046" y="3884093"/>
                  <a:pt x="5675463" y="3884162"/>
                  <a:pt x="5672881" y="3883746"/>
                </a:cubicBezTo>
                <a:cubicBezTo>
                  <a:pt x="5651804" y="3881583"/>
                  <a:pt x="5633718" y="3857695"/>
                  <a:pt x="5649042" y="3830145"/>
                </a:cubicBezTo>
                <a:lnTo>
                  <a:pt x="5774176" y="3613968"/>
                </a:lnTo>
                <a:lnTo>
                  <a:pt x="5648026" y="3440481"/>
                </a:lnTo>
                <a:cubicBezTo>
                  <a:pt x="5634127" y="3417207"/>
                  <a:pt x="5651768" y="3390774"/>
                  <a:pt x="5672845" y="3388987"/>
                </a:cubicBezTo>
                <a:cubicBezTo>
                  <a:pt x="5675428" y="3388643"/>
                  <a:pt x="5678010" y="3388700"/>
                  <a:pt x="5679190" y="3388623"/>
                </a:cubicBezTo>
                <a:close/>
                <a:moveTo>
                  <a:pt x="4724086" y="3388623"/>
                </a:moveTo>
                <a:lnTo>
                  <a:pt x="4725437" y="3388623"/>
                </a:lnTo>
                <a:lnTo>
                  <a:pt x="4759792" y="3388623"/>
                </a:lnTo>
                <a:lnTo>
                  <a:pt x="4904320" y="3388623"/>
                </a:lnTo>
                <a:lnTo>
                  <a:pt x="4938679" y="3388623"/>
                </a:lnTo>
                <a:lnTo>
                  <a:pt x="4940026" y="3388623"/>
                </a:lnTo>
                <a:lnTo>
                  <a:pt x="4945794" y="3388843"/>
                </a:lnTo>
                <a:cubicBezTo>
                  <a:pt x="4966342" y="3390257"/>
                  <a:pt x="4972168" y="3402304"/>
                  <a:pt x="4981175" y="3415273"/>
                </a:cubicBezTo>
                <a:lnTo>
                  <a:pt x="5110683" y="3593377"/>
                </a:lnTo>
                <a:cubicBezTo>
                  <a:pt x="5118652" y="3605321"/>
                  <a:pt x="5118023" y="3617389"/>
                  <a:pt x="5109202" y="3633301"/>
                </a:cubicBezTo>
                <a:lnTo>
                  <a:pt x="4982371" y="3852461"/>
                </a:lnTo>
                <a:cubicBezTo>
                  <a:pt x="4973363" y="3868161"/>
                  <a:pt x="4966378" y="3882208"/>
                  <a:pt x="4945827" y="3883921"/>
                </a:cubicBezTo>
                <a:lnTo>
                  <a:pt x="4940062" y="3884186"/>
                </a:lnTo>
                <a:lnTo>
                  <a:pt x="4938714" y="3884186"/>
                </a:lnTo>
                <a:lnTo>
                  <a:pt x="4904357" y="3884186"/>
                </a:lnTo>
                <a:lnTo>
                  <a:pt x="4759827" y="3884186"/>
                </a:lnTo>
                <a:lnTo>
                  <a:pt x="4725471" y="3884186"/>
                </a:lnTo>
                <a:lnTo>
                  <a:pt x="4724123" y="3884186"/>
                </a:lnTo>
                <a:cubicBezTo>
                  <a:pt x="4722944" y="3884093"/>
                  <a:pt x="4720361" y="3884162"/>
                  <a:pt x="4717779" y="3883746"/>
                </a:cubicBezTo>
                <a:cubicBezTo>
                  <a:pt x="4696701" y="3881583"/>
                  <a:pt x="4678617" y="3857695"/>
                  <a:pt x="4693939" y="3830145"/>
                </a:cubicBezTo>
                <a:lnTo>
                  <a:pt x="4819075" y="3613968"/>
                </a:lnTo>
                <a:lnTo>
                  <a:pt x="4692923" y="3440481"/>
                </a:lnTo>
                <a:cubicBezTo>
                  <a:pt x="4679026" y="3417207"/>
                  <a:pt x="4696664" y="3390774"/>
                  <a:pt x="4717742" y="3388987"/>
                </a:cubicBezTo>
                <a:cubicBezTo>
                  <a:pt x="4720324" y="3388643"/>
                  <a:pt x="4722907" y="3388700"/>
                  <a:pt x="4724086" y="3388623"/>
                </a:cubicBezTo>
                <a:close/>
                <a:moveTo>
                  <a:pt x="3769001" y="3388623"/>
                </a:moveTo>
                <a:lnTo>
                  <a:pt x="3770348" y="3388623"/>
                </a:lnTo>
                <a:lnTo>
                  <a:pt x="3804707" y="3388623"/>
                </a:lnTo>
                <a:lnTo>
                  <a:pt x="3949235" y="3388623"/>
                </a:lnTo>
                <a:lnTo>
                  <a:pt x="3983594" y="3388623"/>
                </a:lnTo>
                <a:lnTo>
                  <a:pt x="3984940" y="3388623"/>
                </a:lnTo>
                <a:lnTo>
                  <a:pt x="3990704" y="3388843"/>
                </a:lnTo>
                <a:cubicBezTo>
                  <a:pt x="4011255" y="3390257"/>
                  <a:pt x="4017081" y="3402304"/>
                  <a:pt x="4026089" y="3415273"/>
                </a:cubicBezTo>
                <a:lnTo>
                  <a:pt x="4155595" y="3593377"/>
                </a:lnTo>
                <a:cubicBezTo>
                  <a:pt x="4163566" y="3605321"/>
                  <a:pt x="4162936" y="3617389"/>
                  <a:pt x="4154115" y="3633301"/>
                </a:cubicBezTo>
                <a:lnTo>
                  <a:pt x="4027283" y="3852461"/>
                </a:lnTo>
                <a:cubicBezTo>
                  <a:pt x="4018277" y="3868161"/>
                  <a:pt x="4011292" y="3882208"/>
                  <a:pt x="3990741" y="3883921"/>
                </a:cubicBezTo>
                <a:lnTo>
                  <a:pt x="3984976" y="3884186"/>
                </a:lnTo>
                <a:lnTo>
                  <a:pt x="3983627" y="3884186"/>
                </a:lnTo>
                <a:lnTo>
                  <a:pt x="3949271" y="3884186"/>
                </a:lnTo>
                <a:lnTo>
                  <a:pt x="3804743" y="3884186"/>
                </a:lnTo>
                <a:lnTo>
                  <a:pt x="3770384" y="3884186"/>
                </a:lnTo>
                <a:lnTo>
                  <a:pt x="3769036" y="3884186"/>
                </a:lnTo>
                <a:cubicBezTo>
                  <a:pt x="3767858" y="3884093"/>
                  <a:pt x="3765276" y="3884162"/>
                  <a:pt x="3762692" y="3883746"/>
                </a:cubicBezTo>
                <a:cubicBezTo>
                  <a:pt x="3741615" y="3881583"/>
                  <a:pt x="3723530" y="3857695"/>
                  <a:pt x="3738855" y="3830145"/>
                </a:cubicBezTo>
                <a:lnTo>
                  <a:pt x="3863989" y="3613968"/>
                </a:lnTo>
                <a:lnTo>
                  <a:pt x="3737838" y="3440481"/>
                </a:lnTo>
                <a:cubicBezTo>
                  <a:pt x="3723939" y="3417207"/>
                  <a:pt x="3741578" y="3390774"/>
                  <a:pt x="3762656" y="3388987"/>
                </a:cubicBezTo>
                <a:cubicBezTo>
                  <a:pt x="3765237" y="3388643"/>
                  <a:pt x="3767822" y="3388700"/>
                  <a:pt x="3769001" y="3388623"/>
                </a:cubicBezTo>
                <a:close/>
                <a:moveTo>
                  <a:pt x="2813898" y="3388623"/>
                </a:moveTo>
                <a:lnTo>
                  <a:pt x="2815247" y="3388623"/>
                </a:lnTo>
                <a:lnTo>
                  <a:pt x="2849605" y="3388623"/>
                </a:lnTo>
                <a:lnTo>
                  <a:pt x="2994136" y="3388623"/>
                </a:lnTo>
                <a:lnTo>
                  <a:pt x="3028494" y="3388623"/>
                </a:lnTo>
                <a:lnTo>
                  <a:pt x="3029842" y="3388623"/>
                </a:lnTo>
                <a:lnTo>
                  <a:pt x="3035607" y="3388843"/>
                </a:lnTo>
                <a:cubicBezTo>
                  <a:pt x="3056157" y="3390257"/>
                  <a:pt x="3061984" y="3402304"/>
                  <a:pt x="3070994" y="3415273"/>
                </a:cubicBezTo>
                <a:lnTo>
                  <a:pt x="3200497" y="3593377"/>
                </a:lnTo>
                <a:cubicBezTo>
                  <a:pt x="3208467" y="3605321"/>
                  <a:pt x="3207835" y="3617389"/>
                  <a:pt x="3199016" y="3633301"/>
                </a:cubicBezTo>
                <a:lnTo>
                  <a:pt x="3072186" y="3852461"/>
                </a:lnTo>
                <a:cubicBezTo>
                  <a:pt x="3063178" y="3868161"/>
                  <a:pt x="3056193" y="3882208"/>
                  <a:pt x="3035642" y="3883921"/>
                </a:cubicBezTo>
                <a:lnTo>
                  <a:pt x="3029878" y="3884186"/>
                </a:lnTo>
                <a:lnTo>
                  <a:pt x="3028531" y="3884186"/>
                </a:lnTo>
                <a:lnTo>
                  <a:pt x="2994171" y="3884186"/>
                </a:lnTo>
                <a:lnTo>
                  <a:pt x="2849642" y="3884186"/>
                </a:lnTo>
                <a:lnTo>
                  <a:pt x="2815283" y="3884186"/>
                </a:lnTo>
                <a:lnTo>
                  <a:pt x="2813936" y="3884186"/>
                </a:lnTo>
                <a:cubicBezTo>
                  <a:pt x="2812756" y="3884093"/>
                  <a:pt x="2810173" y="3884162"/>
                  <a:pt x="2807590" y="3883746"/>
                </a:cubicBezTo>
                <a:cubicBezTo>
                  <a:pt x="2786515" y="3881583"/>
                  <a:pt x="2768430" y="3857695"/>
                  <a:pt x="2783753" y="3830145"/>
                </a:cubicBezTo>
                <a:lnTo>
                  <a:pt x="2908887" y="3613968"/>
                </a:lnTo>
                <a:lnTo>
                  <a:pt x="2782736" y="3440481"/>
                </a:lnTo>
                <a:cubicBezTo>
                  <a:pt x="2768838" y="3417207"/>
                  <a:pt x="2786477" y="3390774"/>
                  <a:pt x="2807556" y="3388987"/>
                </a:cubicBezTo>
                <a:cubicBezTo>
                  <a:pt x="2810139" y="3388643"/>
                  <a:pt x="2812722" y="3388700"/>
                  <a:pt x="2813898" y="3388623"/>
                </a:cubicBezTo>
                <a:close/>
                <a:moveTo>
                  <a:pt x="1858797" y="3388623"/>
                </a:moveTo>
                <a:lnTo>
                  <a:pt x="1860146" y="3388623"/>
                </a:lnTo>
                <a:lnTo>
                  <a:pt x="1894503" y="3388623"/>
                </a:lnTo>
                <a:lnTo>
                  <a:pt x="2039033" y="3388623"/>
                </a:lnTo>
                <a:lnTo>
                  <a:pt x="2073390" y="3388623"/>
                </a:lnTo>
                <a:lnTo>
                  <a:pt x="2074737" y="3388623"/>
                </a:lnTo>
                <a:lnTo>
                  <a:pt x="2080503" y="3388843"/>
                </a:lnTo>
                <a:cubicBezTo>
                  <a:pt x="2101050" y="3390257"/>
                  <a:pt x="2106878" y="3402304"/>
                  <a:pt x="2115886" y="3415273"/>
                </a:cubicBezTo>
                <a:lnTo>
                  <a:pt x="2245389" y="3593377"/>
                </a:lnTo>
                <a:cubicBezTo>
                  <a:pt x="2253363" y="3605321"/>
                  <a:pt x="2252735" y="3617389"/>
                  <a:pt x="2243912" y="3633301"/>
                </a:cubicBezTo>
                <a:lnTo>
                  <a:pt x="2117080" y="3852461"/>
                </a:lnTo>
                <a:cubicBezTo>
                  <a:pt x="2108071" y="3868161"/>
                  <a:pt x="2101088" y="3882208"/>
                  <a:pt x="2080539" y="3883921"/>
                </a:cubicBezTo>
                <a:lnTo>
                  <a:pt x="2074774" y="3884186"/>
                </a:lnTo>
                <a:lnTo>
                  <a:pt x="2073426" y="3884186"/>
                </a:lnTo>
                <a:lnTo>
                  <a:pt x="2039069" y="3884186"/>
                </a:lnTo>
                <a:lnTo>
                  <a:pt x="1894538" y="3884186"/>
                </a:lnTo>
                <a:lnTo>
                  <a:pt x="1860181" y="3884186"/>
                </a:lnTo>
                <a:lnTo>
                  <a:pt x="1858834" y="3884186"/>
                </a:lnTo>
                <a:cubicBezTo>
                  <a:pt x="1857655" y="3884093"/>
                  <a:pt x="1855071" y="3884162"/>
                  <a:pt x="1852489" y="3883746"/>
                </a:cubicBezTo>
                <a:cubicBezTo>
                  <a:pt x="1831412" y="3881583"/>
                  <a:pt x="1813327" y="3857695"/>
                  <a:pt x="1828651" y="3830145"/>
                </a:cubicBezTo>
                <a:lnTo>
                  <a:pt x="1953786" y="3613968"/>
                </a:lnTo>
                <a:lnTo>
                  <a:pt x="1827635" y="3440481"/>
                </a:lnTo>
                <a:cubicBezTo>
                  <a:pt x="1813736" y="3417207"/>
                  <a:pt x="1831376" y="3390774"/>
                  <a:pt x="1852453" y="3388987"/>
                </a:cubicBezTo>
                <a:cubicBezTo>
                  <a:pt x="1855035" y="3388643"/>
                  <a:pt x="1857618" y="3388700"/>
                  <a:pt x="1858797" y="3388623"/>
                </a:cubicBezTo>
                <a:close/>
                <a:moveTo>
                  <a:pt x="903694" y="3388623"/>
                </a:moveTo>
                <a:lnTo>
                  <a:pt x="905042" y="3388623"/>
                </a:lnTo>
                <a:lnTo>
                  <a:pt x="939399" y="3388623"/>
                </a:lnTo>
                <a:lnTo>
                  <a:pt x="1083930" y="3388623"/>
                </a:lnTo>
                <a:lnTo>
                  <a:pt x="1118287" y="3388623"/>
                </a:lnTo>
                <a:lnTo>
                  <a:pt x="1119635" y="3388623"/>
                </a:lnTo>
                <a:lnTo>
                  <a:pt x="1125400" y="3388843"/>
                </a:lnTo>
                <a:cubicBezTo>
                  <a:pt x="1145950" y="3390257"/>
                  <a:pt x="1151776" y="3402304"/>
                  <a:pt x="1160786" y="3415273"/>
                </a:cubicBezTo>
                <a:lnTo>
                  <a:pt x="1290290" y="3593377"/>
                </a:lnTo>
                <a:cubicBezTo>
                  <a:pt x="1298261" y="3605321"/>
                  <a:pt x="1297631" y="3617389"/>
                  <a:pt x="1288812" y="3633301"/>
                </a:cubicBezTo>
                <a:lnTo>
                  <a:pt x="1161979" y="3852461"/>
                </a:lnTo>
                <a:cubicBezTo>
                  <a:pt x="1152970" y="3868161"/>
                  <a:pt x="1145987" y="3882208"/>
                  <a:pt x="1125437" y="3883921"/>
                </a:cubicBezTo>
                <a:lnTo>
                  <a:pt x="1119671" y="3884186"/>
                </a:lnTo>
                <a:lnTo>
                  <a:pt x="1118324" y="3884186"/>
                </a:lnTo>
                <a:lnTo>
                  <a:pt x="1083967" y="3884186"/>
                </a:lnTo>
                <a:lnTo>
                  <a:pt x="939435" y="3884186"/>
                </a:lnTo>
                <a:lnTo>
                  <a:pt x="905078" y="3884186"/>
                </a:lnTo>
                <a:lnTo>
                  <a:pt x="903730" y="3884186"/>
                </a:lnTo>
                <a:cubicBezTo>
                  <a:pt x="902550" y="3884093"/>
                  <a:pt x="899968" y="3884162"/>
                  <a:pt x="897385" y="3883746"/>
                </a:cubicBezTo>
                <a:cubicBezTo>
                  <a:pt x="876308" y="3881583"/>
                  <a:pt x="858223" y="3857695"/>
                  <a:pt x="873547" y="3830145"/>
                </a:cubicBezTo>
                <a:lnTo>
                  <a:pt x="998682" y="3613968"/>
                </a:lnTo>
                <a:lnTo>
                  <a:pt x="872531" y="3440481"/>
                </a:lnTo>
                <a:cubicBezTo>
                  <a:pt x="858632" y="3417207"/>
                  <a:pt x="876272" y="3390774"/>
                  <a:pt x="897349" y="3388987"/>
                </a:cubicBezTo>
                <a:cubicBezTo>
                  <a:pt x="899931" y="3388643"/>
                  <a:pt x="902514" y="3388700"/>
                  <a:pt x="903694" y="3388623"/>
                </a:cubicBezTo>
                <a:close/>
                <a:moveTo>
                  <a:pt x="0" y="3388623"/>
                </a:moveTo>
                <a:lnTo>
                  <a:pt x="128828" y="3388623"/>
                </a:lnTo>
                <a:lnTo>
                  <a:pt x="163184" y="3388623"/>
                </a:lnTo>
                <a:lnTo>
                  <a:pt x="164532" y="3388623"/>
                </a:lnTo>
                <a:lnTo>
                  <a:pt x="170297" y="3388843"/>
                </a:lnTo>
                <a:cubicBezTo>
                  <a:pt x="190847" y="3390257"/>
                  <a:pt x="196674" y="3402304"/>
                  <a:pt x="205682" y="3415273"/>
                </a:cubicBezTo>
                <a:lnTo>
                  <a:pt x="335186" y="3593377"/>
                </a:lnTo>
                <a:cubicBezTo>
                  <a:pt x="343157" y="3605321"/>
                  <a:pt x="342528" y="3617389"/>
                  <a:pt x="333707" y="3633301"/>
                </a:cubicBezTo>
                <a:lnTo>
                  <a:pt x="206876" y="3852461"/>
                </a:lnTo>
                <a:cubicBezTo>
                  <a:pt x="197868" y="3868161"/>
                  <a:pt x="190883" y="3882208"/>
                  <a:pt x="170334" y="3883921"/>
                </a:cubicBezTo>
                <a:lnTo>
                  <a:pt x="164568" y="3884186"/>
                </a:lnTo>
                <a:lnTo>
                  <a:pt x="163220" y="3884186"/>
                </a:lnTo>
                <a:lnTo>
                  <a:pt x="128864" y="3884186"/>
                </a:lnTo>
                <a:lnTo>
                  <a:pt x="0" y="3884186"/>
                </a:lnTo>
                <a:lnTo>
                  <a:pt x="0" y="3689256"/>
                </a:lnTo>
                <a:lnTo>
                  <a:pt x="43581" y="3613968"/>
                </a:lnTo>
                <a:lnTo>
                  <a:pt x="0" y="3554034"/>
                </a:lnTo>
                <a:close/>
                <a:moveTo>
                  <a:pt x="9022052" y="3202830"/>
                </a:moveTo>
                <a:lnTo>
                  <a:pt x="9023400" y="3202830"/>
                </a:lnTo>
                <a:lnTo>
                  <a:pt x="9057757" y="3202830"/>
                </a:lnTo>
                <a:lnTo>
                  <a:pt x="9144000" y="3202830"/>
                </a:lnTo>
                <a:lnTo>
                  <a:pt x="9144000" y="3698393"/>
                </a:lnTo>
                <a:lnTo>
                  <a:pt x="9057793" y="3698393"/>
                </a:lnTo>
                <a:lnTo>
                  <a:pt x="9023436" y="3698393"/>
                </a:lnTo>
                <a:lnTo>
                  <a:pt x="9022088" y="3698393"/>
                </a:lnTo>
                <a:cubicBezTo>
                  <a:pt x="9020908" y="3698300"/>
                  <a:pt x="9018326" y="3698369"/>
                  <a:pt x="9015743" y="3697953"/>
                </a:cubicBezTo>
                <a:cubicBezTo>
                  <a:pt x="8994666" y="3695790"/>
                  <a:pt x="8976581" y="3671902"/>
                  <a:pt x="8991905" y="3644352"/>
                </a:cubicBezTo>
                <a:lnTo>
                  <a:pt x="9117040" y="3428175"/>
                </a:lnTo>
                <a:lnTo>
                  <a:pt x="8990889" y="3254688"/>
                </a:lnTo>
                <a:cubicBezTo>
                  <a:pt x="8976990" y="3231414"/>
                  <a:pt x="8994630" y="3204981"/>
                  <a:pt x="9015707" y="3203194"/>
                </a:cubicBezTo>
                <a:cubicBezTo>
                  <a:pt x="9018290" y="3202850"/>
                  <a:pt x="9020872" y="3202907"/>
                  <a:pt x="9022052" y="3202830"/>
                </a:cubicBezTo>
                <a:close/>
                <a:moveTo>
                  <a:pt x="8066948" y="3202830"/>
                </a:moveTo>
                <a:lnTo>
                  <a:pt x="8068296" y="3202830"/>
                </a:lnTo>
                <a:lnTo>
                  <a:pt x="8102653" y="3202830"/>
                </a:lnTo>
                <a:lnTo>
                  <a:pt x="8247184" y="3202830"/>
                </a:lnTo>
                <a:lnTo>
                  <a:pt x="8281541" y="3202830"/>
                </a:lnTo>
                <a:lnTo>
                  <a:pt x="8282889" y="3202830"/>
                </a:lnTo>
                <a:lnTo>
                  <a:pt x="8288654" y="3203050"/>
                </a:lnTo>
                <a:cubicBezTo>
                  <a:pt x="8309203" y="3204464"/>
                  <a:pt x="8315029" y="3216511"/>
                  <a:pt x="8324038" y="3229480"/>
                </a:cubicBezTo>
                <a:lnTo>
                  <a:pt x="8453543" y="3407584"/>
                </a:lnTo>
                <a:cubicBezTo>
                  <a:pt x="8461514" y="3419528"/>
                  <a:pt x="8460885" y="3431596"/>
                  <a:pt x="8452064" y="3447508"/>
                </a:cubicBezTo>
                <a:lnTo>
                  <a:pt x="8325232" y="3666668"/>
                </a:lnTo>
                <a:cubicBezTo>
                  <a:pt x="8316224" y="3682368"/>
                  <a:pt x="8309239" y="3696415"/>
                  <a:pt x="8288690" y="3698128"/>
                </a:cubicBezTo>
                <a:lnTo>
                  <a:pt x="8282925" y="3698393"/>
                </a:lnTo>
                <a:lnTo>
                  <a:pt x="8281577" y="3698393"/>
                </a:lnTo>
                <a:lnTo>
                  <a:pt x="8247220" y="3698393"/>
                </a:lnTo>
                <a:lnTo>
                  <a:pt x="8102689" y="3698393"/>
                </a:lnTo>
                <a:lnTo>
                  <a:pt x="8068332" y="3698393"/>
                </a:lnTo>
                <a:lnTo>
                  <a:pt x="8066984" y="3698393"/>
                </a:lnTo>
                <a:cubicBezTo>
                  <a:pt x="8065805" y="3698300"/>
                  <a:pt x="8063222" y="3698369"/>
                  <a:pt x="8060639" y="3697953"/>
                </a:cubicBezTo>
                <a:cubicBezTo>
                  <a:pt x="8039562" y="3695790"/>
                  <a:pt x="8021477" y="3671902"/>
                  <a:pt x="8036802" y="3644352"/>
                </a:cubicBezTo>
                <a:lnTo>
                  <a:pt x="8161936" y="3428175"/>
                </a:lnTo>
                <a:lnTo>
                  <a:pt x="8035785" y="3254688"/>
                </a:lnTo>
                <a:cubicBezTo>
                  <a:pt x="8021887" y="3231414"/>
                  <a:pt x="8039526" y="3204981"/>
                  <a:pt x="8060603" y="3203194"/>
                </a:cubicBezTo>
                <a:cubicBezTo>
                  <a:pt x="8063186" y="3202850"/>
                  <a:pt x="8065769" y="3202907"/>
                  <a:pt x="8066948" y="3202830"/>
                </a:cubicBezTo>
                <a:close/>
                <a:moveTo>
                  <a:pt x="7111844" y="3202830"/>
                </a:moveTo>
                <a:lnTo>
                  <a:pt x="7113192" y="3202830"/>
                </a:lnTo>
                <a:lnTo>
                  <a:pt x="7147549" y="3202830"/>
                </a:lnTo>
                <a:lnTo>
                  <a:pt x="7292080" y="3202830"/>
                </a:lnTo>
                <a:lnTo>
                  <a:pt x="7326437" y="3202830"/>
                </a:lnTo>
                <a:lnTo>
                  <a:pt x="7327785" y="3202830"/>
                </a:lnTo>
                <a:lnTo>
                  <a:pt x="7333550" y="3203050"/>
                </a:lnTo>
                <a:cubicBezTo>
                  <a:pt x="7354100" y="3204464"/>
                  <a:pt x="7359926" y="3216511"/>
                  <a:pt x="7368934" y="3229480"/>
                </a:cubicBezTo>
                <a:lnTo>
                  <a:pt x="7498439" y="3407584"/>
                </a:lnTo>
                <a:cubicBezTo>
                  <a:pt x="7506410" y="3419528"/>
                  <a:pt x="7505781" y="3431596"/>
                  <a:pt x="7496960" y="3447508"/>
                </a:cubicBezTo>
                <a:lnTo>
                  <a:pt x="7370128" y="3666668"/>
                </a:lnTo>
                <a:cubicBezTo>
                  <a:pt x="7361120" y="3682368"/>
                  <a:pt x="7354136" y="3696415"/>
                  <a:pt x="7333586" y="3698128"/>
                </a:cubicBezTo>
                <a:lnTo>
                  <a:pt x="7327821" y="3698393"/>
                </a:lnTo>
                <a:lnTo>
                  <a:pt x="7326473" y="3698393"/>
                </a:lnTo>
                <a:lnTo>
                  <a:pt x="7292116" y="3698393"/>
                </a:lnTo>
                <a:lnTo>
                  <a:pt x="7147585" y="3698393"/>
                </a:lnTo>
                <a:lnTo>
                  <a:pt x="7113228" y="3698393"/>
                </a:lnTo>
                <a:lnTo>
                  <a:pt x="7111880" y="3698393"/>
                </a:lnTo>
                <a:cubicBezTo>
                  <a:pt x="7110701" y="3698300"/>
                  <a:pt x="7108118" y="3698369"/>
                  <a:pt x="7105535" y="3697953"/>
                </a:cubicBezTo>
                <a:cubicBezTo>
                  <a:pt x="7084458" y="3695790"/>
                  <a:pt x="7066373" y="3671902"/>
                  <a:pt x="7081698" y="3644352"/>
                </a:cubicBezTo>
                <a:lnTo>
                  <a:pt x="7206832" y="3428175"/>
                </a:lnTo>
                <a:lnTo>
                  <a:pt x="7080681" y="3254688"/>
                </a:lnTo>
                <a:cubicBezTo>
                  <a:pt x="7066783" y="3231414"/>
                  <a:pt x="7084422" y="3204981"/>
                  <a:pt x="7105499" y="3203194"/>
                </a:cubicBezTo>
                <a:cubicBezTo>
                  <a:pt x="7108082" y="3202850"/>
                  <a:pt x="7110665" y="3202907"/>
                  <a:pt x="7111844" y="3202830"/>
                </a:cubicBezTo>
                <a:close/>
                <a:moveTo>
                  <a:pt x="6156740" y="3202830"/>
                </a:moveTo>
                <a:lnTo>
                  <a:pt x="6158088" y="3202830"/>
                </a:lnTo>
                <a:lnTo>
                  <a:pt x="6192445" y="3202830"/>
                </a:lnTo>
                <a:lnTo>
                  <a:pt x="6336976" y="3202830"/>
                </a:lnTo>
                <a:lnTo>
                  <a:pt x="6371333" y="3202830"/>
                </a:lnTo>
                <a:lnTo>
                  <a:pt x="6372681" y="3202830"/>
                </a:lnTo>
                <a:lnTo>
                  <a:pt x="6378446" y="3203050"/>
                </a:lnTo>
                <a:cubicBezTo>
                  <a:pt x="6398996" y="3204464"/>
                  <a:pt x="6404822" y="3216511"/>
                  <a:pt x="6413830" y="3229480"/>
                </a:cubicBezTo>
                <a:lnTo>
                  <a:pt x="6543335" y="3407584"/>
                </a:lnTo>
                <a:cubicBezTo>
                  <a:pt x="6551306" y="3419528"/>
                  <a:pt x="6550677" y="3431596"/>
                  <a:pt x="6541856" y="3447508"/>
                </a:cubicBezTo>
                <a:lnTo>
                  <a:pt x="6415024" y="3666668"/>
                </a:lnTo>
                <a:cubicBezTo>
                  <a:pt x="6406016" y="3682368"/>
                  <a:pt x="6399032" y="3696415"/>
                  <a:pt x="6378482" y="3698128"/>
                </a:cubicBezTo>
                <a:lnTo>
                  <a:pt x="6372717" y="3698393"/>
                </a:lnTo>
                <a:lnTo>
                  <a:pt x="6371369" y="3698393"/>
                </a:lnTo>
                <a:lnTo>
                  <a:pt x="6337012" y="3698393"/>
                </a:lnTo>
                <a:lnTo>
                  <a:pt x="6192481" y="3698393"/>
                </a:lnTo>
                <a:lnTo>
                  <a:pt x="6158124" y="3698393"/>
                </a:lnTo>
                <a:lnTo>
                  <a:pt x="6156776" y="3698393"/>
                </a:lnTo>
                <a:cubicBezTo>
                  <a:pt x="6155597" y="3698300"/>
                  <a:pt x="6153014" y="3698369"/>
                  <a:pt x="6150431" y="3697953"/>
                </a:cubicBezTo>
                <a:cubicBezTo>
                  <a:pt x="6129354" y="3695790"/>
                  <a:pt x="6111269" y="3671902"/>
                  <a:pt x="6126594" y="3644352"/>
                </a:cubicBezTo>
                <a:lnTo>
                  <a:pt x="6251728" y="3428175"/>
                </a:lnTo>
                <a:lnTo>
                  <a:pt x="6125577" y="3254688"/>
                </a:lnTo>
                <a:cubicBezTo>
                  <a:pt x="6111679" y="3231414"/>
                  <a:pt x="6129318" y="3204981"/>
                  <a:pt x="6150395" y="3203194"/>
                </a:cubicBezTo>
                <a:cubicBezTo>
                  <a:pt x="6152978" y="3202850"/>
                  <a:pt x="6155561" y="3202907"/>
                  <a:pt x="6156740" y="3202830"/>
                </a:cubicBezTo>
                <a:close/>
                <a:moveTo>
                  <a:pt x="5201639" y="3202830"/>
                </a:moveTo>
                <a:lnTo>
                  <a:pt x="5202987" y="3202830"/>
                </a:lnTo>
                <a:lnTo>
                  <a:pt x="5237344" y="3202830"/>
                </a:lnTo>
                <a:lnTo>
                  <a:pt x="5381874" y="3202830"/>
                </a:lnTo>
                <a:lnTo>
                  <a:pt x="5416232" y="3202830"/>
                </a:lnTo>
                <a:lnTo>
                  <a:pt x="5417579" y="3202830"/>
                </a:lnTo>
                <a:lnTo>
                  <a:pt x="5423345" y="3203050"/>
                </a:lnTo>
                <a:cubicBezTo>
                  <a:pt x="5443894" y="3204464"/>
                  <a:pt x="5449720" y="3216511"/>
                  <a:pt x="5458728" y="3229480"/>
                </a:cubicBezTo>
                <a:lnTo>
                  <a:pt x="5588233" y="3407584"/>
                </a:lnTo>
                <a:cubicBezTo>
                  <a:pt x="5596203" y="3419528"/>
                  <a:pt x="5595576" y="3431596"/>
                  <a:pt x="5586753" y="3447508"/>
                </a:cubicBezTo>
                <a:lnTo>
                  <a:pt x="5459923" y="3666668"/>
                </a:lnTo>
                <a:cubicBezTo>
                  <a:pt x="5450915" y="3682368"/>
                  <a:pt x="5443930" y="3696415"/>
                  <a:pt x="5423381" y="3698128"/>
                </a:cubicBezTo>
                <a:lnTo>
                  <a:pt x="5417615" y="3698393"/>
                </a:lnTo>
                <a:lnTo>
                  <a:pt x="5416267" y="3698393"/>
                </a:lnTo>
                <a:lnTo>
                  <a:pt x="5381911" y="3698393"/>
                </a:lnTo>
                <a:lnTo>
                  <a:pt x="5237379" y="3698393"/>
                </a:lnTo>
                <a:lnTo>
                  <a:pt x="5203022" y="3698393"/>
                </a:lnTo>
                <a:lnTo>
                  <a:pt x="5201674" y="3698393"/>
                </a:lnTo>
                <a:cubicBezTo>
                  <a:pt x="5200496" y="3698300"/>
                  <a:pt x="5197913" y="3698369"/>
                  <a:pt x="5195331" y="3697953"/>
                </a:cubicBezTo>
                <a:cubicBezTo>
                  <a:pt x="5174253" y="3695790"/>
                  <a:pt x="5156169" y="3671902"/>
                  <a:pt x="5171492" y="3644352"/>
                </a:cubicBezTo>
                <a:lnTo>
                  <a:pt x="5296628" y="3428175"/>
                </a:lnTo>
                <a:lnTo>
                  <a:pt x="5170476" y="3254688"/>
                </a:lnTo>
                <a:cubicBezTo>
                  <a:pt x="5156577" y="3231414"/>
                  <a:pt x="5174218" y="3204981"/>
                  <a:pt x="5195293" y="3203194"/>
                </a:cubicBezTo>
                <a:cubicBezTo>
                  <a:pt x="5197877" y="3202850"/>
                  <a:pt x="5200458" y="3202907"/>
                  <a:pt x="5201639" y="3202830"/>
                </a:cubicBezTo>
                <a:close/>
                <a:moveTo>
                  <a:pt x="4246535" y="3202830"/>
                </a:moveTo>
                <a:lnTo>
                  <a:pt x="4247882" y="3202830"/>
                </a:lnTo>
                <a:lnTo>
                  <a:pt x="4282239" y="3202830"/>
                </a:lnTo>
                <a:lnTo>
                  <a:pt x="4426770" y="3202830"/>
                </a:lnTo>
                <a:lnTo>
                  <a:pt x="4461128" y="3202830"/>
                </a:lnTo>
                <a:lnTo>
                  <a:pt x="4462477" y="3202830"/>
                </a:lnTo>
                <a:lnTo>
                  <a:pt x="4468241" y="3203050"/>
                </a:lnTo>
                <a:cubicBezTo>
                  <a:pt x="4488791" y="3204464"/>
                  <a:pt x="4494617" y="3216511"/>
                  <a:pt x="4503624" y="3229480"/>
                </a:cubicBezTo>
                <a:lnTo>
                  <a:pt x="4633130" y="3407584"/>
                </a:lnTo>
                <a:cubicBezTo>
                  <a:pt x="4641100" y="3419528"/>
                  <a:pt x="4640472" y="3431596"/>
                  <a:pt x="4631652" y="3447508"/>
                </a:cubicBezTo>
                <a:lnTo>
                  <a:pt x="4504818" y="3666668"/>
                </a:lnTo>
                <a:cubicBezTo>
                  <a:pt x="4495810" y="3682368"/>
                  <a:pt x="4488827" y="3696415"/>
                  <a:pt x="4468276" y="3698128"/>
                </a:cubicBezTo>
                <a:lnTo>
                  <a:pt x="4462511" y="3698393"/>
                </a:lnTo>
                <a:lnTo>
                  <a:pt x="4461163" y="3698393"/>
                </a:lnTo>
                <a:lnTo>
                  <a:pt x="4426806" y="3698393"/>
                </a:lnTo>
                <a:lnTo>
                  <a:pt x="4282276" y="3698393"/>
                </a:lnTo>
                <a:lnTo>
                  <a:pt x="4247918" y="3698393"/>
                </a:lnTo>
                <a:lnTo>
                  <a:pt x="4246571" y="3698393"/>
                </a:lnTo>
                <a:cubicBezTo>
                  <a:pt x="4245390" y="3698300"/>
                  <a:pt x="4242808" y="3698369"/>
                  <a:pt x="4240226" y="3697953"/>
                </a:cubicBezTo>
                <a:cubicBezTo>
                  <a:pt x="4219148" y="3695790"/>
                  <a:pt x="4201063" y="3671902"/>
                  <a:pt x="4216387" y="3644352"/>
                </a:cubicBezTo>
                <a:lnTo>
                  <a:pt x="4341522" y="3428175"/>
                </a:lnTo>
                <a:lnTo>
                  <a:pt x="4215370" y="3254688"/>
                </a:lnTo>
                <a:cubicBezTo>
                  <a:pt x="4201472" y="3231414"/>
                  <a:pt x="4219113" y="3204981"/>
                  <a:pt x="4240189" y="3203194"/>
                </a:cubicBezTo>
                <a:cubicBezTo>
                  <a:pt x="4242772" y="3202850"/>
                  <a:pt x="4245354" y="3202907"/>
                  <a:pt x="4246535" y="3202830"/>
                </a:cubicBezTo>
                <a:close/>
                <a:moveTo>
                  <a:pt x="3291449" y="3202830"/>
                </a:moveTo>
                <a:lnTo>
                  <a:pt x="3292798" y="3202830"/>
                </a:lnTo>
                <a:lnTo>
                  <a:pt x="3327154" y="3202830"/>
                </a:lnTo>
                <a:lnTo>
                  <a:pt x="3471684" y="3202830"/>
                </a:lnTo>
                <a:lnTo>
                  <a:pt x="3506041" y="3202830"/>
                </a:lnTo>
                <a:lnTo>
                  <a:pt x="3507390" y="3202830"/>
                </a:lnTo>
                <a:lnTo>
                  <a:pt x="3513155" y="3203050"/>
                </a:lnTo>
                <a:cubicBezTo>
                  <a:pt x="3533705" y="3204464"/>
                  <a:pt x="3539531" y="3216511"/>
                  <a:pt x="3548540" y="3229480"/>
                </a:cubicBezTo>
                <a:lnTo>
                  <a:pt x="3678044" y="3407584"/>
                </a:lnTo>
                <a:cubicBezTo>
                  <a:pt x="3686015" y="3419528"/>
                  <a:pt x="3685386" y="3431596"/>
                  <a:pt x="3676567" y="3447508"/>
                </a:cubicBezTo>
                <a:lnTo>
                  <a:pt x="3549734" y="3666668"/>
                </a:lnTo>
                <a:cubicBezTo>
                  <a:pt x="3540727" y="3682368"/>
                  <a:pt x="3533741" y="3696415"/>
                  <a:pt x="3513191" y="3698128"/>
                </a:cubicBezTo>
                <a:lnTo>
                  <a:pt x="3507427" y="3698393"/>
                </a:lnTo>
                <a:lnTo>
                  <a:pt x="3506077" y="3698393"/>
                </a:lnTo>
                <a:lnTo>
                  <a:pt x="3471721" y="3698393"/>
                </a:lnTo>
                <a:lnTo>
                  <a:pt x="3327191" y="3698393"/>
                </a:lnTo>
                <a:lnTo>
                  <a:pt x="3292835" y="3698393"/>
                </a:lnTo>
                <a:lnTo>
                  <a:pt x="3291486" y="3698393"/>
                </a:lnTo>
                <a:cubicBezTo>
                  <a:pt x="3290307" y="3698300"/>
                  <a:pt x="3287724" y="3698369"/>
                  <a:pt x="3285142" y="3697953"/>
                </a:cubicBezTo>
                <a:cubicBezTo>
                  <a:pt x="3264064" y="3695790"/>
                  <a:pt x="3245980" y="3671902"/>
                  <a:pt x="3261304" y="3644352"/>
                </a:cubicBezTo>
                <a:lnTo>
                  <a:pt x="3386438" y="3428175"/>
                </a:lnTo>
                <a:lnTo>
                  <a:pt x="3260288" y="3254688"/>
                </a:lnTo>
                <a:cubicBezTo>
                  <a:pt x="3246388" y="3231414"/>
                  <a:pt x="3264029" y="3204981"/>
                  <a:pt x="3285106" y="3203194"/>
                </a:cubicBezTo>
                <a:cubicBezTo>
                  <a:pt x="3287689" y="3202850"/>
                  <a:pt x="3290270" y="3202907"/>
                  <a:pt x="3291449" y="3202830"/>
                </a:cubicBezTo>
                <a:close/>
                <a:moveTo>
                  <a:pt x="2336347" y="3202830"/>
                </a:moveTo>
                <a:lnTo>
                  <a:pt x="2337695" y="3202830"/>
                </a:lnTo>
                <a:lnTo>
                  <a:pt x="2372052" y="3202830"/>
                </a:lnTo>
                <a:lnTo>
                  <a:pt x="2516583" y="3202830"/>
                </a:lnTo>
                <a:lnTo>
                  <a:pt x="2550941" y="3202830"/>
                </a:lnTo>
                <a:lnTo>
                  <a:pt x="2552289" y="3202830"/>
                </a:lnTo>
                <a:lnTo>
                  <a:pt x="2558055" y="3203050"/>
                </a:lnTo>
                <a:cubicBezTo>
                  <a:pt x="2578604" y="3204464"/>
                  <a:pt x="2584430" y="3216511"/>
                  <a:pt x="2593438" y="3229480"/>
                </a:cubicBezTo>
                <a:lnTo>
                  <a:pt x="2722943" y="3407584"/>
                </a:lnTo>
                <a:cubicBezTo>
                  <a:pt x="2730916" y="3419528"/>
                  <a:pt x="2730285" y="3431596"/>
                  <a:pt x="2721465" y="3447508"/>
                </a:cubicBezTo>
                <a:lnTo>
                  <a:pt x="2594634" y="3666668"/>
                </a:lnTo>
                <a:cubicBezTo>
                  <a:pt x="2585624" y="3682368"/>
                  <a:pt x="2578640" y="3696415"/>
                  <a:pt x="2558090" y="3698128"/>
                </a:cubicBezTo>
                <a:lnTo>
                  <a:pt x="2552324" y="3698393"/>
                </a:lnTo>
                <a:lnTo>
                  <a:pt x="2550977" y="3698393"/>
                </a:lnTo>
                <a:lnTo>
                  <a:pt x="2516620" y="3698393"/>
                </a:lnTo>
                <a:lnTo>
                  <a:pt x="2372088" y="3698393"/>
                </a:lnTo>
                <a:lnTo>
                  <a:pt x="2337731" y="3698393"/>
                </a:lnTo>
                <a:lnTo>
                  <a:pt x="2336384" y="3698393"/>
                </a:lnTo>
                <a:cubicBezTo>
                  <a:pt x="2335203" y="3698300"/>
                  <a:pt x="2332621" y="3698369"/>
                  <a:pt x="2330039" y="3697953"/>
                </a:cubicBezTo>
                <a:cubicBezTo>
                  <a:pt x="2308962" y="3695790"/>
                  <a:pt x="2290876" y="3671902"/>
                  <a:pt x="2306201" y="3644352"/>
                </a:cubicBezTo>
                <a:lnTo>
                  <a:pt x="2431337" y="3428175"/>
                </a:lnTo>
                <a:lnTo>
                  <a:pt x="2305184" y="3254688"/>
                </a:lnTo>
                <a:cubicBezTo>
                  <a:pt x="2291287" y="3231414"/>
                  <a:pt x="2308924" y="3204981"/>
                  <a:pt x="2330002" y="3203194"/>
                </a:cubicBezTo>
                <a:cubicBezTo>
                  <a:pt x="2332584" y="3202850"/>
                  <a:pt x="2335169" y="3202907"/>
                  <a:pt x="2336347" y="3202830"/>
                </a:cubicBezTo>
                <a:close/>
                <a:moveTo>
                  <a:pt x="1381247" y="3202830"/>
                </a:moveTo>
                <a:lnTo>
                  <a:pt x="1382594" y="3202830"/>
                </a:lnTo>
                <a:lnTo>
                  <a:pt x="1416953" y="3202830"/>
                </a:lnTo>
                <a:lnTo>
                  <a:pt x="1561482" y="3202830"/>
                </a:lnTo>
                <a:lnTo>
                  <a:pt x="1595839" y="3202830"/>
                </a:lnTo>
                <a:lnTo>
                  <a:pt x="1597187" y="3202830"/>
                </a:lnTo>
                <a:lnTo>
                  <a:pt x="1602952" y="3203050"/>
                </a:lnTo>
                <a:cubicBezTo>
                  <a:pt x="1623502" y="3204464"/>
                  <a:pt x="1629329" y="3216511"/>
                  <a:pt x="1638336" y="3229480"/>
                </a:cubicBezTo>
                <a:lnTo>
                  <a:pt x="1767842" y="3407584"/>
                </a:lnTo>
                <a:cubicBezTo>
                  <a:pt x="1775813" y="3419528"/>
                  <a:pt x="1775183" y="3431596"/>
                  <a:pt x="1766363" y="3447508"/>
                </a:cubicBezTo>
                <a:lnTo>
                  <a:pt x="1639530" y="3666668"/>
                </a:lnTo>
                <a:cubicBezTo>
                  <a:pt x="1630522" y="3682368"/>
                  <a:pt x="1623538" y="3696415"/>
                  <a:pt x="1602988" y="3698128"/>
                </a:cubicBezTo>
                <a:lnTo>
                  <a:pt x="1597222" y="3698393"/>
                </a:lnTo>
                <a:lnTo>
                  <a:pt x="1595876" y="3698393"/>
                </a:lnTo>
                <a:lnTo>
                  <a:pt x="1561518" y="3698393"/>
                </a:lnTo>
                <a:lnTo>
                  <a:pt x="1416988" y="3698393"/>
                </a:lnTo>
                <a:lnTo>
                  <a:pt x="1382630" y="3698393"/>
                </a:lnTo>
                <a:lnTo>
                  <a:pt x="1381282" y="3698393"/>
                </a:lnTo>
                <a:cubicBezTo>
                  <a:pt x="1380104" y="3698300"/>
                  <a:pt x="1377520" y="3698369"/>
                  <a:pt x="1374938" y="3697953"/>
                </a:cubicBezTo>
                <a:cubicBezTo>
                  <a:pt x="1353861" y="3695790"/>
                  <a:pt x="1335776" y="3671902"/>
                  <a:pt x="1351101" y="3644352"/>
                </a:cubicBezTo>
                <a:lnTo>
                  <a:pt x="1476236" y="3428175"/>
                </a:lnTo>
                <a:lnTo>
                  <a:pt x="1350085" y="3254688"/>
                </a:lnTo>
                <a:cubicBezTo>
                  <a:pt x="1336185" y="3231414"/>
                  <a:pt x="1353825" y="3204981"/>
                  <a:pt x="1374902" y="3203194"/>
                </a:cubicBezTo>
                <a:cubicBezTo>
                  <a:pt x="1377485" y="3202850"/>
                  <a:pt x="1380067" y="3202907"/>
                  <a:pt x="1381247" y="3202830"/>
                </a:cubicBezTo>
                <a:close/>
                <a:moveTo>
                  <a:pt x="426143" y="3202830"/>
                </a:moveTo>
                <a:lnTo>
                  <a:pt x="427491" y="3202830"/>
                </a:lnTo>
                <a:lnTo>
                  <a:pt x="461848" y="3202830"/>
                </a:lnTo>
                <a:lnTo>
                  <a:pt x="606378" y="3202830"/>
                </a:lnTo>
                <a:lnTo>
                  <a:pt x="640736" y="3202830"/>
                </a:lnTo>
                <a:lnTo>
                  <a:pt x="642083" y="3202830"/>
                </a:lnTo>
                <a:lnTo>
                  <a:pt x="647848" y="3203050"/>
                </a:lnTo>
                <a:cubicBezTo>
                  <a:pt x="668398" y="3204464"/>
                  <a:pt x="674224" y="3216511"/>
                  <a:pt x="683232" y="3229480"/>
                </a:cubicBezTo>
                <a:lnTo>
                  <a:pt x="812737" y="3407584"/>
                </a:lnTo>
                <a:cubicBezTo>
                  <a:pt x="820708" y="3419528"/>
                  <a:pt x="820079" y="3431596"/>
                  <a:pt x="811258" y="3447508"/>
                </a:cubicBezTo>
                <a:lnTo>
                  <a:pt x="684427" y="3666668"/>
                </a:lnTo>
                <a:cubicBezTo>
                  <a:pt x="675419" y="3682368"/>
                  <a:pt x="668434" y="3696415"/>
                  <a:pt x="647885" y="3698128"/>
                </a:cubicBezTo>
                <a:lnTo>
                  <a:pt x="642119" y="3698393"/>
                </a:lnTo>
                <a:lnTo>
                  <a:pt x="640771" y="3698393"/>
                </a:lnTo>
                <a:lnTo>
                  <a:pt x="606414" y="3698393"/>
                </a:lnTo>
                <a:lnTo>
                  <a:pt x="461884" y="3698393"/>
                </a:lnTo>
                <a:lnTo>
                  <a:pt x="427527" y="3698393"/>
                </a:lnTo>
                <a:lnTo>
                  <a:pt x="426179" y="3698393"/>
                </a:lnTo>
                <a:cubicBezTo>
                  <a:pt x="424999" y="3698300"/>
                  <a:pt x="422417" y="3698369"/>
                  <a:pt x="419834" y="3697953"/>
                </a:cubicBezTo>
                <a:cubicBezTo>
                  <a:pt x="398757" y="3695790"/>
                  <a:pt x="380672" y="3671902"/>
                  <a:pt x="395997" y="3644352"/>
                </a:cubicBezTo>
                <a:lnTo>
                  <a:pt x="521131" y="3428175"/>
                </a:lnTo>
                <a:lnTo>
                  <a:pt x="394980" y="3254688"/>
                </a:lnTo>
                <a:cubicBezTo>
                  <a:pt x="381082" y="3231414"/>
                  <a:pt x="398721" y="3204981"/>
                  <a:pt x="419798" y="3203194"/>
                </a:cubicBezTo>
                <a:cubicBezTo>
                  <a:pt x="422381" y="3202850"/>
                  <a:pt x="424963" y="3202907"/>
                  <a:pt x="426143" y="3202830"/>
                </a:cubicBezTo>
                <a:close/>
                <a:moveTo>
                  <a:pt x="8544500" y="2831614"/>
                </a:moveTo>
                <a:lnTo>
                  <a:pt x="8545848" y="2831614"/>
                </a:lnTo>
                <a:lnTo>
                  <a:pt x="8580205" y="2831614"/>
                </a:lnTo>
                <a:lnTo>
                  <a:pt x="8724736" y="2831614"/>
                </a:lnTo>
                <a:lnTo>
                  <a:pt x="8759093" y="2831614"/>
                </a:lnTo>
                <a:lnTo>
                  <a:pt x="8760440" y="2831614"/>
                </a:lnTo>
                <a:lnTo>
                  <a:pt x="8766206" y="2831834"/>
                </a:lnTo>
                <a:cubicBezTo>
                  <a:pt x="8786755" y="2833248"/>
                  <a:pt x="8792582" y="2845295"/>
                  <a:pt x="8801590" y="2858264"/>
                </a:cubicBezTo>
                <a:lnTo>
                  <a:pt x="8931095" y="3036368"/>
                </a:lnTo>
                <a:cubicBezTo>
                  <a:pt x="8939066" y="3048312"/>
                  <a:pt x="8938437" y="3060380"/>
                  <a:pt x="8929616" y="3076292"/>
                </a:cubicBezTo>
                <a:lnTo>
                  <a:pt x="8802784" y="3295452"/>
                </a:lnTo>
                <a:cubicBezTo>
                  <a:pt x="8793776" y="3311152"/>
                  <a:pt x="8786791" y="3325199"/>
                  <a:pt x="8766242" y="3326912"/>
                </a:cubicBezTo>
                <a:lnTo>
                  <a:pt x="8760476" y="3327177"/>
                </a:lnTo>
                <a:lnTo>
                  <a:pt x="8759129" y="3327177"/>
                </a:lnTo>
                <a:lnTo>
                  <a:pt x="8724771" y="3327177"/>
                </a:lnTo>
                <a:lnTo>
                  <a:pt x="8580241" y="3327177"/>
                </a:lnTo>
                <a:lnTo>
                  <a:pt x="8545884" y="3327177"/>
                </a:lnTo>
                <a:lnTo>
                  <a:pt x="8544536" y="3327177"/>
                </a:lnTo>
                <a:cubicBezTo>
                  <a:pt x="8543356" y="3327084"/>
                  <a:pt x="8540774" y="3327153"/>
                  <a:pt x="8538191" y="3326737"/>
                </a:cubicBezTo>
                <a:cubicBezTo>
                  <a:pt x="8517114" y="3324574"/>
                  <a:pt x="8499029" y="3300686"/>
                  <a:pt x="8514353" y="3273136"/>
                </a:cubicBezTo>
                <a:lnTo>
                  <a:pt x="8639488" y="3056959"/>
                </a:lnTo>
                <a:lnTo>
                  <a:pt x="8513337" y="2883472"/>
                </a:lnTo>
                <a:cubicBezTo>
                  <a:pt x="8499438" y="2860198"/>
                  <a:pt x="8517078" y="2833765"/>
                  <a:pt x="8538155" y="2831978"/>
                </a:cubicBezTo>
                <a:cubicBezTo>
                  <a:pt x="8540738" y="2831634"/>
                  <a:pt x="8543320" y="2831691"/>
                  <a:pt x="8544500" y="2831614"/>
                </a:cubicBezTo>
                <a:close/>
                <a:moveTo>
                  <a:pt x="7589396" y="2831614"/>
                </a:moveTo>
                <a:lnTo>
                  <a:pt x="7590744" y="2831614"/>
                </a:lnTo>
                <a:lnTo>
                  <a:pt x="7625101" y="2831614"/>
                </a:lnTo>
                <a:lnTo>
                  <a:pt x="7769632" y="2831614"/>
                </a:lnTo>
                <a:lnTo>
                  <a:pt x="7803989" y="2831614"/>
                </a:lnTo>
                <a:lnTo>
                  <a:pt x="7805337" y="2831614"/>
                </a:lnTo>
                <a:lnTo>
                  <a:pt x="7811102" y="2831834"/>
                </a:lnTo>
                <a:cubicBezTo>
                  <a:pt x="7831652" y="2833248"/>
                  <a:pt x="7837478" y="2845295"/>
                  <a:pt x="7846486" y="2858264"/>
                </a:cubicBezTo>
                <a:lnTo>
                  <a:pt x="7975991" y="3036368"/>
                </a:lnTo>
                <a:cubicBezTo>
                  <a:pt x="7983962" y="3048312"/>
                  <a:pt x="7983333" y="3060380"/>
                  <a:pt x="7974512" y="3076292"/>
                </a:cubicBezTo>
                <a:lnTo>
                  <a:pt x="7847680" y="3295452"/>
                </a:lnTo>
                <a:cubicBezTo>
                  <a:pt x="7838672" y="3311152"/>
                  <a:pt x="7831688" y="3325199"/>
                  <a:pt x="7811138" y="3326912"/>
                </a:cubicBezTo>
                <a:lnTo>
                  <a:pt x="7805373" y="3327177"/>
                </a:lnTo>
                <a:lnTo>
                  <a:pt x="7804025" y="3327177"/>
                </a:lnTo>
                <a:lnTo>
                  <a:pt x="7769668" y="3327177"/>
                </a:lnTo>
                <a:lnTo>
                  <a:pt x="7625137" y="3327177"/>
                </a:lnTo>
                <a:lnTo>
                  <a:pt x="7590780" y="3327177"/>
                </a:lnTo>
                <a:lnTo>
                  <a:pt x="7589432" y="3327177"/>
                </a:lnTo>
                <a:cubicBezTo>
                  <a:pt x="7588253" y="3327084"/>
                  <a:pt x="7585670" y="3327153"/>
                  <a:pt x="7583087" y="3326737"/>
                </a:cubicBezTo>
                <a:cubicBezTo>
                  <a:pt x="7562010" y="3324574"/>
                  <a:pt x="7543925" y="3300686"/>
                  <a:pt x="7559250" y="3273136"/>
                </a:cubicBezTo>
                <a:lnTo>
                  <a:pt x="7684384" y="3056959"/>
                </a:lnTo>
                <a:lnTo>
                  <a:pt x="7558233" y="2883472"/>
                </a:lnTo>
                <a:cubicBezTo>
                  <a:pt x="7544335" y="2860198"/>
                  <a:pt x="7561974" y="2833765"/>
                  <a:pt x="7583051" y="2831978"/>
                </a:cubicBezTo>
                <a:cubicBezTo>
                  <a:pt x="7585634" y="2831634"/>
                  <a:pt x="7588217" y="2831691"/>
                  <a:pt x="7589396" y="2831614"/>
                </a:cubicBezTo>
                <a:close/>
                <a:moveTo>
                  <a:pt x="6634292" y="2831614"/>
                </a:moveTo>
                <a:lnTo>
                  <a:pt x="6635640" y="2831614"/>
                </a:lnTo>
                <a:lnTo>
                  <a:pt x="6669997" y="2831614"/>
                </a:lnTo>
                <a:lnTo>
                  <a:pt x="6814528" y="2831614"/>
                </a:lnTo>
                <a:lnTo>
                  <a:pt x="6848885" y="2831614"/>
                </a:lnTo>
                <a:lnTo>
                  <a:pt x="6850233" y="2831614"/>
                </a:lnTo>
                <a:lnTo>
                  <a:pt x="6855998" y="2831834"/>
                </a:lnTo>
                <a:cubicBezTo>
                  <a:pt x="6876548" y="2833248"/>
                  <a:pt x="6882374" y="2845295"/>
                  <a:pt x="6891382" y="2858264"/>
                </a:cubicBezTo>
                <a:lnTo>
                  <a:pt x="7020887" y="3036368"/>
                </a:lnTo>
                <a:cubicBezTo>
                  <a:pt x="7028858" y="3048312"/>
                  <a:pt x="7028229" y="3060380"/>
                  <a:pt x="7019408" y="3076292"/>
                </a:cubicBezTo>
                <a:lnTo>
                  <a:pt x="6892576" y="3295452"/>
                </a:lnTo>
                <a:cubicBezTo>
                  <a:pt x="6883568" y="3311152"/>
                  <a:pt x="6876584" y="3325199"/>
                  <a:pt x="6856034" y="3326912"/>
                </a:cubicBezTo>
                <a:lnTo>
                  <a:pt x="6850269" y="3327177"/>
                </a:lnTo>
                <a:lnTo>
                  <a:pt x="6848921" y="3327177"/>
                </a:lnTo>
                <a:lnTo>
                  <a:pt x="6814564" y="3327177"/>
                </a:lnTo>
                <a:lnTo>
                  <a:pt x="6670033" y="3327177"/>
                </a:lnTo>
                <a:lnTo>
                  <a:pt x="6635676" y="3327177"/>
                </a:lnTo>
                <a:lnTo>
                  <a:pt x="6634328" y="3327177"/>
                </a:lnTo>
                <a:cubicBezTo>
                  <a:pt x="6633149" y="3327084"/>
                  <a:pt x="6630566" y="3327153"/>
                  <a:pt x="6627983" y="3326737"/>
                </a:cubicBezTo>
                <a:cubicBezTo>
                  <a:pt x="6606906" y="3324574"/>
                  <a:pt x="6588821" y="3300686"/>
                  <a:pt x="6604146" y="3273136"/>
                </a:cubicBezTo>
                <a:lnTo>
                  <a:pt x="6729280" y="3056959"/>
                </a:lnTo>
                <a:lnTo>
                  <a:pt x="6603129" y="2883472"/>
                </a:lnTo>
                <a:cubicBezTo>
                  <a:pt x="6589231" y="2860198"/>
                  <a:pt x="6606870" y="2833765"/>
                  <a:pt x="6627947" y="2831978"/>
                </a:cubicBezTo>
                <a:cubicBezTo>
                  <a:pt x="6630530" y="2831634"/>
                  <a:pt x="6633113" y="2831691"/>
                  <a:pt x="6634292" y="2831614"/>
                </a:cubicBezTo>
                <a:close/>
                <a:moveTo>
                  <a:pt x="5679190" y="2831614"/>
                </a:moveTo>
                <a:lnTo>
                  <a:pt x="5680538" y="2831614"/>
                </a:lnTo>
                <a:lnTo>
                  <a:pt x="5714894" y="2831614"/>
                </a:lnTo>
                <a:lnTo>
                  <a:pt x="5859424" y="2831614"/>
                </a:lnTo>
                <a:lnTo>
                  <a:pt x="5893783" y="2831614"/>
                </a:lnTo>
                <a:lnTo>
                  <a:pt x="5895129" y="2831614"/>
                </a:lnTo>
                <a:lnTo>
                  <a:pt x="5900894" y="2831834"/>
                </a:lnTo>
                <a:cubicBezTo>
                  <a:pt x="5921444" y="2833248"/>
                  <a:pt x="5927271" y="2845295"/>
                  <a:pt x="5936279" y="2858264"/>
                </a:cubicBezTo>
                <a:lnTo>
                  <a:pt x="6065783" y="3036368"/>
                </a:lnTo>
                <a:cubicBezTo>
                  <a:pt x="6073755" y="3048312"/>
                  <a:pt x="6073125" y="3060380"/>
                  <a:pt x="6064305" y="3076292"/>
                </a:cubicBezTo>
                <a:lnTo>
                  <a:pt x="5937473" y="3295452"/>
                </a:lnTo>
                <a:cubicBezTo>
                  <a:pt x="5928465" y="3311152"/>
                  <a:pt x="5921480" y="3325199"/>
                  <a:pt x="5900931" y="3326912"/>
                </a:cubicBezTo>
                <a:lnTo>
                  <a:pt x="5895165" y="3327177"/>
                </a:lnTo>
                <a:lnTo>
                  <a:pt x="5893817" y="3327177"/>
                </a:lnTo>
                <a:lnTo>
                  <a:pt x="5859463" y="3327177"/>
                </a:lnTo>
                <a:lnTo>
                  <a:pt x="5714930" y="3327177"/>
                </a:lnTo>
                <a:lnTo>
                  <a:pt x="5680574" y="3327177"/>
                </a:lnTo>
                <a:lnTo>
                  <a:pt x="5679225" y="3327177"/>
                </a:lnTo>
                <a:cubicBezTo>
                  <a:pt x="5678046" y="3327084"/>
                  <a:pt x="5675463" y="3327153"/>
                  <a:pt x="5672881" y="3326737"/>
                </a:cubicBezTo>
                <a:cubicBezTo>
                  <a:pt x="5651804" y="3324574"/>
                  <a:pt x="5633718" y="3300686"/>
                  <a:pt x="5649042" y="3273136"/>
                </a:cubicBezTo>
                <a:lnTo>
                  <a:pt x="5774176" y="3056959"/>
                </a:lnTo>
                <a:lnTo>
                  <a:pt x="5648026" y="2883472"/>
                </a:lnTo>
                <a:cubicBezTo>
                  <a:pt x="5634127" y="2860198"/>
                  <a:pt x="5651768" y="2833765"/>
                  <a:pt x="5672845" y="2831978"/>
                </a:cubicBezTo>
                <a:cubicBezTo>
                  <a:pt x="5675428" y="2831634"/>
                  <a:pt x="5678010" y="2831691"/>
                  <a:pt x="5679190" y="2831614"/>
                </a:cubicBezTo>
                <a:close/>
                <a:moveTo>
                  <a:pt x="4724086" y="2831614"/>
                </a:moveTo>
                <a:lnTo>
                  <a:pt x="4725437" y="2831614"/>
                </a:lnTo>
                <a:lnTo>
                  <a:pt x="4759792" y="2831614"/>
                </a:lnTo>
                <a:lnTo>
                  <a:pt x="4904320" y="2831614"/>
                </a:lnTo>
                <a:lnTo>
                  <a:pt x="4938679" y="2831614"/>
                </a:lnTo>
                <a:lnTo>
                  <a:pt x="4940026" y="2831614"/>
                </a:lnTo>
                <a:lnTo>
                  <a:pt x="4945794" y="2831834"/>
                </a:lnTo>
                <a:cubicBezTo>
                  <a:pt x="4966342" y="2833248"/>
                  <a:pt x="4972168" y="2845295"/>
                  <a:pt x="4981175" y="2858264"/>
                </a:cubicBezTo>
                <a:lnTo>
                  <a:pt x="5110683" y="3036368"/>
                </a:lnTo>
                <a:cubicBezTo>
                  <a:pt x="5118652" y="3048312"/>
                  <a:pt x="5118023" y="3060380"/>
                  <a:pt x="5109202" y="3076292"/>
                </a:cubicBezTo>
                <a:lnTo>
                  <a:pt x="4982371" y="3295452"/>
                </a:lnTo>
                <a:cubicBezTo>
                  <a:pt x="4973363" y="3311152"/>
                  <a:pt x="4966378" y="3325199"/>
                  <a:pt x="4945827" y="3326912"/>
                </a:cubicBezTo>
                <a:lnTo>
                  <a:pt x="4940062" y="3327177"/>
                </a:lnTo>
                <a:lnTo>
                  <a:pt x="4938714" y="3327177"/>
                </a:lnTo>
                <a:lnTo>
                  <a:pt x="4904357" y="3327177"/>
                </a:lnTo>
                <a:lnTo>
                  <a:pt x="4759827" y="3327177"/>
                </a:lnTo>
                <a:lnTo>
                  <a:pt x="4725471" y="3327177"/>
                </a:lnTo>
                <a:lnTo>
                  <a:pt x="4724123" y="3327177"/>
                </a:lnTo>
                <a:cubicBezTo>
                  <a:pt x="4722944" y="3327084"/>
                  <a:pt x="4720361" y="3327153"/>
                  <a:pt x="4717779" y="3326737"/>
                </a:cubicBezTo>
                <a:cubicBezTo>
                  <a:pt x="4696701" y="3324574"/>
                  <a:pt x="4678617" y="3300686"/>
                  <a:pt x="4693939" y="3273136"/>
                </a:cubicBezTo>
                <a:lnTo>
                  <a:pt x="4819075" y="3056959"/>
                </a:lnTo>
                <a:lnTo>
                  <a:pt x="4692923" y="2883472"/>
                </a:lnTo>
                <a:cubicBezTo>
                  <a:pt x="4679026" y="2860198"/>
                  <a:pt x="4696664" y="2833765"/>
                  <a:pt x="4717742" y="2831978"/>
                </a:cubicBezTo>
                <a:cubicBezTo>
                  <a:pt x="4720324" y="2831634"/>
                  <a:pt x="4722907" y="2831691"/>
                  <a:pt x="4724086" y="2831614"/>
                </a:cubicBezTo>
                <a:close/>
                <a:moveTo>
                  <a:pt x="3769001" y="2831614"/>
                </a:moveTo>
                <a:lnTo>
                  <a:pt x="3770348" y="2831614"/>
                </a:lnTo>
                <a:lnTo>
                  <a:pt x="3804707" y="2831614"/>
                </a:lnTo>
                <a:lnTo>
                  <a:pt x="3949235" y="2831614"/>
                </a:lnTo>
                <a:lnTo>
                  <a:pt x="3983594" y="2831614"/>
                </a:lnTo>
                <a:lnTo>
                  <a:pt x="3984940" y="2831614"/>
                </a:lnTo>
                <a:lnTo>
                  <a:pt x="3990704" y="2831834"/>
                </a:lnTo>
                <a:cubicBezTo>
                  <a:pt x="4011255" y="2833248"/>
                  <a:pt x="4017081" y="2845295"/>
                  <a:pt x="4026089" y="2858264"/>
                </a:cubicBezTo>
                <a:lnTo>
                  <a:pt x="4155595" y="3036368"/>
                </a:lnTo>
                <a:cubicBezTo>
                  <a:pt x="4163566" y="3048312"/>
                  <a:pt x="4162936" y="3060380"/>
                  <a:pt x="4154115" y="3076292"/>
                </a:cubicBezTo>
                <a:lnTo>
                  <a:pt x="4027283" y="3295452"/>
                </a:lnTo>
                <a:cubicBezTo>
                  <a:pt x="4018277" y="3311152"/>
                  <a:pt x="4011292" y="3325199"/>
                  <a:pt x="3990741" y="3326912"/>
                </a:cubicBezTo>
                <a:lnTo>
                  <a:pt x="3984976" y="3327177"/>
                </a:lnTo>
                <a:lnTo>
                  <a:pt x="3983627" y="3327177"/>
                </a:lnTo>
                <a:lnTo>
                  <a:pt x="3949271" y="3327177"/>
                </a:lnTo>
                <a:lnTo>
                  <a:pt x="3804743" y="3327177"/>
                </a:lnTo>
                <a:lnTo>
                  <a:pt x="3770384" y="3327177"/>
                </a:lnTo>
                <a:lnTo>
                  <a:pt x="3769036" y="3327177"/>
                </a:lnTo>
                <a:cubicBezTo>
                  <a:pt x="3767858" y="3327084"/>
                  <a:pt x="3765276" y="3327153"/>
                  <a:pt x="3762692" y="3326737"/>
                </a:cubicBezTo>
                <a:cubicBezTo>
                  <a:pt x="3741615" y="3324574"/>
                  <a:pt x="3723530" y="3300686"/>
                  <a:pt x="3738855" y="3273136"/>
                </a:cubicBezTo>
                <a:lnTo>
                  <a:pt x="3863989" y="3056959"/>
                </a:lnTo>
                <a:lnTo>
                  <a:pt x="3737838" y="2883472"/>
                </a:lnTo>
                <a:cubicBezTo>
                  <a:pt x="3723939" y="2860198"/>
                  <a:pt x="3741578" y="2833765"/>
                  <a:pt x="3762656" y="2831978"/>
                </a:cubicBezTo>
                <a:cubicBezTo>
                  <a:pt x="3765237" y="2831634"/>
                  <a:pt x="3767822" y="2831691"/>
                  <a:pt x="3769001" y="2831614"/>
                </a:cubicBezTo>
                <a:close/>
                <a:moveTo>
                  <a:pt x="2813898" y="2831614"/>
                </a:moveTo>
                <a:lnTo>
                  <a:pt x="2815247" y="2831614"/>
                </a:lnTo>
                <a:lnTo>
                  <a:pt x="2849605" y="2831614"/>
                </a:lnTo>
                <a:lnTo>
                  <a:pt x="2994136" y="2831614"/>
                </a:lnTo>
                <a:lnTo>
                  <a:pt x="3028494" y="2831614"/>
                </a:lnTo>
                <a:lnTo>
                  <a:pt x="3029842" y="2831614"/>
                </a:lnTo>
                <a:lnTo>
                  <a:pt x="3035607" y="2831834"/>
                </a:lnTo>
                <a:cubicBezTo>
                  <a:pt x="3056157" y="2833248"/>
                  <a:pt x="3061984" y="2845295"/>
                  <a:pt x="3070994" y="2858264"/>
                </a:cubicBezTo>
                <a:lnTo>
                  <a:pt x="3200497" y="3036368"/>
                </a:lnTo>
                <a:cubicBezTo>
                  <a:pt x="3208467" y="3048312"/>
                  <a:pt x="3207835" y="3060380"/>
                  <a:pt x="3199016" y="3076292"/>
                </a:cubicBezTo>
                <a:lnTo>
                  <a:pt x="3072186" y="3295452"/>
                </a:lnTo>
                <a:cubicBezTo>
                  <a:pt x="3063178" y="3311152"/>
                  <a:pt x="3056193" y="3325199"/>
                  <a:pt x="3035642" y="3326912"/>
                </a:cubicBezTo>
                <a:lnTo>
                  <a:pt x="3029878" y="3327177"/>
                </a:lnTo>
                <a:lnTo>
                  <a:pt x="3028531" y="3327177"/>
                </a:lnTo>
                <a:lnTo>
                  <a:pt x="2994171" y="3327177"/>
                </a:lnTo>
                <a:lnTo>
                  <a:pt x="2849642" y="3327177"/>
                </a:lnTo>
                <a:lnTo>
                  <a:pt x="2815283" y="3327177"/>
                </a:lnTo>
                <a:lnTo>
                  <a:pt x="2813936" y="3327177"/>
                </a:lnTo>
                <a:cubicBezTo>
                  <a:pt x="2812756" y="3327084"/>
                  <a:pt x="2810173" y="3327153"/>
                  <a:pt x="2807590" y="3326737"/>
                </a:cubicBezTo>
                <a:cubicBezTo>
                  <a:pt x="2786515" y="3324574"/>
                  <a:pt x="2768430" y="3300686"/>
                  <a:pt x="2783753" y="3273136"/>
                </a:cubicBezTo>
                <a:lnTo>
                  <a:pt x="2908887" y="3056959"/>
                </a:lnTo>
                <a:lnTo>
                  <a:pt x="2782736" y="2883472"/>
                </a:lnTo>
                <a:cubicBezTo>
                  <a:pt x="2768838" y="2860198"/>
                  <a:pt x="2786477" y="2833765"/>
                  <a:pt x="2807556" y="2831978"/>
                </a:cubicBezTo>
                <a:cubicBezTo>
                  <a:pt x="2810139" y="2831634"/>
                  <a:pt x="2812722" y="2831691"/>
                  <a:pt x="2813898" y="2831614"/>
                </a:cubicBezTo>
                <a:close/>
                <a:moveTo>
                  <a:pt x="1858797" y="2831614"/>
                </a:moveTo>
                <a:lnTo>
                  <a:pt x="1860146" y="2831614"/>
                </a:lnTo>
                <a:lnTo>
                  <a:pt x="1894503" y="2831614"/>
                </a:lnTo>
                <a:lnTo>
                  <a:pt x="2039033" y="2831614"/>
                </a:lnTo>
                <a:lnTo>
                  <a:pt x="2073390" y="2831614"/>
                </a:lnTo>
                <a:lnTo>
                  <a:pt x="2074737" y="2831614"/>
                </a:lnTo>
                <a:lnTo>
                  <a:pt x="2080503" y="2831834"/>
                </a:lnTo>
                <a:cubicBezTo>
                  <a:pt x="2101050" y="2833248"/>
                  <a:pt x="2106878" y="2845295"/>
                  <a:pt x="2115886" y="2858264"/>
                </a:cubicBezTo>
                <a:lnTo>
                  <a:pt x="2245389" y="3036368"/>
                </a:lnTo>
                <a:cubicBezTo>
                  <a:pt x="2253363" y="3048312"/>
                  <a:pt x="2252735" y="3060380"/>
                  <a:pt x="2243912" y="3076292"/>
                </a:cubicBezTo>
                <a:lnTo>
                  <a:pt x="2117080" y="3295452"/>
                </a:lnTo>
                <a:cubicBezTo>
                  <a:pt x="2108071" y="3311152"/>
                  <a:pt x="2101088" y="3325199"/>
                  <a:pt x="2080539" y="3326912"/>
                </a:cubicBezTo>
                <a:lnTo>
                  <a:pt x="2074774" y="3327177"/>
                </a:lnTo>
                <a:lnTo>
                  <a:pt x="2073426" y="3327177"/>
                </a:lnTo>
                <a:lnTo>
                  <a:pt x="2039069" y="3327177"/>
                </a:lnTo>
                <a:lnTo>
                  <a:pt x="1894538" y="3327177"/>
                </a:lnTo>
                <a:lnTo>
                  <a:pt x="1860181" y="3327177"/>
                </a:lnTo>
                <a:lnTo>
                  <a:pt x="1858834" y="3327177"/>
                </a:lnTo>
                <a:cubicBezTo>
                  <a:pt x="1857655" y="3327084"/>
                  <a:pt x="1855071" y="3327153"/>
                  <a:pt x="1852489" y="3326737"/>
                </a:cubicBezTo>
                <a:cubicBezTo>
                  <a:pt x="1831412" y="3324574"/>
                  <a:pt x="1813327" y="3300686"/>
                  <a:pt x="1828651" y="3273136"/>
                </a:cubicBezTo>
                <a:lnTo>
                  <a:pt x="1953786" y="3056959"/>
                </a:lnTo>
                <a:lnTo>
                  <a:pt x="1827635" y="2883472"/>
                </a:lnTo>
                <a:cubicBezTo>
                  <a:pt x="1813736" y="2860198"/>
                  <a:pt x="1831376" y="2833765"/>
                  <a:pt x="1852453" y="2831978"/>
                </a:cubicBezTo>
                <a:cubicBezTo>
                  <a:pt x="1855035" y="2831634"/>
                  <a:pt x="1857618" y="2831691"/>
                  <a:pt x="1858797" y="2831614"/>
                </a:cubicBezTo>
                <a:close/>
                <a:moveTo>
                  <a:pt x="903694" y="2831614"/>
                </a:moveTo>
                <a:lnTo>
                  <a:pt x="905042" y="2831614"/>
                </a:lnTo>
                <a:lnTo>
                  <a:pt x="939399" y="2831614"/>
                </a:lnTo>
                <a:lnTo>
                  <a:pt x="1083930" y="2831614"/>
                </a:lnTo>
                <a:lnTo>
                  <a:pt x="1118287" y="2831614"/>
                </a:lnTo>
                <a:lnTo>
                  <a:pt x="1119635" y="2831614"/>
                </a:lnTo>
                <a:lnTo>
                  <a:pt x="1125400" y="2831834"/>
                </a:lnTo>
                <a:cubicBezTo>
                  <a:pt x="1145950" y="2833248"/>
                  <a:pt x="1151776" y="2845295"/>
                  <a:pt x="1160786" y="2858264"/>
                </a:cubicBezTo>
                <a:lnTo>
                  <a:pt x="1290290" y="3036368"/>
                </a:lnTo>
                <a:cubicBezTo>
                  <a:pt x="1298261" y="3048312"/>
                  <a:pt x="1297631" y="3060380"/>
                  <a:pt x="1288812" y="3076292"/>
                </a:cubicBezTo>
                <a:lnTo>
                  <a:pt x="1161979" y="3295452"/>
                </a:lnTo>
                <a:cubicBezTo>
                  <a:pt x="1152970" y="3311152"/>
                  <a:pt x="1145987" y="3325199"/>
                  <a:pt x="1125437" y="3326912"/>
                </a:cubicBezTo>
                <a:lnTo>
                  <a:pt x="1119671" y="3327177"/>
                </a:lnTo>
                <a:lnTo>
                  <a:pt x="1118324" y="3327177"/>
                </a:lnTo>
                <a:lnTo>
                  <a:pt x="1083967" y="3327177"/>
                </a:lnTo>
                <a:lnTo>
                  <a:pt x="939435" y="3327177"/>
                </a:lnTo>
                <a:lnTo>
                  <a:pt x="905078" y="3327177"/>
                </a:lnTo>
                <a:lnTo>
                  <a:pt x="903730" y="3327177"/>
                </a:lnTo>
                <a:cubicBezTo>
                  <a:pt x="902550" y="3327084"/>
                  <a:pt x="899968" y="3327153"/>
                  <a:pt x="897385" y="3326737"/>
                </a:cubicBezTo>
                <a:cubicBezTo>
                  <a:pt x="876308" y="3324574"/>
                  <a:pt x="858223" y="3300686"/>
                  <a:pt x="873547" y="3273136"/>
                </a:cubicBezTo>
                <a:lnTo>
                  <a:pt x="998682" y="3056959"/>
                </a:lnTo>
                <a:lnTo>
                  <a:pt x="872531" y="2883472"/>
                </a:lnTo>
                <a:cubicBezTo>
                  <a:pt x="858632" y="2860198"/>
                  <a:pt x="876272" y="2833765"/>
                  <a:pt x="897349" y="2831978"/>
                </a:cubicBezTo>
                <a:cubicBezTo>
                  <a:pt x="899931" y="2831634"/>
                  <a:pt x="902514" y="2831691"/>
                  <a:pt x="903694" y="2831614"/>
                </a:cubicBezTo>
                <a:close/>
                <a:moveTo>
                  <a:pt x="0" y="2831614"/>
                </a:moveTo>
                <a:lnTo>
                  <a:pt x="128828" y="2831614"/>
                </a:lnTo>
                <a:lnTo>
                  <a:pt x="163184" y="2831614"/>
                </a:lnTo>
                <a:lnTo>
                  <a:pt x="164532" y="2831614"/>
                </a:lnTo>
                <a:lnTo>
                  <a:pt x="170297" y="2831834"/>
                </a:lnTo>
                <a:cubicBezTo>
                  <a:pt x="190847" y="2833248"/>
                  <a:pt x="196674" y="2845295"/>
                  <a:pt x="205682" y="2858264"/>
                </a:cubicBezTo>
                <a:lnTo>
                  <a:pt x="335186" y="3036368"/>
                </a:lnTo>
                <a:cubicBezTo>
                  <a:pt x="343157" y="3048312"/>
                  <a:pt x="342528" y="3060380"/>
                  <a:pt x="333707" y="3076292"/>
                </a:cubicBezTo>
                <a:lnTo>
                  <a:pt x="206876" y="3295452"/>
                </a:lnTo>
                <a:cubicBezTo>
                  <a:pt x="197868" y="3311152"/>
                  <a:pt x="190883" y="3325199"/>
                  <a:pt x="170334" y="3326912"/>
                </a:cubicBezTo>
                <a:lnTo>
                  <a:pt x="164568" y="3327177"/>
                </a:lnTo>
                <a:lnTo>
                  <a:pt x="163220" y="3327177"/>
                </a:lnTo>
                <a:lnTo>
                  <a:pt x="128864" y="3327177"/>
                </a:lnTo>
                <a:lnTo>
                  <a:pt x="0" y="3327177"/>
                </a:lnTo>
                <a:lnTo>
                  <a:pt x="0" y="3132247"/>
                </a:lnTo>
                <a:lnTo>
                  <a:pt x="43581" y="3056959"/>
                </a:lnTo>
                <a:lnTo>
                  <a:pt x="0" y="2997025"/>
                </a:lnTo>
                <a:close/>
                <a:moveTo>
                  <a:pt x="9022052" y="2645821"/>
                </a:moveTo>
                <a:lnTo>
                  <a:pt x="9023400" y="2645821"/>
                </a:lnTo>
                <a:lnTo>
                  <a:pt x="9057757" y="2645821"/>
                </a:lnTo>
                <a:lnTo>
                  <a:pt x="9144000" y="2645821"/>
                </a:lnTo>
                <a:lnTo>
                  <a:pt x="9144000" y="3141384"/>
                </a:lnTo>
                <a:lnTo>
                  <a:pt x="9057793" y="3141384"/>
                </a:lnTo>
                <a:lnTo>
                  <a:pt x="9023436" y="3141384"/>
                </a:lnTo>
                <a:lnTo>
                  <a:pt x="9022088" y="3141384"/>
                </a:lnTo>
                <a:cubicBezTo>
                  <a:pt x="9020908" y="3141291"/>
                  <a:pt x="9018326" y="3141360"/>
                  <a:pt x="9015743" y="3140944"/>
                </a:cubicBezTo>
                <a:cubicBezTo>
                  <a:pt x="8994666" y="3138781"/>
                  <a:pt x="8976581" y="3114893"/>
                  <a:pt x="8991905" y="3087343"/>
                </a:cubicBezTo>
                <a:lnTo>
                  <a:pt x="9117040" y="2871166"/>
                </a:lnTo>
                <a:lnTo>
                  <a:pt x="8990889" y="2697679"/>
                </a:lnTo>
                <a:cubicBezTo>
                  <a:pt x="8976990" y="2674405"/>
                  <a:pt x="8994630" y="2647972"/>
                  <a:pt x="9015707" y="2646185"/>
                </a:cubicBezTo>
                <a:cubicBezTo>
                  <a:pt x="9018290" y="2645841"/>
                  <a:pt x="9020872" y="2645898"/>
                  <a:pt x="9022052" y="2645821"/>
                </a:cubicBezTo>
                <a:close/>
                <a:moveTo>
                  <a:pt x="8066948" y="2645821"/>
                </a:moveTo>
                <a:lnTo>
                  <a:pt x="8068296" y="2645821"/>
                </a:lnTo>
                <a:lnTo>
                  <a:pt x="8102653" y="2645821"/>
                </a:lnTo>
                <a:lnTo>
                  <a:pt x="8247184" y="2645821"/>
                </a:lnTo>
                <a:lnTo>
                  <a:pt x="8281541" y="2645821"/>
                </a:lnTo>
                <a:lnTo>
                  <a:pt x="8282889" y="2645821"/>
                </a:lnTo>
                <a:lnTo>
                  <a:pt x="8288654" y="2646041"/>
                </a:lnTo>
                <a:cubicBezTo>
                  <a:pt x="8309203" y="2647455"/>
                  <a:pt x="8315029" y="2659502"/>
                  <a:pt x="8324038" y="2672471"/>
                </a:cubicBezTo>
                <a:lnTo>
                  <a:pt x="8453543" y="2850575"/>
                </a:lnTo>
                <a:cubicBezTo>
                  <a:pt x="8461514" y="2862519"/>
                  <a:pt x="8460885" y="2874587"/>
                  <a:pt x="8452064" y="2890499"/>
                </a:cubicBezTo>
                <a:lnTo>
                  <a:pt x="8325232" y="3109659"/>
                </a:lnTo>
                <a:cubicBezTo>
                  <a:pt x="8316224" y="3125359"/>
                  <a:pt x="8309239" y="3139406"/>
                  <a:pt x="8288690" y="3141119"/>
                </a:cubicBezTo>
                <a:lnTo>
                  <a:pt x="8282925" y="3141384"/>
                </a:lnTo>
                <a:lnTo>
                  <a:pt x="8281577" y="3141384"/>
                </a:lnTo>
                <a:lnTo>
                  <a:pt x="8247220" y="3141384"/>
                </a:lnTo>
                <a:lnTo>
                  <a:pt x="8102689" y="3141384"/>
                </a:lnTo>
                <a:lnTo>
                  <a:pt x="8068332" y="3141384"/>
                </a:lnTo>
                <a:lnTo>
                  <a:pt x="8066984" y="3141384"/>
                </a:lnTo>
                <a:cubicBezTo>
                  <a:pt x="8065805" y="3141291"/>
                  <a:pt x="8063222" y="3141360"/>
                  <a:pt x="8060639" y="3140944"/>
                </a:cubicBezTo>
                <a:cubicBezTo>
                  <a:pt x="8039562" y="3138781"/>
                  <a:pt x="8021477" y="3114893"/>
                  <a:pt x="8036802" y="3087343"/>
                </a:cubicBezTo>
                <a:lnTo>
                  <a:pt x="8161936" y="2871166"/>
                </a:lnTo>
                <a:lnTo>
                  <a:pt x="8035785" y="2697679"/>
                </a:lnTo>
                <a:cubicBezTo>
                  <a:pt x="8021887" y="2674405"/>
                  <a:pt x="8039526" y="2647972"/>
                  <a:pt x="8060603" y="2646185"/>
                </a:cubicBezTo>
                <a:cubicBezTo>
                  <a:pt x="8063186" y="2645841"/>
                  <a:pt x="8065769" y="2645898"/>
                  <a:pt x="8066948" y="2645821"/>
                </a:cubicBezTo>
                <a:close/>
                <a:moveTo>
                  <a:pt x="7111844" y="2645821"/>
                </a:moveTo>
                <a:lnTo>
                  <a:pt x="7113192" y="2645821"/>
                </a:lnTo>
                <a:lnTo>
                  <a:pt x="7147549" y="2645821"/>
                </a:lnTo>
                <a:lnTo>
                  <a:pt x="7292080" y="2645821"/>
                </a:lnTo>
                <a:lnTo>
                  <a:pt x="7326437" y="2645821"/>
                </a:lnTo>
                <a:lnTo>
                  <a:pt x="7327785" y="2645821"/>
                </a:lnTo>
                <a:lnTo>
                  <a:pt x="7333550" y="2646041"/>
                </a:lnTo>
                <a:cubicBezTo>
                  <a:pt x="7354100" y="2647455"/>
                  <a:pt x="7359926" y="2659502"/>
                  <a:pt x="7368934" y="2672471"/>
                </a:cubicBezTo>
                <a:lnTo>
                  <a:pt x="7498439" y="2850575"/>
                </a:lnTo>
                <a:cubicBezTo>
                  <a:pt x="7506410" y="2862519"/>
                  <a:pt x="7505781" y="2874587"/>
                  <a:pt x="7496960" y="2890499"/>
                </a:cubicBezTo>
                <a:lnTo>
                  <a:pt x="7370128" y="3109659"/>
                </a:lnTo>
                <a:cubicBezTo>
                  <a:pt x="7361120" y="3125359"/>
                  <a:pt x="7354136" y="3139406"/>
                  <a:pt x="7333586" y="3141119"/>
                </a:cubicBezTo>
                <a:lnTo>
                  <a:pt x="7327821" y="3141384"/>
                </a:lnTo>
                <a:lnTo>
                  <a:pt x="7326473" y="3141384"/>
                </a:lnTo>
                <a:lnTo>
                  <a:pt x="7292116" y="3141384"/>
                </a:lnTo>
                <a:lnTo>
                  <a:pt x="7147585" y="3141384"/>
                </a:lnTo>
                <a:lnTo>
                  <a:pt x="7113228" y="3141384"/>
                </a:lnTo>
                <a:lnTo>
                  <a:pt x="7111880" y="3141384"/>
                </a:lnTo>
                <a:cubicBezTo>
                  <a:pt x="7110701" y="3141291"/>
                  <a:pt x="7108118" y="3141360"/>
                  <a:pt x="7105535" y="3140944"/>
                </a:cubicBezTo>
                <a:cubicBezTo>
                  <a:pt x="7084458" y="3138781"/>
                  <a:pt x="7066373" y="3114893"/>
                  <a:pt x="7081698" y="3087343"/>
                </a:cubicBezTo>
                <a:lnTo>
                  <a:pt x="7206832" y="2871166"/>
                </a:lnTo>
                <a:lnTo>
                  <a:pt x="7080681" y="2697679"/>
                </a:lnTo>
                <a:cubicBezTo>
                  <a:pt x="7066783" y="2674405"/>
                  <a:pt x="7084422" y="2647972"/>
                  <a:pt x="7105499" y="2646185"/>
                </a:cubicBezTo>
                <a:cubicBezTo>
                  <a:pt x="7108082" y="2645841"/>
                  <a:pt x="7110665" y="2645898"/>
                  <a:pt x="7111844" y="2645821"/>
                </a:cubicBezTo>
                <a:close/>
                <a:moveTo>
                  <a:pt x="6156740" y="2645821"/>
                </a:moveTo>
                <a:lnTo>
                  <a:pt x="6158088" y="2645821"/>
                </a:lnTo>
                <a:lnTo>
                  <a:pt x="6192445" y="2645821"/>
                </a:lnTo>
                <a:lnTo>
                  <a:pt x="6336976" y="2645821"/>
                </a:lnTo>
                <a:lnTo>
                  <a:pt x="6371333" y="2645821"/>
                </a:lnTo>
                <a:lnTo>
                  <a:pt x="6372681" y="2645821"/>
                </a:lnTo>
                <a:lnTo>
                  <a:pt x="6378446" y="2646041"/>
                </a:lnTo>
                <a:cubicBezTo>
                  <a:pt x="6398996" y="2647455"/>
                  <a:pt x="6404822" y="2659502"/>
                  <a:pt x="6413830" y="2672471"/>
                </a:cubicBezTo>
                <a:lnTo>
                  <a:pt x="6543335" y="2850575"/>
                </a:lnTo>
                <a:cubicBezTo>
                  <a:pt x="6551306" y="2862519"/>
                  <a:pt x="6550677" y="2874587"/>
                  <a:pt x="6541856" y="2890499"/>
                </a:cubicBezTo>
                <a:lnTo>
                  <a:pt x="6415024" y="3109659"/>
                </a:lnTo>
                <a:cubicBezTo>
                  <a:pt x="6406016" y="3125359"/>
                  <a:pt x="6399032" y="3139406"/>
                  <a:pt x="6378482" y="3141119"/>
                </a:cubicBezTo>
                <a:lnTo>
                  <a:pt x="6372717" y="3141384"/>
                </a:lnTo>
                <a:lnTo>
                  <a:pt x="6371369" y="3141384"/>
                </a:lnTo>
                <a:lnTo>
                  <a:pt x="6337012" y="3141384"/>
                </a:lnTo>
                <a:lnTo>
                  <a:pt x="6192481" y="3141384"/>
                </a:lnTo>
                <a:lnTo>
                  <a:pt x="6158124" y="3141384"/>
                </a:lnTo>
                <a:lnTo>
                  <a:pt x="6156776" y="3141384"/>
                </a:lnTo>
                <a:cubicBezTo>
                  <a:pt x="6155597" y="3141291"/>
                  <a:pt x="6153014" y="3141360"/>
                  <a:pt x="6150431" y="3140944"/>
                </a:cubicBezTo>
                <a:cubicBezTo>
                  <a:pt x="6129354" y="3138781"/>
                  <a:pt x="6111269" y="3114893"/>
                  <a:pt x="6126594" y="3087343"/>
                </a:cubicBezTo>
                <a:lnTo>
                  <a:pt x="6251728" y="2871166"/>
                </a:lnTo>
                <a:lnTo>
                  <a:pt x="6125577" y="2697679"/>
                </a:lnTo>
                <a:cubicBezTo>
                  <a:pt x="6111679" y="2674405"/>
                  <a:pt x="6129318" y="2647972"/>
                  <a:pt x="6150395" y="2646185"/>
                </a:cubicBezTo>
                <a:cubicBezTo>
                  <a:pt x="6152978" y="2645841"/>
                  <a:pt x="6155561" y="2645898"/>
                  <a:pt x="6156740" y="2645821"/>
                </a:cubicBezTo>
                <a:close/>
                <a:moveTo>
                  <a:pt x="5201639" y="2645821"/>
                </a:moveTo>
                <a:lnTo>
                  <a:pt x="5202987" y="2645821"/>
                </a:lnTo>
                <a:lnTo>
                  <a:pt x="5237344" y="2645821"/>
                </a:lnTo>
                <a:lnTo>
                  <a:pt x="5381874" y="2645821"/>
                </a:lnTo>
                <a:lnTo>
                  <a:pt x="5416232" y="2645821"/>
                </a:lnTo>
                <a:lnTo>
                  <a:pt x="5417579" y="2645821"/>
                </a:lnTo>
                <a:lnTo>
                  <a:pt x="5423345" y="2646041"/>
                </a:lnTo>
                <a:cubicBezTo>
                  <a:pt x="5443894" y="2647455"/>
                  <a:pt x="5449720" y="2659502"/>
                  <a:pt x="5458728" y="2672471"/>
                </a:cubicBezTo>
                <a:lnTo>
                  <a:pt x="5588233" y="2850575"/>
                </a:lnTo>
                <a:cubicBezTo>
                  <a:pt x="5596203" y="2862519"/>
                  <a:pt x="5595576" y="2874587"/>
                  <a:pt x="5586753" y="2890499"/>
                </a:cubicBezTo>
                <a:lnTo>
                  <a:pt x="5459923" y="3109659"/>
                </a:lnTo>
                <a:cubicBezTo>
                  <a:pt x="5450915" y="3125359"/>
                  <a:pt x="5443930" y="3139406"/>
                  <a:pt x="5423381" y="3141119"/>
                </a:cubicBezTo>
                <a:lnTo>
                  <a:pt x="5417615" y="3141384"/>
                </a:lnTo>
                <a:lnTo>
                  <a:pt x="5416267" y="3141384"/>
                </a:lnTo>
                <a:lnTo>
                  <a:pt x="5381911" y="3141384"/>
                </a:lnTo>
                <a:lnTo>
                  <a:pt x="5237379" y="3141384"/>
                </a:lnTo>
                <a:lnTo>
                  <a:pt x="5203022" y="3141384"/>
                </a:lnTo>
                <a:lnTo>
                  <a:pt x="5201674" y="3141384"/>
                </a:lnTo>
                <a:cubicBezTo>
                  <a:pt x="5200496" y="3141291"/>
                  <a:pt x="5197913" y="3141360"/>
                  <a:pt x="5195331" y="3140944"/>
                </a:cubicBezTo>
                <a:cubicBezTo>
                  <a:pt x="5174253" y="3138781"/>
                  <a:pt x="5156169" y="3114893"/>
                  <a:pt x="5171492" y="3087343"/>
                </a:cubicBezTo>
                <a:lnTo>
                  <a:pt x="5296628" y="2871166"/>
                </a:lnTo>
                <a:lnTo>
                  <a:pt x="5170476" y="2697679"/>
                </a:lnTo>
                <a:cubicBezTo>
                  <a:pt x="5156577" y="2674405"/>
                  <a:pt x="5174218" y="2647972"/>
                  <a:pt x="5195293" y="2646185"/>
                </a:cubicBezTo>
                <a:cubicBezTo>
                  <a:pt x="5197877" y="2645841"/>
                  <a:pt x="5200458" y="2645898"/>
                  <a:pt x="5201639" y="2645821"/>
                </a:cubicBezTo>
                <a:close/>
                <a:moveTo>
                  <a:pt x="4246535" y="2645821"/>
                </a:moveTo>
                <a:lnTo>
                  <a:pt x="4247882" y="2645821"/>
                </a:lnTo>
                <a:lnTo>
                  <a:pt x="4282239" y="2645821"/>
                </a:lnTo>
                <a:lnTo>
                  <a:pt x="4426770" y="2645821"/>
                </a:lnTo>
                <a:lnTo>
                  <a:pt x="4461128" y="2645821"/>
                </a:lnTo>
                <a:lnTo>
                  <a:pt x="4462477" y="2645821"/>
                </a:lnTo>
                <a:lnTo>
                  <a:pt x="4468241" y="2646041"/>
                </a:lnTo>
                <a:cubicBezTo>
                  <a:pt x="4488791" y="2647455"/>
                  <a:pt x="4494617" y="2659502"/>
                  <a:pt x="4503624" y="2672471"/>
                </a:cubicBezTo>
                <a:lnTo>
                  <a:pt x="4633130" y="2850575"/>
                </a:lnTo>
                <a:cubicBezTo>
                  <a:pt x="4641100" y="2862519"/>
                  <a:pt x="4640472" y="2874587"/>
                  <a:pt x="4631652" y="2890499"/>
                </a:cubicBezTo>
                <a:lnTo>
                  <a:pt x="4504818" y="3109659"/>
                </a:lnTo>
                <a:cubicBezTo>
                  <a:pt x="4495810" y="3125359"/>
                  <a:pt x="4488827" y="3139406"/>
                  <a:pt x="4468276" y="3141119"/>
                </a:cubicBezTo>
                <a:lnTo>
                  <a:pt x="4462511" y="3141384"/>
                </a:lnTo>
                <a:lnTo>
                  <a:pt x="4461163" y="3141384"/>
                </a:lnTo>
                <a:lnTo>
                  <a:pt x="4426806" y="3141384"/>
                </a:lnTo>
                <a:lnTo>
                  <a:pt x="4282276" y="3141384"/>
                </a:lnTo>
                <a:lnTo>
                  <a:pt x="4247918" y="3141384"/>
                </a:lnTo>
                <a:lnTo>
                  <a:pt x="4246571" y="3141384"/>
                </a:lnTo>
                <a:cubicBezTo>
                  <a:pt x="4245390" y="3141291"/>
                  <a:pt x="4242808" y="3141360"/>
                  <a:pt x="4240226" y="3140944"/>
                </a:cubicBezTo>
                <a:cubicBezTo>
                  <a:pt x="4219148" y="3138781"/>
                  <a:pt x="4201063" y="3114893"/>
                  <a:pt x="4216387" y="3087343"/>
                </a:cubicBezTo>
                <a:lnTo>
                  <a:pt x="4341522" y="2871166"/>
                </a:lnTo>
                <a:lnTo>
                  <a:pt x="4215370" y="2697679"/>
                </a:lnTo>
                <a:cubicBezTo>
                  <a:pt x="4201472" y="2674405"/>
                  <a:pt x="4219113" y="2647972"/>
                  <a:pt x="4240189" y="2646185"/>
                </a:cubicBezTo>
                <a:cubicBezTo>
                  <a:pt x="4242772" y="2645841"/>
                  <a:pt x="4245354" y="2645898"/>
                  <a:pt x="4246535" y="2645821"/>
                </a:cubicBezTo>
                <a:close/>
                <a:moveTo>
                  <a:pt x="3291449" y="2645821"/>
                </a:moveTo>
                <a:lnTo>
                  <a:pt x="3292798" y="2645821"/>
                </a:lnTo>
                <a:lnTo>
                  <a:pt x="3327154" y="2645821"/>
                </a:lnTo>
                <a:lnTo>
                  <a:pt x="3471684" y="2645821"/>
                </a:lnTo>
                <a:lnTo>
                  <a:pt x="3506041" y="2645821"/>
                </a:lnTo>
                <a:lnTo>
                  <a:pt x="3507390" y="2645821"/>
                </a:lnTo>
                <a:lnTo>
                  <a:pt x="3513155" y="2646041"/>
                </a:lnTo>
                <a:cubicBezTo>
                  <a:pt x="3533705" y="2647455"/>
                  <a:pt x="3539531" y="2659502"/>
                  <a:pt x="3548540" y="2672471"/>
                </a:cubicBezTo>
                <a:lnTo>
                  <a:pt x="3678044" y="2850575"/>
                </a:lnTo>
                <a:cubicBezTo>
                  <a:pt x="3686015" y="2862519"/>
                  <a:pt x="3685386" y="2874587"/>
                  <a:pt x="3676567" y="2890499"/>
                </a:cubicBezTo>
                <a:lnTo>
                  <a:pt x="3549734" y="3109659"/>
                </a:lnTo>
                <a:cubicBezTo>
                  <a:pt x="3540727" y="3125359"/>
                  <a:pt x="3533741" y="3139406"/>
                  <a:pt x="3513191" y="3141119"/>
                </a:cubicBezTo>
                <a:lnTo>
                  <a:pt x="3507427" y="3141384"/>
                </a:lnTo>
                <a:lnTo>
                  <a:pt x="3506077" y="3141384"/>
                </a:lnTo>
                <a:lnTo>
                  <a:pt x="3471721" y="3141384"/>
                </a:lnTo>
                <a:lnTo>
                  <a:pt x="3327191" y="3141384"/>
                </a:lnTo>
                <a:lnTo>
                  <a:pt x="3292835" y="3141384"/>
                </a:lnTo>
                <a:lnTo>
                  <a:pt x="3291486" y="3141384"/>
                </a:lnTo>
                <a:cubicBezTo>
                  <a:pt x="3290307" y="3141291"/>
                  <a:pt x="3287724" y="3141360"/>
                  <a:pt x="3285142" y="3140944"/>
                </a:cubicBezTo>
                <a:cubicBezTo>
                  <a:pt x="3264064" y="3138781"/>
                  <a:pt x="3245980" y="3114893"/>
                  <a:pt x="3261304" y="3087343"/>
                </a:cubicBezTo>
                <a:lnTo>
                  <a:pt x="3386438" y="2871166"/>
                </a:lnTo>
                <a:lnTo>
                  <a:pt x="3260288" y="2697679"/>
                </a:lnTo>
                <a:cubicBezTo>
                  <a:pt x="3246388" y="2674405"/>
                  <a:pt x="3264029" y="2647972"/>
                  <a:pt x="3285106" y="2646185"/>
                </a:cubicBezTo>
                <a:cubicBezTo>
                  <a:pt x="3287689" y="2645841"/>
                  <a:pt x="3290270" y="2645898"/>
                  <a:pt x="3291449" y="2645821"/>
                </a:cubicBezTo>
                <a:close/>
                <a:moveTo>
                  <a:pt x="2336347" y="2645821"/>
                </a:moveTo>
                <a:lnTo>
                  <a:pt x="2337695" y="2645821"/>
                </a:lnTo>
                <a:lnTo>
                  <a:pt x="2372052" y="2645821"/>
                </a:lnTo>
                <a:lnTo>
                  <a:pt x="2516583" y="2645821"/>
                </a:lnTo>
                <a:lnTo>
                  <a:pt x="2550941" y="2645821"/>
                </a:lnTo>
                <a:lnTo>
                  <a:pt x="2552289" y="2645821"/>
                </a:lnTo>
                <a:lnTo>
                  <a:pt x="2558055" y="2646041"/>
                </a:lnTo>
                <a:cubicBezTo>
                  <a:pt x="2578604" y="2647455"/>
                  <a:pt x="2584430" y="2659502"/>
                  <a:pt x="2593438" y="2672471"/>
                </a:cubicBezTo>
                <a:lnTo>
                  <a:pt x="2722943" y="2850575"/>
                </a:lnTo>
                <a:cubicBezTo>
                  <a:pt x="2730916" y="2862519"/>
                  <a:pt x="2730285" y="2874587"/>
                  <a:pt x="2721465" y="2890499"/>
                </a:cubicBezTo>
                <a:lnTo>
                  <a:pt x="2594634" y="3109659"/>
                </a:lnTo>
                <a:cubicBezTo>
                  <a:pt x="2585624" y="3125359"/>
                  <a:pt x="2578640" y="3139406"/>
                  <a:pt x="2558090" y="3141119"/>
                </a:cubicBezTo>
                <a:lnTo>
                  <a:pt x="2552324" y="3141384"/>
                </a:lnTo>
                <a:lnTo>
                  <a:pt x="2550977" y="3141384"/>
                </a:lnTo>
                <a:lnTo>
                  <a:pt x="2516620" y="3141384"/>
                </a:lnTo>
                <a:lnTo>
                  <a:pt x="2372088" y="3141384"/>
                </a:lnTo>
                <a:lnTo>
                  <a:pt x="2337731" y="3141384"/>
                </a:lnTo>
                <a:lnTo>
                  <a:pt x="2336384" y="3141384"/>
                </a:lnTo>
                <a:cubicBezTo>
                  <a:pt x="2335203" y="3141291"/>
                  <a:pt x="2332621" y="3141360"/>
                  <a:pt x="2330039" y="3140944"/>
                </a:cubicBezTo>
                <a:cubicBezTo>
                  <a:pt x="2308962" y="3138781"/>
                  <a:pt x="2290876" y="3114893"/>
                  <a:pt x="2306201" y="3087343"/>
                </a:cubicBezTo>
                <a:lnTo>
                  <a:pt x="2431337" y="2871166"/>
                </a:lnTo>
                <a:lnTo>
                  <a:pt x="2305184" y="2697679"/>
                </a:lnTo>
                <a:cubicBezTo>
                  <a:pt x="2291287" y="2674405"/>
                  <a:pt x="2308924" y="2647972"/>
                  <a:pt x="2330002" y="2646185"/>
                </a:cubicBezTo>
                <a:cubicBezTo>
                  <a:pt x="2332584" y="2645841"/>
                  <a:pt x="2335169" y="2645898"/>
                  <a:pt x="2336347" y="2645821"/>
                </a:cubicBezTo>
                <a:close/>
                <a:moveTo>
                  <a:pt x="1381247" y="2645821"/>
                </a:moveTo>
                <a:lnTo>
                  <a:pt x="1382594" y="2645821"/>
                </a:lnTo>
                <a:lnTo>
                  <a:pt x="1416953" y="2645821"/>
                </a:lnTo>
                <a:lnTo>
                  <a:pt x="1561482" y="2645821"/>
                </a:lnTo>
                <a:lnTo>
                  <a:pt x="1595839" y="2645821"/>
                </a:lnTo>
                <a:lnTo>
                  <a:pt x="1597187" y="2645821"/>
                </a:lnTo>
                <a:lnTo>
                  <a:pt x="1602952" y="2646041"/>
                </a:lnTo>
                <a:cubicBezTo>
                  <a:pt x="1623502" y="2647455"/>
                  <a:pt x="1629329" y="2659502"/>
                  <a:pt x="1638336" y="2672471"/>
                </a:cubicBezTo>
                <a:lnTo>
                  <a:pt x="1767842" y="2850575"/>
                </a:lnTo>
                <a:cubicBezTo>
                  <a:pt x="1775813" y="2862519"/>
                  <a:pt x="1775183" y="2874587"/>
                  <a:pt x="1766363" y="2890499"/>
                </a:cubicBezTo>
                <a:lnTo>
                  <a:pt x="1639530" y="3109659"/>
                </a:lnTo>
                <a:cubicBezTo>
                  <a:pt x="1630522" y="3125359"/>
                  <a:pt x="1623538" y="3139406"/>
                  <a:pt x="1602988" y="3141119"/>
                </a:cubicBezTo>
                <a:lnTo>
                  <a:pt x="1597222" y="3141384"/>
                </a:lnTo>
                <a:lnTo>
                  <a:pt x="1595876" y="3141384"/>
                </a:lnTo>
                <a:lnTo>
                  <a:pt x="1561518" y="3141384"/>
                </a:lnTo>
                <a:lnTo>
                  <a:pt x="1416988" y="3141384"/>
                </a:lnTo>
                <a:lnTo>
                  <a:pt x="1382630" y="3141384"/>
                </a:lnTo>
                <a:lnTo>
                  <a:pt x="1381282" y="3141384"/>
                </a:lnTo>
                <a:cubicBezTo>
                  <a:pt x="1380104" y="3141291"/>
                  <a:pt x="1377520" y="3141360"/>
                  <a:pt x="1374938" y="3140944"/>
                </a:cubicBezTo>
                <a:cubicBezTo>
                  <a:pt x="1353861" y="3138781"/>
                  <a:pt x="1335776" y="3114893"/>
                  <a:pt x="1351101" y="3087343"/>
                </a:cubicBezTo>
                <a:lnTo>
                  <a:pt x="1476236" y="2871166"/>
                </a:lnTo>
                <a:lnTo>
                  <a:pt x="1350085" y="2697679"/>
                </a:lnTo>
                <a:cubicBezTo>
                  <a:pt x="1336185" y="2674405"/>
                  <a:pt x="1353825" y="2647972"/>
                  <a:pt x="1374902" y="2646185"/>
                </a:cubicBezTo>
                <a:cubicBezTo>
                  <a:pt x="1377485" y="2645841"/>
                  <a:pt x="1380067" y="2645898"/>
                  <a:pt x="1381247" y="2645821"/>
                </a:cubicBezTo>
                <a:close/>
                <a:moveTo>
                  <a:pt x="426143" y="2645821"/>
                </a:moveTo>
                <a:lnTo>
                  <a:pt x="427491" y="2645821"/>
                </a:lnTo>
                <a:lnTo>
                  <a:pt x="461848" y="2645821"/>
                </a:lnTo>
                <a:lnTo>
                  <a:pt x="606378" y="2645821"/>
                </a:lnTo>
                <a:lnTo>
                  <a:pt x="640736" y="2645821"/>
                </a:lnTo>
                <a:lnTo>
                  <a:pt x="642083" y="2645821"/>
                </a:lnTo>
                <a:lnTo>
                  <a:pt x="647848" y="2646041"/>
                </a:lnTo>
                <a:cubicBezTo>
                  <a:pt x="668398" y="2647455"/>
                  <a:pt x="674224" y="2659502"/>
                  <a:pt x="683232" y="2672471"/>
                </a:cubicBezTo>
                <a:lnTo>
                  <a:pt x="812737" y="2850575"/>
                </a:lnTo>
                <a:cubicBezTo>
                  <a:pt x="820708" y="2862519"/>
                  <a:pt x="820079" y="2874587"/>
                  <a:pt x="811258" y="2890499"/>
                </a:cubicBezTo>
                <a:lnTo>
                  <a:pt x="684427" y="3109659"/>
                </a:lnTo>
                <a:cubicBezTo>
                  <a:pt x="675419" y="3125359"/>
                  <a:pt x="668434" y="3139406"/>
                  <a:pt x="647885" y="3141119"/>
                </a:cubicBezTo>
                <a:lnTo>
                  <a:pt x="642119" y="3141384"/>
                </a:lnTo>
                <a:lnTo>
                  <a:pt x="640771" y="3141384"/>
                </a:lnTo>
                <a:lnTo>
                  <a:pt x="606414" y="3141384"/>
                </a:lnTo>
                <a:lnTo>
                  <a:pt x="461884" y="3141384"/>
                </a:lnTo>
                <a:lnTo>
                  <a:pt x="427527" y="3141384"/>
                </a:lnTo>
                <a:lnTo>
                  <a:pt x="426179" y="3141384"/>
                </a:lnTo>
                <a:cubicBezTo>
                  <a:pt x="424999" y="3141291"/>
                  <a:pt x="422417" y="3141360"/>
                  <a:pt x="419834" y="3140944"/>
                </a:cubicBezTo>
                <a:cubicBezTo>
                  <a:pt x="398757" y="3138781"/>
                  <a:pt x="380672" y="3114893"/>
                  <a:pt x="395997" y="3087343"/>
                </a:cubicBezTo>
                <a:lnTo>
                  <a:pt x="521131" y="2871166"/>
                </a:lnTo>
                <a:lnTo>
                  <a:pt x="394980" y="2697679"/>
                </a:lnTo>
                <a:cubicBezTo>
                  <a:pt x="381082" y="2674405"/>
                  <a:pt x="398721" y="2647972"/>
                  <a:pt x="419798" y="2646185"/>
                </a:cubicBezTo>
                <a:cubicBezTo>
                  <a:pt x="422381" y="2645841"/>
                  <a:pt x="424963" y="2645898"/>
                  <a:pt x="426143" y="2645821"/>
                </a:cubicBezTo>
                <a:close/>
                <a:moveTo>
                  <a:pt x="0" y="2274624"/>
                </a:moveTo>
                <a:lnTo>
                  <a:pt x="128828" y="2274624"/>
                </a:lnTo>
                <a:lnTo>
                  <a:pt x="163184" y="2274624"/>
                </a:lnTo>
                <a:lnTo>
                  <a:pt x="164532" y="2274624"/>
                </a:lnTo>
                <a:lnTo>
                  <a:pt x="170297" y="2274844"/>
                </a:lnTo>
                <a:cubicBezTo>
                  <a:pt x="190847" y="2276258"/>
                  <a:pt x="196674" y="2288305"/>
                  <a:pt x="205682" y="2301274"/>
                </a:cubicBezTo>
                <a:lnTo>
                  <a:pt x="335186" y="2479360"/>
                </a:lnTo>
                <a:cubicBezTo>
                  <a:pt x="343157" y="2491304"/>
                  <a:pt x="342528" y="2503372"/>
                  <a:pt x="333707" y="2519284"/>
                </a:cubicBezTo>
                <a:lnTo>
                  <a:pt x="206876" y="2738444"/>
                </a:lnTo>
                <a:cubicBezTo>
                  <a:pt x="197868" y="2754144"/>
                  <a:pt x="190883" y="2768191"/>
                  <a:pt x="170334" y="2769904"/>
                </a:cubicBezTo>
                <a:lnTo>
                  <a:pt x="164568" y="2770169"/>
                </a:lnTo>
                <a:lnTo>
                  <a:pt x="163220" y="2770169"/>
                </a:lnTo>
                <a:lnTo>
                  <a:pt x="128864" y="2770169"/>
                </a:lnTo>
                <a:lnTo>
                  <a:pt x="0" y="2770169"/>
                </a:lnTo>
                <a:lnTo>
                  <a:pt x="0" y="2575240"/>
                </a:lnTo>
                <a:lnTo>
                  <a:pt x="43581" y="2499951"/>
                </a:lnTo>
                <a:lnTo>
                  <a:pt x="0" y="2440017"/>
                </a:lnTo>
                <a:close/>
                <a:moveTo>
                  <a:pt x="903694" y="2274623"/>
                </a:moveTo>
                <a:lnTo>
                  <a:pt x="905042" y="2274623"/>
                </a:lnTo>
                <a:lnTo>
                  <a:pt x="939399" y="2274623"/>
                </a:lnTo>
                <a:lnTo>
                  <a:pt x="1083930" y="2274623"/>
                </a:lnTo>
                <a:lnTo>
                  <a:pt x="1118287" y="2274623"/>
                </a:lnTo>
                <a:lnTo>
                  <a:pt x="1119635" y="2274623"/>
                </a:lnTo>
                <a:lnTo>
                  <a:pt x="1125400" y="2274842"/>
                </a:lnTo>
                <a:cubicBezTo>
                  <a:pt x="1145950" y="2276257"/>
                  <a:pt x="1151776" y="2288304"/>
                  <a:pt x="1160786" y="2301272"/>
                </a:cubicBezTo>
                <a:lnTo>
                  <a:pt x="1290290" y="2479360"/>
                </a:lnTo>
                <a:cubicBezTo>
                  <a:pt x="1298261" y="2491304"/>
                  <a:pt x="1297631" y="2503372"/>
                  <a:pt x="1288812" y="2519284"/>
                </a:cubicBezTo>
                <a:lnTo>
                  <a:pt x="1161979" y="2738444"/>
                </a:lnTo>
                <a:cubicBezTo>
                  <a:pt x="1152970" y="2754144"/>
                  <a:pt x="1145987" y="2768191"/>
                  <a:pt x="1125437" y="2769904"/>
                </a:cubicBezTo>
                <a:lnTo>
                  <a:pt x="1119671" y="2770169"/>
                </a:lnTo>
                <a:lnTo>
                  <a:pt x="1118324" y="2770169"/>
                </a:lnTo>
                <a:lnTo>
                  <a:pt x="1083967" y="2770169"/>
                </a:lnTo>
                <a:lnTo>
                  <a:pt x="939435" y="2770169"/>
                </a:lnTo>
                <a:lnTo>
                  <a:pt x="905078" y="2770169"/>
                </a:lnTo>
                <a:lnTo>
                  <a:pt x="903730" y="2770169"/>
                </a:lnTo>
                <a:cubicBezTo>
                  <a:pt x="902550" y="2770076"/>
                  <a:pt x="899968" y="2770145"/>
                  <a:pt x="897385" y="2769729"/>
                </a:cubicBezTo>
                <a:cubicBezTo>
                  <a:pt x="876308" y="2767566"/>
                  <a:pt x="858223" y="2743678"/>
                  <a:pt x="873547" y="2716128"/>
                </a:cubicBezTo>
                <a:lnTo>
                  <a:pt x="998682" y="2499951"/>
                </a:lnTo>
                <a:lnTo>
                  <a:pt x="872531" y="2326464"/>
                </a:lnTo>
                <a:cubicBezTo>
                  <a:pt x="858632" y="2303207"/>
                  <a:pt x="876272" y="2276773"/>
                  <a:pt x="897349" y="2274987"/>
                </a:cubicBezTo>
                <a:cubicBezTo>
                  <a:pt x="899931" y="2274643"/>
                  <a:pt x="902514" y="2274699"/>
                  <a:pt x="903694" y="2274623"/>
                </a:cubicBezTo>
                <a:close/>
                <a:moveTo>
                  <a:pt x="1858797" y="2274622"/>
                </a:moveTo>
                <a:lnTo>
                  <a:pt x="1860146" y="2274622"/>
                </a:lnTo>
                <a:lnTo>
                  <a:pt x="1894503" y="2274622"/>
                </a:lnTo>
                <a:lnTo>
                  <a:pt x="2039033" y="2274622"/>
                </a:lnTo>
                <a:lnTo>
                  <a:pt x="2073390" y="2274622"/>
                </a:lnTo>
                <a:lnTo>
                  <a:pt x="2074737" y="2274622"/>
                </a:lnTo>
                <a:lnTo>
                  <a:pt x="2080503" y="2274841"/>
                </a:lnTo>
                <a:cubicBezTo>
                  <a:pt x="2101050" y="2276255"/>
                  <a:pt x="2106878" y="2288302"/>
                  <a:pt x="2115886" y="2301271"/>
                </a:cubicBezTo>
                <a:lnTo>
                  <a:pt x="2245389" y="2479360"/>
                </a:lnTo>
                <a:cubicBezTo>
                  <a:pt x="2253363" y="2491304"/>
                  <a:pt x="2252735" y="2503372"/>
                  <a:pt x="2243912" y="2519284"/>
                </a:cubicBezTo>
                <a:lnTo>
                  <a:pt x="2117080" y="2738444"/>
                </a:lnTo>
                <a:cubicBezTo>
                  <a:pt x="2108071" y="2754144"/>
                  <a:pt x="2101088" y="2768191"/>
                  <a:pt x="2080539" y="2769904"/>
                </a:cubicBezTo>
                <a:lnTo>
                  <a:pt x="2074774" y="2770169"/>
                </a:lnTo>
                <a:lnTo>
                  <a:pt x="2073426" y="2770169"/>
                </a:lnTo>
                <a:lnTo>
                  <a:pt x="2039069" y="2770169"/>
                </a:lnTo>
                <a:lnTo>
                  <a:pt x="1894538" y="2770169"/>
                </a:lnTo>
                <a:lnTo>
                  <a:pt x="1860181" y="2770169"/>
                </a:lnTo>
                <a:lnTo>
                  <a:pt x="1858834" y="2770169"/>
                </a:lnTo>
                <a:cubicBezTo>
                  <a:pt x="1857655" y="2770076"/>
                  <a:pt x="1855071" y="2770145"/>
                  <a:pt x="1852489" y="2769729"/>
                </a:cubicBezTo>
                <a:cubicBezTo>
                  <a:pt x="1831412" y="2767566"/>
                  <a:pt x="1813327" y="2743678"/>
                  <a:pt x="1828651" y="2716128"/>
                </a:cubicBezTo>
                <a:lnTo>
                  <a:pt x="1953786" y="2499951"/>
                </a:lnTo>
                <a:lnTo>
                  <a:pt x="1827635" y="2326464"/>
                </a:lnTo>
                <a:cubicBezTo>
                  <a:pt x="1813736" y="2303205"/>
                  <a:pt x="1831376" y="2276772"/>
                  <a:pt x="1852453" y="2274985"/>
                </a:cubicBezTo>
                <a:cubicBezTo>
                  <a:pt x="1855035" y="2274641"/>
                  <a:pt x="1857618" y="2274698"/>
                  <a:pt x="1858797" y="2274622"/>
                </a:cubicBezTo>
                <a:close/>
                <a:moveTo>
                  <a:pt x="2813898" y="2274620"/>
                </a:moveTo>
                <a:lnTo>
                  <a:pt x="2815247" y="2274620"/>
                </a:lnTo>
                <a:lnTo>
                  <a:pt x="2849605" y="2274620"/>
                </a:lnTo>
                <a:lnTo>
                  <a:pt x="2994136" y="2274620"/>
                </a:lnTo>
                <a:lnTo>
                  <a:pt x="3028494" y="2274620"/>
                </a:lnTo>
                <a:lnTo>
                  <a:pt x="3029842" y="2274620"/>
                </a:lnTo>
                <a:lnTo>
                  <a:pt x="3035607" y="2274840"/>
                </a:lnTo>
                <a:cubicBezTo>
                  <a:pt x="3056157" y="2276254"/>
                  <a:pt x="3061984" y="2288301"/>
                  <a:pt x="3070994" y="2301270"/>
                </a:cubicBezTo>
                <a:lnTo>
                  <a:pt x="3200497" y="2479360"/>
                </a:lnTo>
                <a:cubicBezTo>
                  <a:pt x="3208467" y="2491304"/>
                  <a:pt x="3207835" y="2503372"/>
                  <a:pt x="3199016" y="2519284"/>
                </a:cubicBezTo>
                <a:lnTo>
                  <a:pt x="3072186" y="2738444"/>
                </a:lnTo>
                <a:cubicBezTo>
                  <a:pt x="3063178" y="2754144"/>
                  <a:pt x="3056193" y="2768191"/>
                  <a:pt x="3035642" y="2769904"/>
                </a:cubicBezTo>
                <a:lnTo>
                  <a:pt x="3029878" y="2770169"/>
                </a:lnTo>
                <a:lnTo>
                  <a:pt x="3028531" y="2770169"/>
                </a:lnTo>
                <a:lnTo>
                  <a:pt x="2994171" y="2770169"/>
                </a:lnTo>
                <a:lnTo>
                  <a:pt x="2849642" y="2770169"/>
                </a:lnTo>
                <a:lnTo>
                  <a:pt x="2815283" y="2770169"/>
                </a:lnTo>
                <a:lnTo>
                  <a:pt x="2813936" y="2770169"/>
                </a:lnTo>
                <a:cubicBezTo>
                  <a:pt x="2812756" y="2770076"/>
                  <a:pt x="2810173" y="2770145"/>
                  <a:pt x="2807590" y="2769729"/>
                </a:cubicBezTo>
                <a:cubicBezTo>
                  <a:pt x="2786515" y="2767566"/>
                  <a:pt x="2768430" y="2743678"/>
                  <a:pt x="2783753" y="2716128"/>
                </a:cubicBezTo>
                <a:lnTo>
                  <a:pt x="2908887" y="2499951"/>
                </a:lnTo>
                <a:lnTo>
                  <a:pt x="2782736" y="2326464"/>
                </a:lnTo>
                <a:cubicBezTo>
                  <a:pt x="2768838" y="2303204"/>
                  <a:pt x="2786477" y="2276770"/>
                  <a:pt x="2807556" y="2274984"/>
                </a:cubicBezTo>
                <a:cubicBezTo>
                  <a:pt x="2810139" y="2274640"/>
                  <a:pt x="2812722" y="2274697"/>
                  <a:pt x="2813898" y="2274620"/>
                </a:cubicBezTo>
                <a:close/>
                <a:moveTo>
                  <a:pt x="3769001" y="2274619"/>
                </a:moveTo>
                <a:lnTo>
                  <a:pt x="3770348" y="2274619"/>
                </a:lnTo>
                <a:lnTo>
                  <a:pt x="3804707" y="2274619"/>
                </a:lnTo>
                <a:lnTo>
                  <a:pt x="3949235" y="2274619"/>
                </a:lnTo>
                <a:lnTo>
                  <a:pt x="3983594" y="2274619"/>
                </a:lnTo>
                <a:lnTo>
                  <a:pt x="3984940" y="2274619"/>
                </a:lnTo>
                <a:lnTo>
                  <a:pt x="3990704" y="2274838"/>
                </a:lnTo>
                <a:cubicBezTo>
                  <a:pt x="4011255" y="2276252"/>
                  <a:pt x="4017081" y="2288299"/>
                  <a:pt x="4026089" y="2301268"/>
                </a:cubicBezTo>
                <a:lnTo>
                  <a:pt x="4155595" y="2479360"/>
                </a:lnTo>
                <a:cubicBezTo>
                  <a:pt x="4163566" y="2491304"/>
                  <a:pt x="4162936" y="2503372"/>
                  <a:pt x="4154115" y="2519284"/>
                </a:cubicBezTo>
                <a:lnTo>
                  <a:pt x="4027283" y="2738444"/>
                </a:lnTo>
                <a:cubicBezTo>
                  <a:pt x="4018277" y="2754144"/>
                  <a:pt x="4011292" y="2768191"/>
                  <a:pt x="3990741" y="2769904"/>
                </a:cubicBezTo>
                <a:lnTo>
                  <a:pt x="3984976" y="2770169"/>
                </a:lnTo>
                <a:lnTo>
                  <a:pt x="3983627" y="2770169"/>
                </a:lnTo>
                <a:lnTo>
                  <a:pt x="3949271" y="2770169"/>
                </a:lnTo>
                <a:lnTo>
                  <a:pt x="3804743" y="2770169"/>
                </a:lnTo>
                <a:lnTo>
                  <a:pt x="3770384" y="2770169"/>
                </a:lnTo>
                <a:lnTo>
                  <a:pt x="3769036" y="2770169"/>
                </a:lnTo>
                <a:cubicBezTo>
                  <a:pt x="3767858" y="2770076"/>
                  <a:pt x="3765276" y="2770145"/>
                  <a:pt x="3762692" y="2769729"/>
                </a:cubicBezTo>
                <a:cubicBezTo>
                  <a:pt x="3741615" y="2767566"/>
                  <a:pt x="3723530" y="2743678"/>
                  <a:pt x="3738855" y="2716128"/>
                </a:cubicBezTo>
                <a:lnTo>
                  <a:pt x="3863989" y="2499951"/>
                </a:lnTo>
                <a:lnTo>
                  <a:pt x="3737838" y="2326464"/>
                </a:lnTo>
                <a:cubicBezTo>
                  <a:pt x="3723939" y="2303202"/>
                  <a:pt x="3741578" y="2276769"/>
                  <a:pt x="3762656" y="2274982"/>
                </a:cubicBezTo>
                <a:cubicBezTo>
                  <a:pt x="3765237" y="2274638"/>
                  <a:pt x="3767822" y="2274695"/>
                  <a:pt x="3769001" y="2274619"/>
                </a:cubicBezTo>
                <a:close/>
                <a:moveTo>
                  <a:pt x="4724086" y="2274617"/>
                </a:moveTo>
                <a:lnTo>
                  <a:pt x="4725437" y="2274617"/>
                </a:lnTo>
                <a:lnTo>
                  <a:pt x="4759792" y="2274617"/>
                </a:lnTo>
                <a:lnTo>
                  <a:pt x="4904320" y="2274617"/>
                </a:lnTo>
                <a:lnTo>
                  <a:pt x="4938679" y="2274617"/>
                </a:lnTo>
                <a:lnTo>
                  <a:pt x="4940026" y="2274617"/>
                </a:lnTo>
                <a:lnTo>
                  <a:pt x="4945794" y="2274837"/>
                </a:lnTo>
                <a:cubicBezTo>
                  <a:pt x="4966342" y="2276251"/>
                  <a:pt x="4972168" y="2288298"/>
                  <a:pt x="4981175" y="2301267"/>
                </a:cubicBezTo>
                <a:lnTo>
                  <a:pt x="5110683" y="2479360"/>
                </a:lnTo>
                <a:cubicBezTo>
                  <a:pt x="5118652" y="2491304"/>
                  <a:pt x="5118023" y="2503372"/>
                  <a:pt x="5109202" y="2519284"/>
                </a:cubicBezTo>
                <a:lnTo>
                  <a:pt x="4982371" y="2738444"/>
                </a:lnTo>
                <a:cubicBezTo>
                  <a:pt x="4973363" y="2754144"/>
                  <a:pt x="4966378" y="2768191"/>
                  <a:pt x="4945827" y="2769904"/>
                </a:cubicBezTo>
                <a:lnTo>
                  <a:pt x="4940062" y="2770169"/>
                </a:lnTo>
                <a:lnTo>
                  <a:pt x="4938714" y="2770169"/>
                </a:lnTo>
                <a:lnTo>
                  <a:pt x="4904357" y="2770169"/>
                </a:lnTo>
                <a:lnTo>
                  <a:pt x="4759827" y="2770169"/>
                </a:lnTo>
                <a:lnTo>
                  <a:pt x="4725471" y="2770169"/>
                </a:lnTo>
                <a:lnTo>
                  <a:pt x="4724123" y="2770169"/>
                </a:lnTo>
                <a:cubicBezTo>
                  <a:pt x="4722944" y="2770076"/>
                  <a:pt x="4720361" y="2770145"/>
                  <a:pt x="4717779" y="2769729"/>
                </a:cubicBezTo>
                <a:cubicBezTo>
                  <a:pt x="4696701" y="2767566"/>
                  <a:pt x="4678617" y="2743678"/>
                  <a:pt x="4693939" y="2716128"/>
                </a:cubicBezTo>
                <a:lnTo>
                  <a:pt x="4819075" y="2499951"/>
                </a:lnTo>
                <a:lnTo>
                  <a:pt x="4692923" y="2326464"/>
                </a:lnTo>
                <a:cubicBezTo>
                  <a:pt x="4679026" y="2303201"/>
                  <a:pt x="4696664" y="2276768"/>
                  <a:pt x="4717742" y="2274981"/>
                </a:cubicBezTo>
                <a:cubicBezTo>
                  <a:pt x="4720324" y="2274637"/>
                  <a:pt x="4722907" y="2274694"/>
                  <a:pt x="4724086" y="2274617"/>
                </a:cubicBezTo>
                <a:close/>
                <a:moveTo>
                  <a:pt x="5679190" y="2274616"/>
                </a:moveTo>
                <a:lnTo>
                  <a:pt x="5680538" y="2274616"/>
                </a:lnTo>
                <a:lnTo>
                  <a:pt x="5714894" y="2274616"/>
                </a:lnTo>
                <a:lnTo>
                  <a:pt x="5859424" y="2274616"/>
                </a:lnTo>
                <a:lnTo>
                  <a:pt x="5893783" y="2274616"/>
                </a:lnTo>
                <a:lnTo>
                  <a:pt x="5895129" y="2274616"/>
                </a:lnTo>
                <a:lnTo>
                  <a:pt x="5900894" y="2274835"/>
                </a:lnTo>
                <a:cubicBezTo>
                  <a:pt x="5921444" y="2276250"/>
                  <a:pt x="5927271" y="2288297"/>
                  <a:pt x="5936279" y="2301265"/>
                </a:cubicBezTo>
                <a:lnTo>
                  <a:pt x="6065783" y="2479360"/>
                </a:lnTo>
                <a:cubicBezTo>
                  <a:pt x="6073755" y="2491304"/>
                  <a:pt x="6073125" y="2503372"/>
                  <a:pt x="6064305" y="2519284"/>
                </a:cubicBezTo>
                <a:lnTo>
                  <a:pt x="5937473" y="2738444"/>
                </a:lnTo>
                <a:cubicBezTo>
                  <a:pt x="5928465" y="2754144"/>
                  <a:pt x="5921480" y="2768191"/>
                  <a:pt x="5900931" y="2769904"/>
                </a:cubicBezTo>
                <a:lnTo>
                  <a:pt x="5895165" y="2770169"/>
                </a:lnTo>
                <a:lnTo>
                  <a:pt x="5893817" y="2770169"/>
                </a:lnTo>
                <a:lnTo>
                  <a:pt x="5859463" y="2770169"/>
                </a:lnTo>
                <a:lnTo>
                  <a:pt x="5714930" y="2770169"/>
                </a:lnTo>
                <a:lnTo>
                  <a:pt x="5680574" y="2770169"/>
                </a:lnTo>
                <a:lnTo>
                  <a:pt x="5679225" y="2770169"/>
                </a:lnTo>
                <a:cubicBezTo>
                  <a:pt x="5678046" y="2770076"/>
                  <a:pt x="5675463" y="2770145"/>
                  <a:pt x="5672881" y="2769729"/>
                </a:cubicBezTo>
                <a:cubicBezTo>
                  <a:pt x="5651804" y="2767566"/>
                  <a:pt x="5633718" y="2743678"/>
                  <a:pt x="5649042" y="2716128"/>
                </a:cubicBezTo>
                <a:lnTo>
                  <a:pt x="5774176" y="2499951"/>
                </a:lnTo>
                <a:lnTo>
                  <a:pt x="5648026" y="2326464"/>
                </a:lnTo>
                <a:cubicBezTo>
                  <a:pt x="5634127" y="2303199"/>
                  <a:pt x="5651768" y="2276766"/>
                  <a:pt x="5672845" y="2274980"/>
                </a:cubicBezTo>
                <a:cubicBezTo>
                  <a:pt x="5675428" y="2274636"/>
                  <a:pt x="5678010" y="2274692"/>
                  <a:pt x="5679190" y="2274616"/>
                </a:cubicBezTo>
                <a:close/>
                <a:moveTo>
                  <a:pt x="6634292" y="2274615"/>
                </a:moveTo>
                <a:lnTo>
                  <a:pt x="6635640" y="2274615"/>
                </a:lnTo>
                <a:lnTo>
                  <a:pt x="6669997" y="2274615"/>
                </a:lnTo>
                <a:lnTo>
                  <a:pt x="6814528" y="2274615"/>
                </a:lnTo>
                <a:lnTo>
                  <a:pt x="6848885" y="2274615"/>
                </a:lnTo>
                <a:lnTo>
                  <a:pt x="6850233" y="2274615"/>
                </a:lnTo>
                <a:lnTo>
                  <a:pt x="6855998" y="2274834"/>
                </a:lnTo>
                <a:cubicBezTo>
                  <a:pt x="6876548" y="2276248"/>
                  <a:pt x="6882374" y="2288295"/>
                  <a:pt x="6891382" y="2301264"/>
                </a:cubicBezTo>
                <a:lnTo>
                  <a:pt x="7020887" y="2479360"/>
                </a:lnTo>
                <a:cubicBezTo>
                  <a:pt x="7028858" y="2491304"/>
                  <a:pt x="7028229" y="2503372"/>
                  <a:pt x="7019408" y="2519284"/>
                </a:cubicBezTo>
                <a:lnTo>
                  <a:pt x="6892576" y="2738444"/>
                </a:lnTo>
                <a:cubicBezTo>
                  <a:pt x="6883568" y="2754144"/>
                  <a:pt x="6876584" y="2768191"/>
                  <a:pt x="6856034" y="2769904"/>
                </a:cubicBezTo>
                <a:lnTo>
                  <a:pt x="6850269" y="2770169"/>
                </a:lnTo>
                <a:lnTo>
                  <a:pt x="6848921" y="2770169"/>
                </a:lnTo>
                <a:lnTo>
                  <a:pt x="6814564" y="2770169"/>
                </a:lnTo>
                <a:lnTo>
                  <a:pt x="6670033" y="2770169"/>
                </a:lnTo>
                <a:lnTo>
                  <a:pt x="6635676" y="2770169"/>
                </a:lnTo>
                <a:lnTo>
                  <a:pt x="6634328" y="2770169"/>
                </a:lnTo>
                <a:cubicBezTo>
                  <a:pt x="6633149" y="2770076"/>
                  <a:pt x="6630566" y="2770145"/>
                  <a:pt x="6627983" y="2769729"/>
                </a:cubicBezTo>
                <a:cubicBezTo>
                  <a:pt x="6606906" y="2767566"/>
                  <a:pt x="6588821" y="2743678"/>
                  <a:pt x="6604146" y="2716128"/>
                </a:cubicBezTo>
                <a:lnTo>
                  <a:pt x="6729280" y="2499951"/>
                </a:lnTo>
                <a:lnTo>
                  <a:pt x="6603129" y="2326464"/>
                </a:lnTo>
                <a:cubicBezTo>
                  <a:pt x="6589231" y="2303198"/>
                  <a:pt x="6606870" y="2276765"/>
                  <a:pt x="6627947" y="2274978"/>
                </a:cubicBezTo>
                <a:cubicBezTo>
                  <a:pt x="6630530" y="2274634"/>
                  <a:pt x="6633113" y="2274691"/>
                  <a:pt x="6634292" y="2274615"/>
                </a:cubicBezTo>
                <a:close/>
                <a:moveTo>
                  <a:pt x="7589396" y="2274613"/>
                </a:moveTo>
                <a:lnTo>
                  <a:pt x="7590744" y="2274613"/>
                </a:lnTo>
                <a:lnTo>
                  <a:pt x="7625101" y="2274613"/>
                </a:lnTo>
                <a:lnTo>
                  <a:pt x="7769632" y="2274613"/>
                </a:lnTo>
                <a:lnTo>
                  <a:pt x="7803989" y="2274613"/>
                </a:lnTo>
                <a:lnTo>
                  <a:pt x="7805337" y="2274613"/>
                </a:lnTo>
                <a:lnTo>
                  <a:pt x="7811102" y="2274832"/>
                </a:lnTo>
                <a:cubicBezTo>
                  <a:pt x="7831652" y="2276247"/>
                  <a:pt x="7837478" y="2288294"/>
                  <a:pt x="7846486" y="2301263"/>
                </a:cubicBezTo>
                <a:lnTo>
                  <a:pt x="7975991" y="2479360"/>
                </a:lnTo>
                <a:cubicBezTo>
                  <a:pt x="7983962" y="2491304"/>
                  <a:pt x="7983333" y="2503372"/>
                  <a:pt x="7974512" y="2519284"/>
                </a:cubicBezTo>
                <a:lnTo>
                  <a:pt x="7847680" y="2738444"/>
                </a:lnTo>
                <a:cubicBezTo>
                  <a:pt x="7838672" y="2754144"/>
                  <a:pt x="7831688" y="2768191"/>
                  <a:pt x="7811138" y="2769904"/>
                </a:cubicBezTo>
                <a:lnTo>
                  <a:pt x="7805373" y="2770169"/>
                </a:lnTo>
                <a:lnTo>
                  <a:pt x="7804025" y="2770169"/>
                </a:lnTo>
                <a:lnTo>
                  <a:pt x="7769668" y="2770169"/>
                </a:lnTo>
                <a:lnTo>
                  <a:pt x="7625137" y="2770169"/>
                </a:lnTo>
                <a:lnTo>
                  <a:pt x="7590780" y="2770169"/>
                </a:lnTo>
                <a:lnTo>
                  <a:pt x="7589432" y="2770169"/>
                </a:lnTo>
                <a:cubicBezTo>
                  <a:pt x="7588253" y="2770076"/>
                  <a:pt x="7585670" y="2770145"/>
                  <a:pt x="7583087" y="2769729"/>
                </a:cubicBezTo>
                <a:cubicBezTo>
                  <a:pt x="7562010" y="2767566"/>
                  <a:pt x="7543925" y="2743678"/>
                  <a:pt x="7559250" y="2716128"/>
                </a:cubicBezTo>
                <a:lnTo>
                  <a:pt x="7684384" y="2499951"/>
                </a:lnTo>
                <a:lnTo>
                  <a:pt x="7558233" y="2326464"/>
                </a:lnTo>
                <a:cubicBezTo>
                  <a:pt x="7544335" y="2303197"/>
                  <a:pt x="7561974" y="2276763"/>
                  <a:pt x="7583051" y="2274977"/>
                </a:cubicBezTo>
                <a:cubicBezTo>
                  <a:pt x="7585634" y="2274633"/>
                  <a:pt x="7588217" y="2274690"/>
                  <a:pt x="7589396" y="2274613"/>
                </a:cubicBezTo>
                <a:close/>
                <a:moveTo>
                  <a:pt x="8544500" y="2274612"/>
                </a:moveTo>
                <a:lnTo>
                  <a:pt x="8545848" y="2274612"/>
                </a:lnTo>
                <a:lnTo>
                  <a:pt x="8580205" y="2274612"/>
                </a:lnTo>
                <a:lnTo>
                  <a:pt x="8724736" y="2274612"/>
                </a:lnTo>
                <a:lnTo>
                  <a:pt x="8759093" y="2274612"/>
                </a:lnTo>
                <a:lnTo>
                  <a:pt x="8760440" y="2274612"/>
                </a:lnTo>
                <a:lnTo>
                  <a:pt x="8766206" y="2274831"/>
                </a:lnTo>
                <a:cubicBezTo>
                  <a:pt x="8786755" y="2276245"/>
                  <a:pt x="8792582" y="2288292"/>
                  <a:pt x="8801590" y="2301261"/>
                </a:cubicBezTo>
                <a:lnTo>
                  <a:pt x="8931095" y="2479360"/>
                </a:lnTo>
                <a:cubicBezTo>
                  <a:pt x="8939066" y="2491304"/>
                  <a:pt x="8938437" y="2503372"/>
                  <a:pt x="8929616" y="2519284"/>
                </a:cubicBezTo>
                <a:lnTo>
                  <a:pt x="8802784" y="2738444"/>
                </a:lnTo>
                <a:cubicBezTo>
                  <a:pt x="8793776" y="2754144"/>
                  <a:pt x="8786791" y="2768191"/>
                  <a:pt x="8766242" y="2769904"/>
                </a:cubicBezTo>
                <a:lnTo>
                  <a:pt x="8760476" y="2770169"/>
                </a:lnTo>
                <a:lnTo>
                  <a:pt x="8759129" y="2770169"/>
                </a:lnTo>
                <a:lnTo>
                  <a:pt x="8724771" y="2770169"/>
                </a:lnTo>
                <a:lnTo>
                  <a:pt x="8580241" y="2770169"/>
                </a:lnTo>
                <a:lnTo>
                  <a:pt x="8545884" y="2770169"/>
                </a:lnTo>
                <a:lnTo>
                  <a:pt x="8544536" y="2770169"/>
                </a:lnTo>
                <a:cubicBezTo>
                  <a:pt x="8543356" y="2770076"/>
                  <a:pt x="8540774" y="2770145"/>
                  <a:pt x="8538191" y="2769729"/>
                </a:cubicBezTo>
                <a:cubicBezTo>
                  <a:pt x="8517114" y="2767566"/>
                  <a:pt x="8499029" y="2743678"/>
                  <a:pt x="8514353" y="2716128"/>
                </a:cubicBezTo>
                <a:lnTo>
                  <a:pt x="8639488" y="2499951"/>
                </a:lnTo>
                <a:lnTo>
                  <a:pt x="8513337" y="2326464"/>
                </a:lnTo>
                <a:cubicBezTo>
                  <a:pt x="8499438" y="2303195"/>
                  <a:pt x="8517078" y="2276762"/>
                  <a:pt x="8538155" y="2274975"/>
                </a:cubicBezTo>
                <a:cubicBezTo>
                  <a:pt x="8540738" y="2274631"/>
                  <a:pt x="8543320" y="2274688"/>
                  <a:pt x="8544500" y="2274612"/>
                </a:cubicBezTo>
                <a:close/>
                <a:moveTo>
                  <a:pt x="426143" y="2088831"/>
                </a:moveTo>
                <a:lnTo>
                  <a:pt x="427491" y="2088831"/>
                </a:lnTo>
                <a:lnTo>
                  <a:pt x="461848" y="2088831"/>
                </a:lnTo>
                <a:lnTo>
                  <a:pt x="606378" y="2088831"/>
                </a:lnTo>
                <a:lnTo>
                  <a:pt x="640736" y="2088831"/>
                </a:lnTo>
                <a:lnTo>
                  <a:pt x="642083" y="2088831"/>
                </a:lnTo>
                <a:lnTo>
                  <a:pt x="647848" y="2089050"/>
                </a:lnTo>
                <a:cubicBezTo>
                  <a:pt x="668398" y="2090466"/>
                  <a:pt x="674224" y="2102512"/>
                  <a:pt x="683232" y="2115480"/>
                </a:cubicBezTo>
                <a:lnTo>
                  <a:pt x="812737" y="2293583"/>
                </a:lnTo>
                <a:cubicBezTo>
                  <a:pt x="820708" y="2305527"/>
                  <a:pt x="820079" y="2317578"/>
                  <a:pt x="811258" y="2333490"/>
                </a:cubicBezTo>
                <a:lnTo>
                  <a:pt x="684427" y="2552650"/>
                </a:lnTo>
                <a:cubicBezTo>
                  <a:pt x="675419" y="2568350"/>
                  <a:pt x="668434" y="2582397"/>
                  <a:pt x="647885" y="2584110"/>
                </a:cubicBezTo>
                <a:lnTo>
                  <a:pt x="642119" y="2584375"/>
                </a:lnTo>
                <a:lnTo>
                  <a:pt x="640771" y="2584375"/>
                </a:lnTo>
                <a:lnTo>
                  <a:pt x="606414" y="2584375"/>
                </a:lnTo>
                <a:lnTo>
                  <a:pt x="461884" y="2584375"/>
                </a:lnTo>
                <a:lnTo>
                  <a:pt x="427527" y="2584375"/>
                </a:lnTo>
                <a:lnTo>
                  <a:pt x="426179" y="2584375"/>
                </a:lnTo>
                <a:cubicBezTo>
                  <a:pt x="424999" y="2584282"/>
                  <a:pt x="422417" y="2584351"/>
                  <a:pt x="419834" y="2583935"/>
                </a:cubicBezTo>
                <a:cubicBezTo>
                  <a:pt x="398757" y="2581772"/>
                  <a:pt x="380672" y="2557884"/>
                  <a:pt x="395997" y="2530334"/>
                </a:cubicBezTo>
                <a:lnTo>
                  <a:pt x="521131" y="2314157"/>
                </a:lnTo>
                <a:lnTo>
                  <a:pt x="394980" y="2140687"/>
                </a:lnTo>
                <a:cubicBezTo>
                  <a:pt x="381082" y="2117415"/>
                  <a:pt x="398721" y="2090979"/>
                  <a:pt x="419798" y="2089195"/>
                </a:cubicBezTo>
                <a:cubicBezTo>
                  <a:pt x="422381" y="2088851"/>
                  <a:pt x="424963" y="2088907"/>
                  <a:pt x="426143" y="2088831"/>
                </a:cubicBezTo>
                <a:close/>
                <a:moveTo>
                  <a:pt x="1381247" y="2088830"/>
                </a:moveTo>
                <a:lnTo>
                  <a:pt x="1382594" y="2088830"/>
                </a:lnTo>
                <a:lnTo>
                  <a:pt x="1416953" y="2088830"/>
                </a:lnTo>
                <a:lnTo>
                  <a:pt x="1561482" y="2088830"/>
                </a:lnTo>
                <a:lnTo>
                  <a:pt x="1595839" y="2088830"/>
                </a:lnTo>
                <a:lnTo>
                  <a:pt x="1597187" y="2088830"/>
                </a:lnTo>
                <a:lnTo>
                  <a:pt x="1602952" y="2089049"/>
                </a:lnTo>
                <a:cubicBezTo>
                  <a:pt x="1623502" y="2090464"/>
                  <a:pt x="1629329" y="2102511"/>
                  <a:pt x="1638336" y="2115479"/>
                </a:cubicBezTo>
                <a:lnTo>
                  <a:pt x="1767842" y="2293582"/>
                </a:lnTo>
                <a:cubicBezTo>
                  <a:pt x="1775813" y="2305526"/>
                  <a:pt x="1775183" y="2317578"/>
                  <a:pt x="1766363" y="2333490"/>
                </a:cubicBezTo>
                <a:lnTo>
                  <a:pt x="1639530" y="2552650"/>
                </a:lnTo>
                <a:cubicBezTo>
                  <a:pt x="1630522" y="2568350"/>
                  <a:pt x="1623538" y="2582397"/>
                  <a:pt x="1602988" y="2584110"/>
                </a:cubicBezTo>
                <a:lnTo>
                  <a:pt x="1597222" y="2584375"/>
                </a:lnTo>
                <a:lnTo>
                  <a:pt x="1595876" y="2584375"/>
                </a:lnTo>
                <a:lnTo>
                  <a:pt x="1561518" y="2584375"/>
                </a:lnTo>
                <a:lnTo>
                  <a:pt x="1416988" y="2584375"/>
                </a:lnTo>
                <a:lnTo>
                  <a:pt x="1382630" y="2584375"/>
                </a:lnTo>
                <a:lnTo>
                  <a:pt x="1381282" y="2584375"/>
                </a:lnTo>
                <a:cubicBezTo>
                  <a:pt x="1380104" y="2584282"/>
                  <a:pt x="1377520" y="2584351"/>
                  <a:pt x="1374938" y="2583935"/>
                </a:cubicBezTo>
                <a:cubicBezTo>
                  <a:pt x="1353861" y="2581772"/>
                  <a:pt x="1335776" y="2557884"/>
                  <a:pt x="1351101" y="2530334"/>
                </a:cubicBezTo>
                <a:lnTo>
                  <a:pt x="1476236" y="2314157"/>
                </a:lnTo>
                <a:lnTo>
                  <a:pt x="1350085" y="2140686"/>
                </a:lnTo>
                <a:cubicBezTo>
                  <a:pt x="1336185" y="2117413"/>
                  <a:pt x="1353825" y="2090977"/>
                  <a:pt x="1374902" y="2089193"/>
                </a:cubicBezTo>
                <a:cubicBezTo>
                  <a:pt x="1377485" y="2088850"/>
                  <a:pt x="1380067" y="2088906"/>
                  <a:pt x="1381247" y="2088830"/>
                </a:cubicBezTo>
                <a:close/>
                <a:moveTo>
                  <a:pt x="2336347" y="2088828"/>
                </a:moveTo>
                <a:lnTo>
                  <a:pt x="2337695" y="2088828"/>
                </a:lnTo>
                <a:lnTo>
                  <a:pt x="2372052" y="2088828"/>
                </a:lnTo>
                <a:lnTo>
                  <a:pt x="2516583" y="2088828"/>
                </a:lnTo>
                <a:lnTo>
                  <a:pt x="2550941" y="2088828"/>
                </a:lnTo>
                <a:lnTo>
                  <a:pt x="2552289" y="2088828"/>
                </a:lnTo>
                <a:lnTo>
                  <a:pt x="2558055" y="2089047"/>
                </a:lnTo>
                <a:cubicBezTo>
                  <a:pt x="2578604" y="2090463"/>
                  <a:pt x="2584430" y="2102509"/>
                  <a:pt x="2593438" y="2115477"/>
                </a:cubicBezTo>
                <a:lnTo>
                  <a:pt x="2722943" y="2293581"/>
                </a:lnTo>
                <a:cubicBezTo>
                  <a:pt x="2730916" y="2305525"/>
                  <a:pt x="2730285" y="2317578"/>
                  <a:pt x="2721465" y="2333490"/>
                </a:cubicBezTo>
                <a:lnTo>
                  <a:pt x="2594634" y="2552650"/>
                </a:lnTo>
                <a:cubicBezTo>
                  <a:pt x="2585624" y="2568350"/>
                  <a:pt x="2578640" y="2582397"/>
                  <a:pt x="2558090" y="2584110"/>
                </a:cubicBezTo>
                <a:lnTo>
                  <a:pt x="2552324" y="2584375"/>
                </a:lnTo>
                <a:lnTo>
                  <a:pt x="2550977" y="2584375"/>
                </a:lnTo>
                <a:lnTo>
                  <a:pt x="2516620" y="2584375"/>
                </a:lnTo>
                <a:lnTo>
                  <a:pt x="2372088" y="2584375"/>
                </a:lnTo>
                <a:lnTo>
                  <a:pt x="2337731" y="2584375"/>
                </a:lnTo>
                <a:lnTo>
                  <a:pt x="2336384" y="2584375"/>
                </a:lnTo>
                <a:cubicBezTo>
                  <a:pt x="2335203" y="2584282"/>
                  <a:pt x="2332621" y="2584351"/>
                  <a:pt x="2330039" y="2583935"/>
                </a:cubicBezTo>
                <a:cubicBezTo>
                  <a:pt x="2308962" y="2581772"/>
                  <a:pt x="2290876" y="2557884"/>
                  <a:pt x="2306201" y="2530334"/>
                </a:cubicBezTo>
                <a:lnTo>
                  <a:pt x="2431337" y="2314157"/>
                </a:lnTo>
                <a:lnTo>
                  <a:pt x="2305184" y="2140684"/>
                </a:lnTo>
                <a:cubicBezTo>
                  <a:pt x="2291287" y="2117412"/>
                  <a:pt x="2308924" y="2090976"/>
                  <a:pt x="2330002" y="2089192"/>
                </a:cubicBezTo>
                <a:cubicBezTo>
                  <a:pt x="2332584" y="2088849"/>
                  <a:pt x="2335169" y="2088904"/>
                  <a:pt x="2336347" y="2088828"/>
                </a:cubicBezTo>
                <a:close/>
                <a:moveTo>
                  <a:pt x="3291449" y="2088827"/>
                </a:moveTo>
                <a:lnTo>
                  <a:pt x="3292798" y="2088827"/>
                </a:lnTo>
                <a:lnTo>
                  <a:pt x="3327154" y="2088827"/>
                </a:lnTo>
                <a:lnTo>
                  <a:pt x="3471684" y="2088827"/>
                </a:lnTo>
                <a:lnTo>
                  <a:pt x="3506041" y="2088827"/>
                </a:lnTo>
                <a:lnTo>
                  <a:pt x="3507390" y="2088827"/>
                </a:lnTo>
                <a:lnTo>
                  <a:pt x="3513155" y="2089046"/>
                </a:lnTo>
                <a:cubicBezTo>
                  <a:pt x="3533705" y="2090461"/>
                  <a:pt x="3539531" y="2102507"/>
                  <a:pt x="3548540" y="2115476"/>
                </a:cubicBezTo>
                <a:lnTo>
                  <a:pt x="3678044" y="2293579"/>
                </a:lnTo>
                <a:cubicBezTo>
                  <a:pt x="3686015" y="2305523"/>
                  <a:pt x="3685386" y="2317578"/>
                  <a:pt x="3676567" y="2333490"/>
                </a:cubicBezTo>
                <a:lnTo>
                  <a:pt x="3549734" y="2552650"/>
                </a:lnTo>
                <a:cubicBezTo>
                  <a:pt x="3540727" y="2568350"/>
                  <a:pt x="3533741" y="2582397"/>
                  <a:pt x="3513191" y="2584110"/>
                </a:cubicBezTo>
                <a:lnTo>
                  <a:pt x="3507427" y="2584375"/>
                </a:lnTo>
                <a:lnTo>
                  <a:pt x="3506077" y="2584375"/>
                </a:lnTo>
                <a:lnTo>
                  <a:pt x="3471721" y="2584375"/>
                </a:lnTo>
                <a:lnTo>
                  <a:pt x="3327191" y="2584375"/>
                </a:lnTo>
                <a:lnTo>
                  <a:pt x="3292835" y="2584375"/>
                </a:lnTo>
                <a:lnTo>
                  <a:pt x="3291486" y="2584375"/>
                </a:lnTo>
                <a:cubicBezTo>
                  <a:pt x="3290307" y="2584282"/>
                  <a:pt x="3287724" y="2584351"/>
                  <a:pt x="3285142" y="2583935"/>
                </a:cubicBezTo>
                <a:cubicBezTo>
                  <a:pt x="3264064" y="2581772"/>
                  <a:pt x="3245980" y="2557884"/>
                  <a:pt x="3261304" y="2530334"/>
                </a:cubicBezTo>
                <a:lnTo>
                  <a:pt x="3386438" y="2314157"/>
                </a:lnTo>
                <a:lnTo>
                  <a:pt x="3260288" y="2140683"/>
                </a:lnTo>
                <a:cubicBezTo>
                  <a:pt x="3246388" y="2117410"/>
                  <a:pt x="3264029" y="2090975"/>
                  <a:pt x="3285106" y="2089191"/>
                </a:cubicBezTo>
                <a:cubicBezTo>
                  <a:pt x="3287689" y="2088847"/>
                  <a:pt x="3290270" y="2088903"/>
                  <a:pt x="3291449" y="2088827"/>
                </a:cubicBezTo>
                <a:close/>
                <a:moveTo>
                  <a:pt x="4246535" y="2088825"/>
                </a:moveTo>
                <a:lnTo>
                  <a:pt x="4247882" y="2088825"/>
                </a:lnTo>
                <a:lnTo>
                  <a:pt x="4282239" y="2088825"/>
                </a:lnTo>
                <a:lnTo>
                  <a:pt x="4426770" y="2088825"/>
                </a:lnTo>
                <a:lnTo>
                  <a:pt x="4461128" y="2088825"/>
                </a:lnTo>
                <a:lnTo>
                  <a:pt x="4462477" y="2088825"/>
                </a:lnTo>
                <a:lnTo>
                  <a:pt x="4468241" y="2089044"/>
                </a:lnTo>
                <a:cubicBezTo>
                  <a:pt x="4488791" y="2090459"/>
                  <a:pt x="4494617" y="2102506"/>
                  <a:pt x="4503624" y="2115475"/>
                </a:cubicBezTo>
                <a:lnTo>
                  <a:pt x="4633130" y="2293578"/>
                </a:lnTo>
                <a:cubicBezTo>
                  <a:pt x="4641100" y="2305522"/>
                  <a:pt x="4640472" y="2317578"/>
                  <a:pt x="4631652" y="2333490"/>
                </a:cubicBezTo>
                <a:lnTo>
                  <a:pt x="4504818" y="2552650"/>
                </a:lnTo>
                <a:cubicBezTo>
                  <a:pt x="4495810" y="2568350"/>
                  <a:pt x="4488827" y="2582397"/>
                  <a:pt x="4468276" y="2584110"/>
                </a:cubicBezTo>
                <a:lnTo>
                  <a:pt x="4462511" y="2584375"/>
                </a:lnTo>
                <a:lnTo>
                  <a:pt x="4461163" y="2584375"/>
                </a:lnTo>
                <a:lnTo>
                  <a:pt x="4426806" y="2584375"/>
                </a:lnTo>
                <a:lnTo>
                  <a:pt x="4282276" y="2584375"/>
                </a:lnTo>
                <a:lnTo>
                  <a:pt x="4247918" y="2584375"/>
                </a:lnTo>
                <a:lnTo>
                  <a:pt x="4246571" y="2584375"/>
                </a:lnTo>
                <a:cubicBezTo>
                  <a:pt x="4245390" y="2584282"/>
                  <a:pt x="4242808" y="2584351"/>
                  <a:pt x="4240226" y="2583935"/>
                </a:cubicBezTo>
                <a:cubicBezTo>
                  <a:pt x="4219148" y="2581772"/>
                  <a:pt x="4201063" y="2557884"/>
                  <a:pt x="4216387" y="2530334"/>
                </a:cubicBezTo>
                <a:lnTo>
                  <a:pt x="4341522" y="2314157"/>
                </a:lnTo>
                <a:lnTo>
                  <a:pt x="4215370" y="2140682"/>
                </a:lnTo>
                <a:cubicBezTo>
                  <a:pt x="4201472" y="2117409"/>
                  <a:pt x="4219113" y="2090974"/>
                  <a:pt x="4240189" y="2089189"/>
                </a:cubicBezTo>
                <a:cubicBezTo>
                  <a:pt x="4242772" y="2088845"/>
                  <a:pt x="4245354" y="2088902"/>
                  <a:pt x="4246535" y="2088825"/>
                </a:cubicBezTo>
                <a:close/>
                <a:moveTo>
                  <a:pt x="5201639" y="2088824"/>
                </a:moveTo>
                <a:lnTo>
                  <a:pt x="5202987" y="2088824"/>
                </a:lnTo>
                <a:lnTo>
                  <a:pt x="5237344" y="2088824"/>
                </a:lnTo>
                <a:lnTo>
                  <a:pt x="5381874" y="2088824"/>
                </a:lnTo>
                <a:lnTo>
                  <a:pt x="5416232" y="2088824"/>
                </a:lnTo>
                <a:lnTo>
                  <a:pt x="5417579" y="2088824"/>
                </a:lnTo>
                <a:lnTo>
                  <a:pt x="5423345" y="2089043"/>
                </a:lnTo>
                <a:cubicBezTo>
                  <a:pt x="5443894" y="2090458"/>
                  <a:pt x="5449720" y="2102505"/>
                  <a:pt x="5458728" y="2115473"/>
                </a:cubicBezTo>
                <a:lnTo>
                  <a:pt x="5588233" y="2293576"/>
                </a:lnTo>
                <a:cubicBezTo>
                  <a:pt x="5596203" y="2305520"/>
                  <a:pt x="5595576" y="2317578"/>
                  <a:pt x="5586753" y="2333490"/>
                </a:cubicBezTo>
                <a:lnTo>
                  <a:pt x="5459923" y="2552650"/>
                </a:lnTo>
                <a:cubicBezTo>
                  <a:pt x="5450915" y="2568350"/>
                  <a:pt x="5443930" y="2582397"/>
                  <a:pt x="5423381" y="2584110"/>
                </a:cubicBezTo>
                <a:lnTo>
                  <a:pt x="5417615" y="2584375"/>
                </a:lnTo>
                <a:lnTo>
                  <a:pt x="5416267" y="2584375"/>
                </a:lnTo>
                <a:lnTo>
                  <a:pt x="5381911" y="2584375"/>
                </a:lnTo>
                <a:lnTo>
                  <a:pt x="5237379" y="2584375"/>
                </a:lnTo>
                <a:lnTo>
                  <a:pt x="5203022" y="2584375"/>
                </a:lnTo>
                <a:lnTo>
                  <a:pt x="5201674" y="2584375"/>
                </a:lnTo>
                <a:cubicBezTo>
                  <a:pt x="5200496" y="2584282"/>
                  <a:pt x="5197913" y="2584351"/>
                  <a:pt x="5195331" y="2583935"/>
                </a:cubicBezTo>
                <a:cubicBezTo>
                  <a:pt x="5174253" y="2581772"/>
                  <a:pt x="5156169" y="2557884"/>
                  <a:pt x="5171492" y="2530334"/>
                </a:cubicBezTo>
                <a:lnTo>
                  <a:pt x="5296628" y="2314157"/>
                </a:lnTo>
                <a:lnTo>
                  <a:pt x="5170476" y="2140680"/>
                </a:lnTo>
                <a:cubicBezTo>
                  <a:pt x="5156577" y="2117407"/>
                  <a:pt x="5174218" y="2090972"/>
                  <a:pt x="5195293" y="2089187"/>
                </a:cubicBezTo>
                <a:cubicBezTo>
                  <a:pt x="5197877" y="2088844"/>
                  <a:pt x="5200458" y="2088900"/>
                  <a:pt x="5201639" y="2088824"/>
                </a:cubicBezTo>
                <a:close/>
                <a:moveTo>
                  <a:pt x="6156740" y="2088822"/>
                </a:moveTo>
                <a:lnTo>
                  <a:pt x="6158088" y="2088822"/>
                </a:lnTo>
                <a:lnTo>
                  <a:pt x="6192445" y="2088822"/>
                </a:lnTo>
                <a:lnTo>
                  <a:pt x="6336976" y="2088822"/>
                </a:lnTo>
                <a:lnTo>
                  <a:pt x="6371333" y="2088822"/>
                </a:lnTo>
                <a:lnTo>
                  <a:pt x="6372681" y="2088822"/>
                </a:lnTo>
                <a:lnTo>
                  <a:pt x="6378446" y="2089041"/>
                </a:lnTo>
                <a:cubicBezTo>
                  <a:pt x="6398996" y="2090457"/>
                  <a:pt x="6404822" y="2102503"/>
                  <a:pt x="6413830" y="2115471"/>
                </a:cubicBezTo>
                <a:lnTo>
                  <a:pt x="6543335" y="2293575"/>
                </a:lnTo>
                <a:cubicBezTo>
                  <a:pt x="6551306" y="2305519"/>
                  <a:pt x="6550677" y="2317578"/>
                  <a:pt x="6541856" y="2333490"/>
                </a:cubicBezTo>
                <a:lnTo>
                  <a:pt x="6415024" y="2552650"/>
                </a:lnTo>
                <a:cubicBezTo>
                  <a:pt x="6406016" y="2568350"/>
                  <a:pt x="6399032" y="2582397"/>
                  <a:pt x="6378482" y="2584110"/>
                </a:cubicBezTo>
                <a:lnTo>
                  <a:pt x="6372717" y="2584375"/>
                </a:lnTo>
                <a:lnTo>
                  <a:pt x="6371369" y="2584375"/>
                </a:lnTo>
                <a:lnTo>
                  <a:pt x="6337012" y="2584375"/>
                </a:lnTo>
                <a:lnTo>
                  <a:pt x="6192481" y="2584375"/>
                </a:lnTo>
                <a:lnTo>
                  <a:pt x="6158124" y="2584375"/>
                </a:lnTo>
                <a:lnTo>
                  <a:pt x="6156776" y="2584375"/>
                </a:lnTo>
                <a:cubicBezTo>
                  <a:pt x="6155597" y="2584282"/>
                  <a:pt x="6153014" y="2584351"/>
                  <a:pt x="6150431" y="2583935"/>
                </a:cubicBezTo>
                <a:cubicBezTo>
                  <a:pt x="6129354" y="2581772"/>
                  <a:pt x="6111269" y="2557884"/>
                  <a:pt x="6126594" y="2530334"/>
                </a:cubicBezTo>
                <a:lnTo>
                  <a:pt x="6251728" y="2314157"/>
                </a:lnTo>
                <a:lnTo>
                  <a:pt x="6125577" y="2140679"/>
                </a:lnTo>
                <a:cubicBezTo>
                  <a:pt x="6111679" y="2117406"/>
                  <a:pt x="6129318" y="2090971"/>
                  <a:pt x="6150395" y="2089186"/>
                </a:cubicBezTo>
                <a:cubicBezTo>
                  <a:pt x="6152978" y="2088843"/>
                  <a:pt x="6155561" y="2088898"/>
                  <a:pt x="6156740" y="2088822"/>
                </a:cubicBezTo>
                <a:close/>
                <a:moveTo>
                  <a:pt x="7111844" y="2088821"/>
                </a:moveTo>
                <a:lnTo>
                  <a:pt x="7113192" y="2088821"/>
                </a:lnTo>
                <a:lnTo>
                  <a:pt x="7147549" y="2088821"/>
                </a:lnTo>
                <a:lnTo>
                  <a:pt x="7292080" y="2088821"/>
                </a:lnTo>
                <a:lnTo>
                  <a:pt x="7326437" y="2088821"/>
                </a:lnTo>
                <a:lnTo>
                  <a:pt x="7327785" y="2088821"/>
                </a:lnTo>
                <a:lnTo>
                  <a:pt x="7333550" y="2089040"/>
                </a:lnTo>
                <a:cubicBezTo>
                  <a:pt x="7354100" y="2090455"/>
                  <a:pt x="7359926" y="2102501"/>
                  <a:pt x="7368934" y="2115470"/>
                </a:cubicBezTo>
                <a:lnTo>
                  <a:pt x="7498439" y="2293574"/>
                </a:lnTo>
                <a:cubicBezTo>
                  <a:pt x="7506410" y="2305518"/>
                  <a:pt x="7505781" y="2317578"/>
                  <a:pt x="7496960" y="2333490"/>
                </a:cubicBezTo>
                <a:lnTo>
                  <a:pt x="7370128" y="2552650"/>
                </a:lnTo>
                <a:cubicBezTo>
                  <a:pt x="7361120" y="2568350"/>
                  <a:pt x="7354136" y="2582397"/>
                  <a:pt x="7333586" y="2584110"/>
                </a:cubicBezTo>
                <a:lnTo>
                  <a:pt x="7327821" y="2584375"/>
                </a:lnTo>
                <a:lnTo>
                  <a:pt x="7326473" y="2584375"/>
                </a:lnTo>
                <a:lnTo>
                  <a:pt x="7292116" y="2584375"/>
                </a:lnTo>
                <a:lnTo>
                  <a:pt x="7147585" y="2584375"/>
                </a:lnTo>
                <a:lnTo>
                  <a:pt x="7113228" y="2584375"/>
                </a:lnTo>
                <a:lnTo>
                  <a:pt x="7111880" y="2584375"/>
                </a:lnTo>
                <a:cubicBezTo>
                  <a:pt x="7110701" y="2584282"/>
                  <a:pt x="7108118" y="2584351"/>
                  <a:pt x="7105535" y="2583935"/>
                </a:cubicBezTo>
                <a:cubicBezTo>
                  <a:pt x="7084458" y="2581772"/>
                  <a:pt x="7066373" y="2557884"/>
                  <a:pt x="7081698" y="2530334"/>
                </a:cubicBezTo>
                <a:lnTo>
                  <a:pt x="7206832" y="2314157"/>
                </a:lnTo>
                <a:lnTo>
                  <a:pt x="7080681" y="2140677"/>
                </a:lnTo>
                <a:cubicBezTo>
                  <a:pt x="7066783" y="2117404"/>
                  <a:pt x="7084422" y="2090970"/>
                  <a:pt x="7105499" y="2089184"/>
                </a:cubicBezTo>
                <a:cubicBezTo>
                  <a:pt x="7108082" y="2088841"/>
                  <a:pt x="7110665" y="2088897"/>
                  <a:pt x="7111844" y="2088821"/>
                </a:cubicBezTo>
                <a:close/>
                <a:moveTo>
                  <a:pt x="8066948" y="2088819"/>
                </a:moveTo>
                <a:lnTo>
                  <a:pt x="8068296" y="2088819"/>
                </a:lnTo>
                <a:lnTo>
                  <a:pt x="8102653" y="2088819"/>
                </a:lnTo>
                <a:lnTo>
                  <a:pt x="8247184" y="2088819"/>
                </a:lnTo>
                <a:lnTo>
                  <a:pt x="8281541" y="2088819"/>
                </a:lnTo>
                <a:lnTo>
                  <a:pt x="8282889" y="2088819"/>
                </a:lnTo>
                <a:lnTo>
                  <a:pt x="8288654" y="2089038"/>
                </a:lnTo>
                <a:cubicBezTo>
                  <a:pt x="8309203" y="2090453"/>
                  <a:pt x="8315029" y="2102500"/>
                  <a:pt x="8324038" y="2115469"/>
                </a:cubicBezTo>
                <a:lnTo>
                  <a:pt x="8453543" y="2293572"/>
                </a:lnTo>
                <a:cubicBezTo>
                  <a:pt x="8461514" y="2305516"/>
                  <a:pt x="8460885" y="2317578"/>
                  <a:pt x="8452064" y="2333490"/>
                </a:cubicBezTo>
                <a:lnTo>
                  <a:pt x="8325232" y="2552650"/>
                </a:lnTo>
                <a:cubicBezTo>
                  <a:pt x="8316224" y="2568350"/>
                  <a:pt x="8309239" y="2582397"/>
                  <a:pt x="8288690" y="2584110"/>
                </a:cubicBezTo>
                <a:lnTo>
                  <a:pt x="8282925" y="2584375"/>
                </a:lnTo>
                <a:lnTo>
                  <a:pt x="8281577" y="2584375"/>
                </a:lnTo>
                <a:lnTo>
                  <a:pt x="8247220" y="2584375"/>
                </a:lnTo>
                <a:lnTo>
                  <a:pt x="8102689" y="2584375"/>
                </a:lnTo>
                <a:lnTo>
                  <a:pt x="8068332" y="2584375"/>
                </a:lnTo>
                <a:lnTo>
                  <a:pt x="8066984" y="2584375"/>
                </a:lnTo>
                <a:cubicBezTo>
                  <a:pt x="8065805" y="2584282"/>
                  <a:pt x="8063222" y="2584351"/>
                  <a:pt x="8060639" y="2583935"/>
                </a:cubicBezTo>
                <a:cubicBezTo>
                  <a:pt x="8039562" y="2581772"/>
                  <a:pt x="8021477" y="2557884"/>
                  <a:pt x="8036802" y="2530334"/>
                </a:cubicBezTo>
                <a:lnTo>
                  <a:pt x="8161936" y="2314157"/>
                </a:lnTo>
                <a:lnTo>
                  <a:pt x="8035785" y="2140676"/>
                </a:lnTo>
                <a:cubicBezTo>
                  <a:pt x="8021887" y="2117403"/>
                  <a:pt x="8039526" y="2090968"/>
                  <a:pt x="8060603" y="2089183"/>
                </a:cubicBezTo>
                <a:cubicBezTo>
                  <a:pt x="8063186" y="2088839"/>
                  <a:pt x="8065769" y="2088896"/>
                  <a:pt x="8066948" y="2088819"/>
                </a:cubicBezTo>
                <a:close/>
                <a:moveTo>
                  <a:pt x="9022052" y="2088818"/>
                </a:moveTo>
                <a:lnTo>
                  <a:pt x="9023400" y="2088818"/>
                </a:lnTo>
                <a:lnTo>
                  <a:pt x="9057757" y="2088818"/>
                </a:lnTo>
                <a:lnTo>
                  <a:pt x="9144000" y="2088818"/>
                </a:lnTo>
                <a:lnTo>
                  <a:pt x="9144000" y="2584375"/>
                </a:lnTo>
                <a:lnTo>
                  <a:pt x="9057793" y="2584375"/>
                </a:lnTo>
                <a:lnTo>
                  <a:pt x="9023436" y="2584375"/>
                </a:lnTo>
                <a:lnTo>
                  <a:pt x="9022088" y="2584375"/>
                </a:lnTo>
                <a:cubicBezTo>
                  <a:pt x="9020908" y="2584282"/>
                  <a:pt x="9018326" y="2584351"/>
                  <a:pt x="9015743" y="2583935"/>
                </a:cubicBezTo>
                <a:cubicBezTo>
                  <a:pt x="8994666" y="2581772"/>
                  <a:pt x="8976581" y="2557884"/>
                  <a:pt x="8991905" y="2530334"/>
                </a:cubicBezTo>
                <a:lnTo>
                  <a:pt x="9117040" y="2314157"/>
                </a:lnTo>
                <a:lnTo>
                  <a:pt x="8990889" y="2140675"/>
                </a:lnTo>
                <a:cubicBezTo>
                  <a:pt x="8976990" y="2117401"/>
                  <a:pt x="8994630" y="2090967"/>
                  <a:pt x="9015707" y="2089181"/>
                </a:cubicBezTo>
                <a:cubicBezTo>
                  <a:pt x="9018290" y="2088838"/>
                  <a:pt x="9020872" y="2088894"/>
                  <a:pt x="9022052" y="2088818"/>
                </a:cubicBezTo>
                <a:close/>
                <a:moveTo>
                  <a:pt x="903694" y="1717604"/>
                </a:moveTo>
                <a:lnTo>
                  <a:pt x="905042" y="1717604"/>
                </a:lnTo>
                <a:lnTo>
                  <a:pt x="939399" y="1717604"/>
                </a:lnTo>
                <a:lnTo>
                  <a:pt x="1083930" y="1717604"/>
                </a:lnTo>
                <a:lnTo>
                  <a:pt x="1118287" y="1717604"/>
                </a:lnTo>
                <a:lnTo>
                  <a:pt x="1119635" y="1717604"/>
                </a:lnTo>
                <a:lnTo>
                  <a:pt x="1125400" y="1717823"/>
                </a:lnTo>
                <a:cubicBezTo>
                  <a:pt x="1145950" y="1719242"/>
                  <a:pt x="1151776" y="1731287"/>
                  <a:pt x="1160786" y="1744256"/>
                </a:cubicBezTo>
                <a:lnTo>
                  <a:pt x="1290290" y="1922372"/>
                </a:lnTo>
                <a:cubicBezTo>
                  <a:pt x="1298261" y="1934315"/>
                  <a:pt x="1297631" y="1946384"/>
                  <a:pt x="1288812" y="1962296"/>
                </a:cubicBezTo>
                <a:lnTo>
                  <a:pt x="1161979" y="2181451"/>
                </a:lnTo>
                <a:cubicBezTo>
                  <a:pt x="1152970" y="2197150"/>
                  <a:pt x="1145987" y="2211198"/>
                  <a:pt x="1125437" y="2212910"/>
                </a:cubicBezTo>
                <a:lnTo>
                  <a:pt x="1119671" y="2213176"/>
                </a:lnTo>
                <a:lnTo>
                  <a:pt x="1118324" y="2213176"/>
                </a:lnTo>
                <a:lnTo>
                  <a:pt x="1083967" y="2213176"/>
                </a:lnTo>
                <a:lnTo>
                  <a:pt x="939435" y="2213176"/>
                </a:lnTo>
                <a:lnTo>
                  <a:pt x="905078" y="2213176"/>
                </a:lnTo>
                <a:lnTo>
                  <a:pt x="903730" y="2213176"/>
                </a:lnTo>
                <a:cubicBezTo>
                  <a:pt x="902550" y="2213083"/>
                  <a:pt x="899968" y="2213152"/>
                  <a:pt x="897385" y="2212735"/>
                </a:cubicBezTo>
                <a:cubicBezTo>
                  <a:pt x="876308" y="2210573"/>
                  <a:pt x="858223" y="2186684"/>
                  <a:pt x="873547" y="2159135"/>
                </a:cubicBezTo>
                <a:lnTo>
                  <a:pt x="998682" y="1942963"/>
                </a:lnTo>
                <a:lnTo>
                  <a:pt x="872531" y="1769465"/>
                </a:lnTo>
                <a:cubicBezTo>
                  <a:pt x="858632" y="1746188"/>
                  <a:pt x="876272" y="1719755"/>
                  <a:pt x="897349" y="1717968"/>
                </a:cubicBezTo>
                <a:cubicBezTo>
                  <a:pt x="899931" y="1717624"/>
                  <a:pt x="902514" y="1717688"/>
                  <a:pt x="903694" y="1717604"/>
                </a:cubicBezTo>
                <a:close/>
                <a:moveTo>
                  <a:pt x="0" y="1717604"/>
                </a:moveTo>
                <a:lnTo>
                  <a:pt x="128828" y="1717604"/>
                </a:lnTo>
                <a:lnTo>
                  <a:pt x="163184" y="1717604"/>
                </a:lnTo>
                <a:lnTo>
                  <a:pt x="164532" y="1717604"/>
                </a:lnTo>
                <a:lnTo>
                  <a:pt x="170297" y="1717824"/>
                </a:lnTo>
                <a:cubicBezTo>
                  <a:pt x="190847" y="1719242"/>
                  <a:pt x="196674" y="1731287"/>
                  <a:pt x="205682" y="1744256"/>
                </a:cubicBezTo>
                <a:lnTo>
                  <a:pt x="335186" y="1922374"/>
                </a:lnTo>
                <a:cubicBezTo>
                  <a:pt x="343157" y="1934317"/>
                  <a:pt x="342528" y="1946386"/>
                  <a:pt x="333707" y="1962298"/>
                </a:cubicBezTo>
                <a:lnTo>
                  <a:pt x="206876" y="2181452"/>
                </a:lnTo>
                <a:cubicBezTo>
                  <a:pt x="197868" y="2197152"/>
                  <a:pt x="190883" y="2211199"/>
                  <a:pt x="170334" y="2212912"/>
                </a:cubicBezTo>
                <a:lnTo>
                  <a:pt x="164568" y="2213177"/>
                </a:lnTo>
                <a:lnTo>
                  <a:pt x="163220" y="2213177"/>
                </a:lnTo>
                <a:lnTo>
                  <a:pt x="128864" y="2213177"/>
                </a:lnTo>
                <a:lnTo>
                  <a:pt x="0" y="2213177"/>
                </a:lnTo>
                <a:lnTo>
                  <a:pt x="0" y="2018251"/>
                </a:lnTo>
                <a:lnTo>
                  <a:pt x="43581" y="1942965"/>
                </a:lnTo>
                <a:lnTo>
                  <a:pt x="0" y="1883027"/>
                </a:lnTo>
                <a:close/>
                <a:moveTo>
                  <a:pt x="2813898" y="1717603"/>
                </a:moveTo>
                <a:lnTo>
                  <a:pt x="2815247" y="1717603"/>
                </a:lnTo>
                <a:lnTo>
                  <a:pt x="2849605" y="1717603"/>
                </a:lnTo>
                <a:lnTo>
                  <a:pt x="2994136" y="1717603"/>
                </a:lnTo>
                <a:lnTo>
                  <a:pt x="3028494" y="1717603"/>
                </a:lnTo>
                <a:lnTo>
                  <a:pt x="3029842" y="1717603"/>
                </a:lnTo>
                <a:lnTo>
                  <a:pt x="3035607" y="1717822"/>
                </a:lnTo>
                <a:cubicBezTo>
                  <a:pt x="3056157" y="1719239"/>
                  <a:pt x="3061984" y="1731285"/>
                  <a:pt x="3070994" y="1744254"/>
                </a:cubicBezTo>
                <a:lnTo>
                  <a:pt x="3200497" y="1922368"/>
                </a:lnTo>
                <a:cubicBezTo>
                  <a:pt x="3208467" y="1934311"/>
                  <a:pt x="3207835" y="1946380"/>
                  <a:pt x="3199016" y="1962292"/>
                </a:cubicBezTo>
                <a:lnTo>
                  <a:pt x="3072186" y="2181448"/>
                </a:lnTo>
                <a:cubicBezTo>
                  <a:pt x="3063178" y="2197148"/>
                  <a:pt x="3056193" y="2211195"/>
                  <a:pt x="3035642" y="2212907"/>
                </a:cubicBezTo>
                <a:lnTo>
                  <a:pt x="3029878" y="2213173"/>
                </a:lnTo>
                <a:lnTo>
                  <a:pt x="3028531" y="2213173"/>
                </a:lnTo>
                <a:lnTo>
                  <a:pt x="2994171" y="2213173"/>
                </a:lnTo>
                <a:lnTo>
                  <a:pt x="2849642" y="2213173"/>
                </a:lnTo>
                <a:lnTo>
                  <a:pt x="2815283" y="2213173"/>
                </a:lnTo>
                <a:lnTo>
                  <a:pt x="2813936" y="2213173"/>
                </a:lnTo>
                <a:cubicBezTo>
                  <a:pt x="2812756" y="2213080"/>
                  <a:pt x="2810173" y="2213149"/>
                  <a:pt x="2807590" y="2212732"/>
                </a:cubicBezTo>
                <a:cubicBezTo>
                  <a:pt x="2786515" y="2210570"/>
                  <a:pt x="2768430" y="2186682"/>
                  <a:pt x="2783753" y="2159132"/>
                </a:cubicBezTo>
                <a:lnTo>
                  <a:pt x="2908887" y="1942959"/>
                </a:lnTo>
                <a:lnTo>
                  <a:pt x="2782736" y="1769463"/>
                </a:lnTo>
                <a:cubicBezTo>
                  <a:pt x="2768838" y="1746187"/>
                  <a:pt x="2786477" y="1719754"/>
                  <a:pt x="2807556" y="1717966"/>
                </a:cubicBezTo>
                <a:cubicBezTo>
                  <a:pt x="2810139" y="1717623"/>
                  <a:pt x="2812722" y="1717685"/>
                  <a:pt x="2813898" y="1717603"/>
                </a:cubicBezTo>
                <a:close/>
                <a:moveTo>
                  <a:pt x="1858797" y="1717603"/>
                </a:moveTo>
                <a:lnTo>
                  <a:pt x="1860146" y="1717603"/>
                </a:lnTo>
                <a:lnTo>
                  <a:pt x="1894503" y="1717603"/>
                </a:lnTo>
                <a:lnTo>
                  <a:pt x="2039033" y="1717603"/>
                </a:lnTo>
                <a:lnTo>
                  <a:pt x="2073390" y="1717603"/>
                </a:lnTo>
                <a:lnTo>
                  <a:pt x="2074737" y="1717603"/>
                </a:lnTo>
                <a:lnTo>
                  <a:pt x="2080503" y="1717823"/>
                </a:lnTo>
                <a:cubicBezTo>
                  <a:pt x="2101050" y="1719240"/>
                  <a:pt x="2106878" y="1731286"/>
                  <a:pt x="2115886" y="1744255"/>
                </a:cubicBezTo>
                <a:lnTo>
                  <a:pt x="2245389" y="1922370"/>
                </a:lnTo>
                <a:cubicBezTo>
                  <a:pt x="2253363" y="1934313"/>
                  <a:pt x="2252735" y="1946382"/>
                  <a:pt x="2243912" y="1962294"/>
                </a:cubicBezTo>
                <a:lnTo>
                  <a:pt x="2117080" y="2181450"/>
                </a:lnTo>
                <a:cubicBezTo>
                  <a:pt x="2108071" y="2197149"/>
                  <a:pt x="2101088" y="2211196"/>
                  <a:pt x="2080539" y="2212909"/>
                </a:cubicBezTo>
                <a:lnTo>
                  <a:pt x="2074774" y="2213174"/>
                </a:lnTo>
                <a:lnTo>
                  <a:pt x="2073426" y="2213174"/>
                </a:lnTo>
                <a:lnTo>
                  <a:pt x="2039069" y="2213174"/>
                </a:lnTo>
                <a:lnTo>
                  <a:pt x="1894538" y="2213174"/>
                </a:lnTo>
                <a:lnTo>
                  <a:pt x="1860181" y="2213174"/>
                </a:lnTo>
                <a:lnTo>
                  <a:pt x="1858834" y="2213174"/>
                </a:lnTo>
                <a:cubicBezTo>
                  <a:pt x="1857655" y="2213081"/>
                  <a:pt x="1855071" y="2213151"/>
                  <a:pt x="1852489" y="2212734"/>
                </a:cubicBezTo>
                <a:cubicBezTo>
                  <a:pt x="1831412" y="2210571"/>
                  <a:pt x="1813327" y="2186683"/>
                  <a:pt x="1828651" y="2159134"/>
                </a:cubicBezTo>
                <a:lnTo>
                  <a:pt x="1953786" y="1942961"/>
                </a:lnTo>
                <a:lnTo>
                  <a:pt x="1827635" y="1769464"/>
                </a:lnTo>
                <a:cubicBezTo>
                  <a:pt x="1813736" y="1746188"/>
                  <a:pt x="1831376" y="1719755"/>
                  <a:pt x="1852453" y="1717967"/>
                </a:cubicBezTo>
                <a:cubicBezTo>
                  <a:pt x="1855035" y="1717623"/>
                  <a:pt x="1857618" y="1717686"/>
                  <a:pt x="1858797" y="1717603"/>
                </a:cubicBezTo>
                <a:close/>
                <a:moveTo>
                  <a:pt x="3769001" y="1717602"/>
                </a:moveTo>
                <a:lnTo>
                  <a:pt x="3770348" y="1717602"/>
                </a:lnTo>
                <a:lnTo>
                  <a:pt x="3804707" y="1717602"/>
                </a:lnTo>
                <a:lnTo>
                  <a:pt x="3949235" y="1717602"/>
                </a:lnTo>
                <a:lnTo>
                  <a:pt x="3983594" y="1717602"/>
                </a:lnTo>
                <a:lnTo>
                  <a:pt x="3984940" y="1717602"/>
                </a:lnTo>
                <a:lnTo>
                  <a:pt x="3990704" y="1717821"/>
                </a:lnTo>
                <a:cubicBezTo>
                  <a:pt x="4011255" y="1719239"/>
                  <a:pt x="4017081" y="1731284"/>
                  <a:pt x="4026089" y="1744253"/>
                </a:cubicBezTo>
                <a:lnTo>
                  <a:pt x="4155595" y="1922366"/>
                </a:lnTo>
                <a:cubicBezTo>
                  <a:pt x="4163566" y="1934309"/>
                  <a:pt x="4162936" y="1946378"/>
                  <a:pt x="4154115" y="1962290"/>
                </a:cubicBezTo>
                <a:lnTo>
                  <a:pt x="4027283" y="2181447"/>
                </a:lnTo>
                <a:cubicBezTo>
                  <a:pt x="4018277" y="2197146"/>
                  <a:pt x="4011292" y="2211193"/>
                  <a:pt x="3990741" y="2212906"/>
                </a:cubicBezTo>
                <a:lnTo>
                  <a:pt x="3984976" y="2213172"/>
                </a:lnTo>
                <a:lnTo>
                  <a:pt x="3983627" y="2213172"/>
                </a:lnTo>
                <a:lnTo>
                  <a:pt x="3949271" y="2213172"/>
                </a:lnTo>
                <a:lnTo>
                  <a:pt x="3804743" y="2213172"/>
                </a:lnTo>
                <a:lnTo>
                  <a:pt x="3770384" y="2213172"/>
                </a:lnTo>
                <a:lnTo>
                  <a:pt x="3769036" y="2213172"/>
                </a:lnTo>
                <a:cubicBezTo>
                  <a:pt x="3767858" y="2213078"/>
                  <a:pt x="3765276" y="2213148"/>
                  <a:pt x="3762692" y="2212731"/>
                </a:cubicBezTo>
                <a:cubicBezTo>
                  <a:pt x="3741615" y="2210569"/>
                  <a:pt x="3723530" y="2186680"/>
                  <a:pt x="3738855" y="2159131"/>
                </a:cubicBezTo>
                <a:lnTo>
                  <a:pt x="3863989" y="1942957"/>
                </a:lnTo>
                <a:lnTo>
                  <a:pt x="3737838" y="1769462"/>
                </a:lnTo>
                <a:cubicBezTo>
                  <a:pt x="3723939" y="1746186"/>
                  <a:pt x="3741578" y="1719753"/>
                  <a:pt x="3762656" y="1717966"/>
                </a:cubicBezTo>
                <a:cubicBezTo>
                  <a:pt x="3765237" y="1717622"/>
                  <a:pt x="3767822" y="1717684"/>
                  <a:pt x="3769001" y="1717602"/>
                </a:cubicBezTo>
                <a:close/>
                <a:moveTo>
                  <a:pt x="5679190" y="1717601"/>
                </a:moveTo>
                <a:lnTo>
                  <a:pt x="5680538" y="1717601"/>
                </a:lnTo>
                <a:lnTo>
                  <a:pt x="5714894" y="1717601"/>
                </a:lnTo>
                <a:lnTo>
                  <a:pt x="5859424" y="1717601"/>
                </a:lnTo>
                <a:lnTo>
                  <a:pt x="5893783" y="1717601"/>
                </a:lnTo>
                <a:lnTo>
                  <a:pt x="5895129" y="1717601"/>
                </a:lnTo>
                <a:lnTo>
                  <a:pt x="5900894" y="1717820"/>
                </a:lnTo>
                <a:cubicBezTo>
                  <a:pt x="5921444" y="1719236"/>
                  <a:pt x="5927271" y="1731283"/>
                  <a:pt x="5936279" y="1744252"/>
                </a:cubicBezTo>
                <a:lnTo>
                  <a:pt x="6065783" y="1922363"/>
                </a:lnTo>
                <a:cubicBezTo>
                  <a:pt x="6073755" y="1934306"/>
                  <a:pt x="6073125" y="1946374"/>
                  <a:pt x="6064305" y="1962286"/>
                </a:cubicBezTo>
                <a:lnTo>
                  <a:pt x="5937473" y="2181444"/>
                </a:lnTo>
                <a:cubicBezTo>
                  <a:pt x="5928465" y="2197143"/>
                  <a:pt x="5921480" y="2211191"/>
                  <a:pt x="5900931" y="2212903"/>
                </a:cubicBezTo>
                <a:lnTo>
                  <a:pt x="5895165" y="2213169"/>
                </a:lnTo>
                <a:lnTo>
                  <a:pt x="5893817" y="2213169"/>
                </a:lnTo>
                <a:lnTo>
                  <a:pt x="5859463" y="2213169"/>
                </a:lnTo>
                <a:lnTo>
                  <a:pt x="5714930" y="2213169"/>
                </a:lnTo>
                <a:lnTo>
                  <a:pt x="5680574" y="2213169"/>
                </a:lnTo>
                <a:lnTo>
                  <a:pt x="5679225" y="2213169"/>
                </a:lnTo>
                <a:cubicBezTo>
                  <a:pt x="5678046" y="2213076"/>
                  <a:pt x="5675463" y="2213145"/>
                  <a:pt x="5672881" y="2212728"/>
                </a:cubicBezTo>
                <a:cubicBezTo>
                  <a:pt x="5651804" y="2210566"/>
                  <a:pt x="5633718" y="2186677"/>
                  <a:pt x="5649042" y="2159128"/>
                </a:cubicBezTo>
                <a:lnTo>
                  <a:pt x="5774176" y="1942954"/>
                </a:lnTo>
                <a:lnTo>
                  <a:pt x="5648026" y="1769460"/>
                </a:lnTo>
                <a:cubicBezTo>
                  <a:pt x="5634127" y="1746185"/>
                  <a:pt x="5651768" y="1719751"/>
                  <a:pt x="5672845" y="1717964"/>
                </a:cubicBezTo>
                <a:cubicBezTo>
                  <a:pt x="5675428" y="1717621"/>
                  <a:pt x="5678010" y="1717681"/>
                  <a:pt x="5679190" y="1717601"/>
                </a:cubicBezTo>
                <a:close/>
                <a:moveTo>
                  <a:pt x="4724086" y="1717601"/>
                </a:moveTo>
                <a:lnTo>
                  <a:pt x="4725437" y="1717601"/>
                </a:lnTo>
                <a:lnTo>
                  <a:pt x="4759792" y="1717601"/>
                </a:lnTo>
                <a:lnTo>
                  <a:pt x="4904320" y="1717601"/>
                </a:lnTo>
                <a:lnTo>
                  <a:pt x="4938679" y="1717601"/>
                </a:lnTo>
                <a:lnTo>
                  <a:pt x="4940026" y="1717601"/>
                </a:lnTo>
                <a:lnTo>
                  <a:pt x="4945794" y="1717821"/>
                </a:lnTo>
                <a:cubicBezTo>
                  <a:pt x="4966342" y="1719238"/>
                  <a:pt x="4972168" y="1731283"/>
                  <a:pt x="4981175" y="1744252"/>
                </a:cubicBezTo>
                <a:lnTo>
                  <a:pt x="5110683" y="1922365"/>
                </a:lnTo>
                <a:cubicBezTo>
                  <a:pt x="5118652" y="1934308"/>
                  <a:pt x="5118023" y="1946376"/>
                  <a:pt x="5109202" y="1962288"/>
                </a:cubicBezTo>
                <a:lnTo>
                  <a:pt x="4982371" y="2181445"/>
                </a:lnTo>
                <a:cubicBezTo>
                  <a:pt x="4973363" y="2197145"/>
                  <a:pt x="4966378" y="2211192"/>
                  <a:pt x="4945827" y="2212904"/>
                </a:cubicBezTo>
                <a:lnTo>
                  <a:pt x="4940062" y="2213170"/>
                </a:lnTo>
                <a:lnTo>
                  <a:pt x="4938714" y="2213170"/>
                </a:lnTo>
                <a:lnTo>
                  <a:pt x="4904357" y="2213170"/>
                </a:lnTo>
                <a:lnTo>
                  <a:pt x="4759827" y="2213170"/>
                </a:lnTo>
                <a:lnTo>
                  <a:pt x="4725471" y="2213170"/>
                </a:lnTo>
                <a:lnTo>
                  <a:pt x="4724123" y="2213170"/>
                </a:lnTo>
                <a:cubicBezTo>
                  <a:pt x="4722944" y="2213077"/>
                  <a:pt x="4720361" y="2213146"/>
                  <a:pt x="4717779" y="2212730"/>
                </a:cubicBezTo>
                <a:cubicBezTo>
                  <a:pt x="4696701" y="2210567"/>
                  <a:pt x="4678617" y="2186679"/>
                  <a:pt x="4693939" y="2159129"/>
                </a:cubicBezTo>
                <a:lnTo>
                  <a:pt x="4819075" y="1942956"/>
                </a:lnTo>
                <a:lnTo>
                  <a:pt x="4692923" y="1769461"/>
                </a:lnTo>
                <a:cubicBezTo>
                  <a:pt x="4679026" y="1746185"/>
                  <a:pt x="4696664" y="1719753"/>
                  <a:pt x="4717742" y="1717965"/>
                </a:cubicBezTo>
                <a:cubicBezTo>
                  <a:pt x="4720324" y="1717621"/>
                  <a:pt x="4722907" y="1717683"/>
                  <a:pt x="4724086" y="1717601"/>
                </a:cubicBezTo>
                <a:close/>
                <a:moveTo>
                  <a:pt x="6634292" y="1717600"/>
                </a:moveTo>
                <a:lnTo>
                  <a:pt x="6635640" y="1717600"/>
                </a:lnTo>
                <a:lnTo>
                  <a:pt x="6669997" y="1717600"/>
                </a:lnTo>
                <a:lnTo>
                  <a:pt x="6814528" y="1717600"/>
                </a:lnTo>
                <a:lnTo>
                  <a:pt x="6848885" y="1717600"/>
                </a:lnTo>
                <a:lnTo>
                  <a:pt x="6850233" y="1717600"/>
                </a:lnTo>
                <a:lnTo>
                  <a:pt x="6855998" y="1717819"/>
                </a:lnTo>
                <a:cubicBezTo>
                  <a:pt x="6876548" y="1719235"/>
                  <a:pt x="6882374" y="1731282"/>
                  <a:pt x="6891382" y="1744251"/>
                </a:cubicBezTo>
                <a:lnTo>
                  <a:pt x="7020887" y="1922361"/>
                </a:lnTo>
                <a:cubicBezTo>
                  <a:pt x="7028858" y="1934304"/>
                  <a:pt x="7028229" y="1946372"/>
                  <a:pt x="7019408" y="1962285"/>
                </a:cubicBezTo>
                <a:lnTo>
                  <a:pt x="6892576" y="2181443"/>
                </a:lnTo>
                <a:cubicBezTo>
                  <a:pt x="6883568" y="2197142"/>
                  <a:pt x="6876584" y="2211189"/>
                  <a:pt x="6856034" y="2212902"/>
                </a:cubicBezTo>
                <a:lnTo>
                  <a:pt x="6850269" y="2213167"/>
                </a:lnTo>
                <a:lnTo>
                  <a:pt x="6848921" y="2213167"/>
                </a:lnTo>
                <a:lnTo>
                  <a:pt x="6814564" y="2213167"/>
                </a:lnTo>
                <a:lnTo>
                  <a:pt x="6670033" y="2213167"/>
                </a:lnTo>
                <a:lnTo>
                  <a:pt x="6635676" y="2213167"/>
                </a:lnTo>
                <a:lnTo>
                  <a:pt x="6634328" y="2213167"/>
                </a:lnTo>
                <a:cubicBezTo>
                  <a:pt x="6633149" y="2213074"/>
                  <a:pt x="6630566" y="2213144"/>
                  <a:pt x="6627983" y="2212727"/>
                </a:cubicBezTo>
                <a:cubicBezTo>
                  <a:pt x="6606906" y="2210564"/>
                  <a:pt x="6588821" y="2186676"/>
                  <a:pt x="6604146" y="2159127"/>
                </a:cubicBezTo>
                <a:lnTo>
                  <a:pt x="6729280" y="1942952"/>
                </a:lnTo>
                <a:lnTo>
                  <a:pt x="6603129" y="1769459"/>
                </a:lnTo>
                <a:cubicBezTo>
                  <a:pt x="6589231" y="1746184"/>
                  <a:pt x="6606870" y="1719751"/>
                  <a:pt x="6627947" y="1717964"/>
                </a:cubicBezTo>
                <a:cubicBezTo>
                  <a:pt x="6630530" y="1717620"/>
                  <a:pt x="6633113" y="1717680"/>
                  <a:pt x="6634292" y="1717600"/>
                </a:cubicBezTo>
                <a:close/>
                <a:moveTo>
                  <a:pt x="8544500" y="1717599"/>
                </a:moveTo>
                <a:lnTo>
                  <a:pt x="8545848" y="1717599"/>
                </a:lnTo>
                <a:lnTo>
                  <a:pt x="8580205" y="1717599"/>
                </a:lnTo>
                <a:lnTo>
                  <a:pt x="8724736" y="1717599"/>
                </a:lnTo>
                <a:lnTo>
                  <a:pt x="8759093" y="1717599"/>
                </a:lnTo>
                <a:lnTo>
                  <a:pt x="8760440" y="1717599"/>
                </a:lnTo>
                <a:lnTo>
                  <a:pt x="8766206" y="1717818"/>
                </a:lnTo>
                <a:cubicBezTo>
                  <a:pt x="8786755" y="1719234"/>
                  <a:pt x="8792582" y="1731280"/>
                  <a:pt x="8801590" y="1744249"/>
                </a:cubicBezTo>
                <a:lnTo>
                  <a:pt x="8931095" y="1922357"/>
                </a:lnTo>
                <a:cubicBezTo>
                  <a:pt x="8939066" y="1934300"/>
                  <a:pt x="8938437" y="1946369"/>
                  <a:pt x="8929616" y="1962281"/>
                </a:cubicBezTo>
                <a:lnTo>
                  <a:pt x="8802784" y="2181440"/>
                </a:lnTo>
                <a:cubicBezTo>
                  <a:pt x="8793776" y="2197139"/>
                  <a:pt x="8786791" y="2211186"/>
                  <a:pt x="8766242" y="2212899"/>
                </a:cubicBezTo>
                <a:lnTo>
                  <a:pt x="8760476" y="2213165"/>
                </a:lnTo>
                <a:lnTo>
                  <a:pt x="8759129" y="2213165"/>
                </a:lnTo>
                <a:lnTo>
                  <a:pt x="8724771" y="2213165"/>
                </a:lnTo>
                <a:lnTo>
                  <a:pt x="8580241" y="2213165"/>
                </a:lnTo>
                <a:lnTo>
                  <a:pt x="8545884" y="2213165"/>
                </a:lnTo>
                <a:lnTo>
                  <a:pt x="8544536" y="2213165"/>
                </a:lnTo>
                <a:cubicBezTo>
                  <a:pt x="8543356" y="2213071"/>
                  <a:pt x="8540774" y="2213141"/>
                  <a:pt x="8538191" y="2212724"/>
                </a:cubicBezTo>
                <a:cubicBezTo>
                  <a:pt x="8517114" y="2210562"/>
                  <a:pt x="8499029" y="2186673"/>
                  <a:pt x="8514353" y="2159124"/>
                </a:cubicBezTo>
                <a:lnTo>
                  <a:pt x="8639488" y="1942948"/>
                </a:lnTo>
                <a:lnTo>
                  <a:pt x="8513337" y="1769457"/>
                </a:lnTo>
                <a:cubicBezTo>
                  <a:pt x="8499438" y="1746183"/>
                  <a:pt x="8517078" y="1719750"/>
                  <a:pt x="8538155" y="1717963"/>
                </a:cubicBezTo>
                <a:cubicBezTo>
                  <a:pt x="8540738" y="1717619"/>
                  <a:pt x="8543320" y="1717677"/>
                  <a:pt x="8544500" y="1717599"/>
                </a:cubicBezTo>
                <a:close/>
                <a:moveTo>
                  <a:pt x="7589396" y="1717599"/>
                </a:moveTo>
                <a:lnTo>
                  <a:pt x="7590744" y="1717599"/>
                </a:lnTo>
                <a:lnTo>
                  <a:pt x="7625101" y="1717599"/>
                </a:lnTo>
                <a:lnTo>
                  <a:pt x="7769632" y="1717599"/>
                </a:lnTo>
                <a:lnTo>
                  <a:pt x="7803989" y="1717599"/>
                </a:lnTo>
                <a:lnTo>
                  <a:pt x="7805337" y="1717599"/>
                </a:lnTo>
                <a:lnTo>
                  <a:pt x="7811102" y="1717819"/>
                </a:lnTo>
                <a:cubicBezTo>
                  <a:pt x="7831652" y="1719235"/>
                  <a:pt x="7837478" y="1731281"/>
                  <a:pt x="7846486" y="1744250"/>
                </a:cubicBezTo>
                <a:lnTo>
                  <a:pt x="7975991" y="1922359"/>
                </a:lnTo>
                <a:cubicBezTo>
                  <a:pt x="7983962" y="1934302"/>
                  <a:pt x="7983333" y="1946371"/>
                  <a:pt x="7974512" y="1962283"/>
                </a:cubicBezTo>
                <a:lnTo>
                  <a:pt x="7847680" y="2181441"/>
                </a:lnTo>
                <a:cubicBezTo>
                  <a:pt x="7838672" y="2197140"/>
                  <a:pt x="7831688" y="2211188"/>
                  <a:pt x="7811138" y="2212900"/>
                </a:cubicBezTo>
                <a:lnTo>
                  <a:pt x="7805373" y="2213166"/>
                </a:lnTo>
                <a:lnTo>
                  <a:pt x="7804025" y="2213166"/>
                </a:lnTo>
                <a:lnTo>
                  <a:pt x="7769668" y="2213166"/>
                </a:lnTo>
                <a:lnTo>
                  <a:pt x="7625137" y="2213166"/>
                </a:lnTo>
                <a:lnTo>
                  <a:pt x="7590780" y="2213166"/>
                </a:lnTo>
                <a:lnTo>
                  <a:pt x="7589432" y="2213166"/>
                </a:lnTo>
                <a:cubicBezTo>
                  <a:pt x="7588253" y="2213073"/>
                  <a:pt x="7585670" y="2213142"/>
                  <a:pt x="7583087" y="2212725"/>
                </a:cubicBezTo>
                <a:cubicBezTo>
                  <a:pt x="7562010" y="2210563"/>
                  <a:pt x="7543925" y="2186675"/>
                  <a:pt x="7559250" y="2159125"/>
                </a:cubicBezTo>
                <a:lnTo>
                  <a:pt x="7684384" y="1942950"/>
                </a:lnTo>
                <a:lnTo>
                  <a:pt x="7558233" y="1769458"/>
                </a:lnTo>
                <a:cubicBezTo>
                  <a:pt x="7544335" y="1746183"/>
                  <a:pt x="7561974" y="1719750"/>
                  <a:pt x="7583051" y="1717963"/>
                </a:cubicBezTo>
                <a:cubicBezTo>
                  <a:pt x="7585634" y="1717619"/>
                  <a:pt x="7588217" y="1717679"/>
                  <a:pt x="7589396" y="1717599"/>
                </a:cubicBezTo>
                <a:close/>
                <a:moveTo>
                  <a:pt x="426143" y="1531819"/>
                </a:moveTo>
                <a:lnTo>
                  <a:pt x="427491" y="1531819"/>
                </a:lnTo>
                <a:lnTo>
                  <a:pt x="461848" y="1531819"/>
                </a:lnTo>
                <a:lnTo>
                  <a:pt x="606378" y="1531819"/>
                </a:lnTo>
                <a:lnTo>
                  <a:pt x="640736" y="1531819"/>
                </a:lnTo>
                <a:lnTo>
                  <a:pt x="642083" y="1531819"/>
                </a:lnTo>
                <a:lnTo>
                  <a:pt x="647848" y="1532040"/>
                </a:lnTo>
                <a:cubicBezTo>
                  <a:pt x="668398" y="1533453"/>
                  <a:pt x="674224" y="1545500"/>
                  <a:pt x="683232" y="1558469"/>
                </a:cubicBezTo>
                <a:lnTo>
                  <a:pt x="812737" y="1736567"/>
                </a:lnTo>
                <a:cubicBezTo>
                  <a:pt x="820708" y="1748511"/>
                  <a:pt x="820079" y="1760585"/>
                  <a:pt x="811258" y="1776494"/>
                </a:cubicBezTo>
                <a:lnTo>
                  <a:pt x="684427" y="1995666"/>
                </a:lnTo>
                <a:cubicBezTo>
                  <a:pt x="675419" y="2011364"/>
                  <a:pt x="668434" y="2025412"/>
                  <a:pt x="647885" y="2027124"/>
                </a:cubicBezTo>
                <a:lnTo>
                  <a:pt x="642119" y="2027383"/>
                </a:lnTo>
                <a:lnTo>
                  <a:pt x="640771" y="2027383"/>
                </a:lnTo>
                <a:lnTo>
                  <a:pt x="606414" y="2027383"/>
                </a:lnTo>
                <a:lnTo>
                  <a:pt x="461884" y="2027383"/>
                </a:lnTo>
                <a:lnTo>
                  <a:pt x="427527" y="2027383"/>
                </a:lnTo>
                <a:lnTo>
                  <a:pt x="426179" y="2027383"/>
                </a:lnTo>
                <a:cubicBezTo>
                  <a:pt x="424999" y="2027290"/>
                  <a:pt x="422417" y="2027359"/>
                  <a:pt x="419834" y="2026943"/>
                </a:cubicBezTo>
                <a:cubicBezTo>
                  <a:pt x="398757" y="2024787"/>
                  <a:pt x="380672" y="2000899"/>
                  <a:pt x="395997" y="1973349"/>
                </a:cubicBezTo>
                <a:lnTo>
                  <a:pt x="521131" y="1757161"/>
                </a:lnTo>
                <a:lnTo>
                  <a:pt x="394980" y="1583662"/>
                </a:lnTo>
                <a:cubicBezTo>
                  <a:pt x="381082" y="1560390"/>
                  <a:pt x="398721" y="1533970"/>
                  <a:pt x="419798" y="1532183"/>
                </a:cubicBezTo>
                <a:cubicBezTo>
                  <a:pt x="422381" y="1531840"/>
                  <a:pt x="424963" y="1531897"/>
                  <a:pt x="426143" y="1531819"/>
                </a:cubicBezTo>
                <a:close/>
                <a:moveTo>
                  <a:pt x="1381247" y="1531818"/>
                </a:moveTo>
                <a:lnTo>
                  <a:pt x="1382594" y="1531818"/>
                </a:lnTo>
                <a:lnTo>
                  <a:pt x="1416953" y="1531818"/>
                </a:lnTo>
                <a:lnTo>
                  <a:pt x="1561482" y="1531818"/>
                </a:lnTo>
                <a:lnTo>
                  <a:pt x="1595839" y="1531818"/>
                </a:lnTo>
                <a:lnTo>
                  <a:pt x="1597187" y="1531818"/>
                </a:lnTo>
                <a:lnTo>
                  <a:pt x="1602952" y="1532038"/>
                </a:lnTo>
                <a:cubicBezTo>
                  <a:pt x="1623502" y="1533452"/>
                  <a:pt x="1629329" y="1545499"/>
                  <a:pt x="1638336" y="1558467"/>
                </a:cubicBezTo>
                <a:lnTo>
                  <a:pt x="1767842" y="1736567"/>
                </a:lnTo>
                <a:cubicBezTo>
                  <a:pt x="1775813" y="1748510"/>
                  <a:pt x="1775183" y="1760584"/>
                  <a:pt x="1766363" y="1776494"/>
                </a:cubicBezTo>
                <a:lnTo>
                  <a:pt x="1639530" y="1995664"/>
                </a:lnTo>
                <a:cubicBezTo>
                  <a:pt x="1630522" y="2011362"/>
                  <a:pt x="1623538" y="2025410"/>
                  <a:pt x="1602988" y="2027122"/>
                </a:cubicBezTo>
                <a:lnTo>
                  <a:pt x="1597222" y="2027381"/>
                </a:lnTo>
                <a:lnTo>
                  <a:pt x="1595876" y="2027381"/>
                </a:lnTo>
                <a:lnTo>
                  <a:pt x="1561518" y="2027381"/>
                </a:lnTo>
                <a:lnTo>
                  <a:pt x="1416988" y="2027381"/>
                </a:lnTo>
                <a:lnTo>
                  <a:pt x="1382630" y="2027381"/>
                </a:lnTo>
                <a:lnTo>
                  <a:pt x="1381282" y="2027381"/>
                </a:lnTo>
                <a:cubicBezTo>
                  <a:pt x="1380104" y="2027289"/>
                  <a:pt x="1377520" y="2027358"/>
                  <a:pt x="1374938" y="2026942"/>
                </a:cubicBezTo>
                <a:cubicBezTo>
                  <a:pt x="1353861" y="2024785"/>
                  <a:pt x="1335776" y="2000898"/>
                  <a:pt x="1351101" y="1973347"/>
                </a:cubicBezTo>
                <a:lnTo>
                  <a:pt x="1476236" y="1757160"/>
                </a:lnTo>
                <a:lnTo>
                  <a:pt x="1350085" y="1583662"/>
                </a:lnTo>
                <a:cubicBezTo>
                  <a:pt x="1336185" y="1560390"/>
                  <a:pt x="1353825" y="1533969"/>
                  <a:pt x="1374902" y="1532182"/>
                </a:cubicBezTo>
                <a:cubicBezTo>
                  <a:pt x="1377485" y="1531838"/>
                  <a:pt x="1380067" y="1531896"/>
                  <a:pt x="1381247" y="1531818"/>
                </a:cubicBezTo>
                <a:close/>
                <a:moveTo>
                  <a:pt x="2336347" y="1531817"/>
                </a:moveTo>
                <a:lnTo>
                  <a:pt x="2337695" y="1531817"/>
                </a:lnTo>
                <a:lnTo>
                  <a:pt x="2372052" y="1531817"/>
                </a:lnTo>
                <a:lnTo>
                  <a:pt x="2516583" y="1531817"/>
                </a:lnTo>
                <a:lnTo>
                  <a:pt x="2550941" y="1531817"/>
                </a:lnTo>
                <a:lnTo>
                  <a:pt x="2552289" y="1531817"/>
                </a:lnTo>
                <a:lnTo>
                  <a:pt x="2558055" y="1532037"/>
                </a:lnTo>
                <a:cubicBezTo>
                  <a:pt x="2578604" y="1533451"/>
                  <a:pt x="2584430" y="1545497"/>
                  <a:pt x="2593438" y="1558466"/>
                </a:cubicBezTo>
                <a:lnTo>
                  <a:pt x="2722943" y="1736566"/>
                </a:lnTo>
                <a:cubicBezTo>
                  <a:pt x="2730916" y="1748510"/>
                  <a:pt x="2730285" y="1760583"/>
                  <a:pt x="2721465" y="1776492"/>
                </a:cubicBezTo>
                <a:lnTo>
                  <a:pt x="2594634" y="1995662"/>
                </a:lnTo>
                <a:cubicBezTo>
                  <a:pt x="2585624" y="2011360"/>
                  <a:pt x="2578640" y="2025408"/>
                  <a:pt x="2558090" y="2027120"/>
                </a:cubicBezTo>
                <a:lnTo>
                  <a:pt x="2552324" y="2027381"/>
                </a:lnTo>
                <a:lnTo>
                  <a:pt x="2550977" y="2027381"/>
                </a:lnTo>
                <a:lnTo>
                  <a:pt x="2516620" y="2027381"/>
                </a:lnTo>
                <a:lnTo>
                  <a:pt x="2372088" y="2027381"/>
                </a:lnTo>
                <a:lnTo>
                  <a:pt x="2337731" y="2027381"/>
                </a:lnTo>
                <a:lnTo>
                  <a:pt x="2336384" y="2027381"/>
                </a:lnTo>
                <a:cubicBezTo>
                  <a:pt x="2335203" y="2027287"/>
                  <a:pt x="2332621" y="2027357"/>
                  <a:pt x="2330039" y="2026940"/>
                </a:cubicBezTo>
                <a:cubicBezTo>
                  <a:pt x="2308962" y="2024784"/>
                  <a:pt x="2290876" y="2000896"/>
                  <a:pt x="2306201" y="1973345"/>
                </a:cubicBezTo>
                <a:lnTo>
                  <a:pt x="2431337" y="1757158"/>
                </a:lnTo>
                <a:lnTo>
                  <a:pt x="2305184" y="1583662"/>
                </a:lnTo>
                <a:cubicBezTo>
                  <a:pt x="2291287" y="1560390"/>
                  <a:pt x="2308924" y="1533967"/>
                  <a:pt x="2330002" y="1532181"/>
                </a:cubicBezTo>
                <a:cubicBezTo>
                  <a:pt x="2332584" y="1531837"/>
                  <a:pt x="2335169" y="1531894"/>
                  <a:pt x="2336347" y="1531817"/>
                </a:cubicBezTo>
                <a:close/>
                <a:moveTo>
                  <a:pt x="4246535" y="1531814"/>
                </a:moveTo>
                <a:lnTo>
                  <a:pt x="4247882" y="1531814"/>
                </a:lnTo>
                <a:lnTo>
                  <a:pt x="4282239" y="1531814"/>
                </a:lnTo>
                <a:lnTo>
                  <a:pt x="4426770" y="1531814"/>
                </a:lnTo>
                <a:lnTo>
                  <a:pt x="4461128" y="1531814"/>
                </a:lnTo>
                <a:lnTo>
                  <a:pt x="4462477" y="1531814"/>
                </a:lnTo>
                <a:lnTo>
                  <a:pt x="4468241" y="1532035"/>
                </a:lnTo>
                <a:cubicBezTo>
                  <a:pt x="4488791" y="1533448"/>
                  <a:pt x="4494617" y="1545495"/>
                  <a:pt x="4503624" y="1558464"/>
                </a:cubicBezTo>
                <a:lnTo>
                  <a:pt x="4633130" y="1736564"/>
                </a:lnTo>
                <a:cubicBezTo>
                  <a:pt x="4641100" y="1748508"/>
                  <a:pt x="4640472" y="1760580"/>
                  <a:pt x="4631652" y="1776491"/>
                </a:cubicBezTo>
                <a:lnTo>
                  <a:pt x="4504818" y="1995658"/>
                </a:lnTo>
                <a:cubicBezTo>
                  <a:pt x="4495810" y="2011356"/>
                  <a:pt x="4488827" y="2025405"/>
                  <a:pt x="4468276" y="2027116"/>
                </a:cubicBezTo>
                <a:lnTo>
                  <a:pt x="4462511" y="2027378"/>
                </a:lnTo>
                <a:lnTo>
                  <a:pt x="4461163" y="2027378"/>
                </a:lnTo>
                <a:lnTo>
                  <a:pt x="4426806" y="2027378"/>
                </a:lnTo>
                <a:lnTo>
                  <a:pt x="4282276" y="2027378"/>
                </a:lnTo>
                <a:lnTo>
                  <a:pt x="4247918" y="2027378"/>
                </a:lnTo>
                <a:lnTo>
                  <a:pt x="4246571" y="2027378"/>
                </a:lnTo>
                <a:cubicBezTo>
                  <a:pt x="4245390" y="2027285"/>
                  <a:pt x="4242808" y="2027354"/>
                  <a:pt x="4240226" y="2026938"/>
                </a:cubicBezTo>
                <a:cubicBezTo>
                  <a:pt x="4219148" y="2024780"/>
                  <a:pt x="4201063" y="2000892"/>
                  <a:pt x="4216387" y="1973342"/>
                </a:cubicBezTo>
                <a:lnTo>
                  <a:pt x="4341522" y="1757157"/>
                </a:lnTo>
                <a:lnTo>
                  <a:pt x="4215370" y="1583662"/>
                </a:lnTo>
                <a:cubicBezTo>
                  <a:pt x="4201472" y="1560390"/>
                  <a:pt x="4219113" y="1533965"/>
                  <a:pt x="4240189" y="1532179"/>
                </a:cubicBezTo>
                <a:cubicBezTo>
                  <a:pt x="4242772" y="1531834"/>
                  <a:pt x="4245354" y="1531892"/>
                  <a:pt x="4246535" y="1531814"/>
                </a:cubicBezTo>
                <a:close/>
                <a:moveTo>
                  <a:pt x="5201639" y="1531813"/>
                </a:moveTo>
                <a:lnTo>
                  <a:pt x="5202987" y="1531813"/>
                </a:lnTo>
                <a:lnTo>
                  <a:pt x="5237344" y="1531813"/>
                </a:lnTo>
                <a:lnTo>
                  <a:pt x="5381874" y="1531813"/>
                </a:lnTo>
                <a:lnTo>
                  <a:pt x="5416232" y="1531813"/>
                </a:lnTo>
                <a:lnTo>
                  <a:pt x="5417579" y="1531813"/>
                </a:lnTo>
                <a:lnTo>
                  <a:pt x="5423345" y="1532033"/>
                </a:lnTo>
                <a:cubicBezTo>
                  <a:pt x="5443894" y="1533447"/>
                  <a:pt x="5449720" y="1545494"/>
                  <a:pt x="5458728" y="1558463"/>
                </a:cubicBezTo>
                <a:lnTo>
                  <a:pt x="5588233" y="1736564"/>
                </a:lnTo>
                <a:cubicBezTo>
                  <a:pt x="5596203" y="1748507"/>
                  <a:pt x="5595576" y="1760579"/>
                  <a:pt x="5586753" y="1776490"/>
                </a:cubicBezTo>
                <a:lnTo>
                  <a:pt x="5459923" y="1995656"/>
                </a:lnTo>
                <a:cubicBezTo>
                  <a:pt x="5450915" y="2011355"/>
                  <a:pt x="5443930" y="2025403"/>
                  <a:pt x="5423381" y="2027114"/>
                </a:cubicBezTo>
                <a:lnTo>
                  <a:pt x="5417615" y="2027377"/>
                </a:lnTo>
                <a:lnTo>
                  <a:pt x="5416267" y="2027377"/>
                </a:lnTo>
                <a:lnTo>
                  <a:pt x="5381911" y="2027377"/>
                </a:lnTo>
                <a:lnTo>
                  <a:pt x="5237379" y="2027377"/>
                </a:lnTo>
                <a:lnTo>
                  <a:pt x="5203022" y="2027377"/>
                </a:lnTo>
                <a:lnTo>
                  <a:pt x="5201674" y="2027377"/>
                </a:lnTo>
                <a:cubicBezTo>
                  <a:pt x="5200496" y="2027283"/>
                  <a:pt x="5197913" y="2027352"/>
                  <a:pt x="5195331" y="2026937"/>
                </a:cubicBezTo>
                <a:cubicBezTo>
                  <a:pt x="5174253" y="2024778"/>
                  <a:pt x="5156169" y="2000890"/>
                  <a:pt x="5171492" y="1973340"/>
                </a:cubicBezTo>
                <a:lnTo>
                  <a:pt x="5296628" y="1757156"/>
                </a:lnTo>
                <a:lnTo>
                  <a:pt x="5170476" y="1583662"/>
                </a:lnTo>
                <a:cubicBezTo>
                  <a:pt x="5156577" y="1560390"/>
                  <a:pt x="5174218" y="1533964"/>
                  <a:pt x="5195293" y="1532177"/>
                </a:cubicBezTo>
                <a:cubicBezTo>
                  <a:pt x="5197877" y="1531833"/>
                  <a:pt x="5200458" y="1531891"/>
                  <a:pt x="5201639" y="1531813"/>
                </a:cubicBezTo>
                <a:close/>
                <a:moveTo>
                  <a:pt x="6156740" y="1531812"/>
                </a:moveTo>
                <a:lnTo>
                  <a:pt x="6158088" y="1531812"/>
                </a:lnTo>
                <a:lnTo>
                  <a:pt x="6192445" y="1531812"/>
                </a:lnTo>
                <a:lnTo>
                  <a:pt x="6336976" y="1531812"/>
                </a:lnTo>
                <a:lnTo>
                  <a:pt x="6371333" y="1531812"/>
                </a:lnTo>
                <a:lnTo>
                  <a:pt x="6372681" y="1531812"/>
                </a:lnTo>
                <a:lnTo>
                  <a:pt x="6378446" y="1532032"/>
                </a:lnTo>
                <a:cubicBezTo>
                  <a:pt x="6398996" y="1533446"/>
                  <a:pt x="6404822" y="1545492"/>
                  <a:pt x="6413830" y="1558461"/>
                </a:cubicBezTo>
                <a:lnTo>
                  <a:pt x="6543335" y="1736563"/>
                </a:lnTo>
                <a:cubicBezTo>
                  <a:pt x="6551306" y="1748507"/>
                  <a:pt x="6550677" y="1760578"/>
                  <a:pt x="6541856" y="1776489"/>
                </a:cubicBezTo>
                <a:lnTo>
                  <a:pt x="6415024" y="1995654"/>
                </a:lnTo>
                <a:cubicBezTo>
                  <a:pt x="6406016" y="2011353"/>
                  <a:pt x="6399032" y="2025401"/>
                  <a:pt x="6378482" y="2027112"/>
                </a:cubicBezTo>
                <a:lnTo>
                  <a:pt x="6372717" y="2027375"/>
                </a:lnTo>
                <a:lnTo>
                  <a:pt x="6371369" y="2027375"/>
                </a:lnTo>
                <a:lnTo>
                  <a:pt x="6337012" y="2027375"/>
                </a:lnTo>
                <a:lnTo>
                  <a:pt x="6192481" y="2027375"/>
                </a:lnTo>
                <a:lnTo>
                  <a:pt x="6158124" y="2027375"/>
                </a:lnTo>
                <a:lnTo>
                  <a:pt x="6156776" y="2027375"/>
                </a:lnTo>
                <a:cubicBezTo>
                  <a:pt x="6155597" y="2027282"/>
                  <a:pt x="6153014" y="2027351"/>
                  <a:pt x="6150431" y="2026936"/>
                </a:cubicBezTo>
                <a:cubicBezTo>
                  <a:pt x="6129354" y="2024776"/>
                  <a:pt x="6111269" y="2000888"/>
                  <a:pt x="6126594" y="1973338"/>
                </a:cubicBezTo>
                <a:lnTo>
                  <a:pt x="6251728" y="1757155"/>
                </a:lnTo>
                <a:lnTo>
                  <a:pt x="6125577" y="1583662"/>
                </a:lnTo>
                <a:cubicBezTo>
                  <a:pt x="6111679" y="1560390"/>
                  <a:pt x="6129318" y="1533962"/>
                  <a:pt x="6150395" y="1532176"/>
                </a:cubicBezTo>
                <a:cubicBezTo>
                  <a:pt x="6152978" y="1531832"/>
                  <a:pt x="6155561" y="1531889"/>
                  <a:pt x="6156740" y="1531812"/>
                </a:cubicBezTo>
                <a:close/>
                <a:moveTo>
                  <a:pt x="7111844" y="1531811"/>
                </a:moveTo>
                <a:lnTo>
                  <a:pt x="7113192" y="1531811"/>
                </a:lnTo>
                <a:lnTo>
                  <a:pt x="7147549" y="1531811"/>
                </a:lnTo>
                <a:lnTo>
                  <a:pt x="7292080" y="1531811"/>
                </a:lnTo>
                <a:lnTo>
                  <a:pt x="7326437" y="1531811"/>
                </a:lnTo>
                <a:lnTo>
                  <a:pt x="7327785" y="1531811"/>
                </a:lnTo>
                <a:lnTo>
                  <a:pt x="7333550" y="1532031"/>
                </a:lnTo>
                <a:cubicBezTo>
                  <a:pt x="7354100" y="1533445"/>
                  <a:pt x="7359926" y="1545491"/>
                  <a:pt x="7368934" y="1558460"/>
                </a:cubicBezTo>
                <a:lnTo>
                  <a:pt x="7498439" y="1736562"/>
                </a:lnTo>
                <a:cubicBezTo>
                  <a:pt x="7506410" y="1748506"/>
                  <a:pt x="7505781" y="1760577"/>
                  <a:pt x="7496960" y="1776488"/>
                </a:cubicBezTo>
                <a:lnTo>
                  <a:pt x="7370128" y="1995652"/>
                </a:lnTo>
                <a:cubicBezTo>
                  <a:pt x="7361120" y="2011351"/>
                  <a:pt x="7354136" y="2025399"/>
                  <a:pt x="7333586" y="2027111"/>
                </a:cubicBezTo>
                <a:lnTo>
                  <a:pt x="7327821" y="2027374"/>
                </a:lnTo>
                <a:lnTo>
                  <a:pt x="7326473" y="2027374"/>
                </a:lnTo>
                <a:lnTo>
                  <a:pt x="7292116" y="2027374"/>
                </a:lnTo>
                <a:lnTo>
                  <a:pt x="7147585" y="2027374"/>
                </a:lnTo>
                <a:lnTo>
                  <a:pt x="7113228" y="2027374"/>
                </a:lnTo>
                <a:lnTo>
                  <a:pt x="7111880" y="2027374"/>
                </a:lnTo>
                <a:cubicBezTo>
                  <a:pt x="7110701" y="2027281"/>
                  <a:pt x="7108118" y="2027350"/>
                  <a:pt x="7105535" y="2026934"/>
                </a:cubicBezTo>
                <a:cubicBezTo>
                  <a:pt x="7084458" y="2024774"/>
                  <a:pt x="7066373" y="2000886"/>
                  <a:pt x="7081698" y="1973336"/>
                </a:cubicBezTo>
                <a:lnTo>
                  <a:pt x="7206832" y="1757154"/>
                </a:lnTo>
                <a:lnTo>
                  <a:pt x="7080681" y="1583662"/>
                </a:lnTo>
                <a:cubicBezTo>
                  <a:pt x="7066783" y="1560390"/>
                  <a:pt x="7084422" y="1533961"/>
                  <a:pt x="7105499" y="1532175"/>
                </a:cubicBezTo>
                <a:cubicBezTo>
                  <a:pt x="7108082" y="1531831"/>
                  <a:pt x="7110665" y="1531888"/>
                  <a:pt x="7111844" y="1531811"/>
                </a:cubicBezTo>
                <a:close/>
                <a:moveTo>
                  <a:pt x="8066948" y="1531810"/>
                </a:moveTo>
                <a:lnTo>
                  <a:pt x="8068296" y="1531810"/>
                </a:lnTo>
                <a:lnTo>
                  <a:pt x="8102653" y="1531810"/>
                </a:lnTo>
                <a:lnTo>
                  <a:pt x="8247184" y="1531810"/>
                </a:lnTo>
                <a:lnTo>
                  <a:pt x="8281541" y="1531810"/>
                </a:lnTo>
                <a:lnTo>
                  <a:pt x="8282889" y="1531810"/>
                </a:lnTo>
                <a:lnTo>
                  <a:pt x="8288654" y="1532029"/>
                </a:lnTo>
                <a:cubicBezTo>
                  <a:pt x="8309203" y="1533443"/>
                  <a:pt x="8315029" y="1545490"/>
                  <a:pt x="8324038" y="1558459"/>
                </a:cubicBezTo>
                <a:lnTo>
                  <a:pt x="8453543" y="1736561"/>
                </a:lnTo>
                <a:cubicBezTo>
                  <a:pt x="8461514" y="1748505"/>
                  <a:pt x="8460885" y="1760575"/>
                  <a:pt x="8452064" y="1776487"/>
                </a:cubicBezTo>
                <a:lnTo>
                  <a:pt x="8325232" y="1995651"/>
                </a:lnTo>
                <a:cubicBezTo>
                  <a:pt x="8316224" y="2011349"/>
                  <a:pt x="8309239" y="2025397"/>
                  <a:pt x="8288690" y="2027109"/>
                </a:cubicBezTo>
                <a:lnTo>
                  <a:pt x="8282925" y="2027373"/>
                </a:lnTo>
                <a:lnTo>
                  <a:pt x="8281577" y="2027373"/>
                </a:lnTo>
                <a:lnTo>
                  <a:pt x="8247220" y="2027373"/>
                </a:lnTo>
                <a:lnTo>
                  <a:pt x="8102689" y="2027373"/>
                </a:lnTo>
                <a:lnTo>
                  <a:pt x="8068332" y="2027373"/>
                </a:lnTo>
                <a:lnTo>
                  <a:pt x="8066984" y="2027373"/>
                </a:lnTo>
                <a:cubicBezTo>
                  <a:pt x="8065805" y="2027280"/>
                  <a:pt x="8063222" y="2027349"/>
                  <a:pt x="8060639" y="2026933"/>
                </a:cubicBezTo>
                <a:cubicBezTo>
                  <a:pt x="8039562" y="2024772"/>
                  <a:pt x="8021477" y="2000884"/>
                  <a:pt x="8036802" y="1973334"/>
                </a:cubicBezTo>
                <a:lnTo>
                  <a:pt x="8161936" y="1757153"/>
                </a:lnTo>
                <a:lnTo>
                  <a:pt x="8035785" y="1583662"/>
                </a:lnTo>
                <a:cubicBezTo>
                  <a:pt x="8021887" y="1560390"/>
                  <a:pt x="8039526" y="1533960"/>
                  <a:pt x="8060603" y="1532173"/>
                </a:cubicBezTo>
                <a:cubicBezTo>
                  <a:pt x="8063186" y="1531829"/>
                  <a:pt x="8065769" y="1531887"/>
                  <a:pt x="8066948" y="1531810"/>
                </a:cubicBezTo>
                <a:close/>
                <a:moveTo>
                  <a:pt x="9022052" y="1531808"/>
                </a:moveTo>
                <a:lnTo>
                  <a:pt x="9023400" y="1531808"/>
                </a:lnTo>
                <a:lnTo>
                  <a:pt x="9057757" y="1531808"/>
                </a:lnTo>
                <a:lnTo>
                  <a:pt x="9144000" y="1531808"/>
                </a:lnTo>
                <a:lnTo>
                  <a:pt x="9144000" y="2027372"/>
                </a:lnTo>
                <a:lnTo>
                  <a:pt x="9057793" y="2027372"/>
                </a:lnTo>
                <a:lnTo>
                  <a:pt x="9023436" y="2027372"/>
                </a:lnTo>
                <a:lnTo>
                  <a:pt x="9022088" y="2027372"/>
                </a:lnTo>
                <a:cubicBezTo>
                  <a:pt x="9020908" y="2027278"/>
                  <a:pt x="9018326" y="2027347"/>
                  <a:pt x="9015743" y="2026932"/>
                </a:cubicBezTo>
                <a:cubicBezTo>
                  <a:pt x="8994666" y="2024770"/>
                  <a:pt x="8976581" y="2000883"/>
                  <a:pt x="8991905" y="1973332"/>
                </a:cubicBezTo>
                <a:lnTo>
                  <a:pt x="9117040" y="1757152"/>
                </a:lnTo>
                <a:lnTo>
                  <a:pt x="8990889" y="1583662"/>
                </a:lnTo>
                <a:cubicBezTo>
                  <a:pt x="8976990" y="1560390"/>
                  <a:pt x="8994630" y="1533959"/>
                  <a:pt x="9015707" y="1532172"/>
                </a:cubicBezTo>
                <a:cubicBezTo>
                  <a:pt x="9018290" y="1531828"/>
                  <a:pt x="9020872" y="1531886"/>
                  <a:pt x="9022052" y="1531808"/>
                </a:cubicBezTo>
                <a:close/>
                <a:moveTo>
                  <a:pt x="3291428" y="1531804"/>
                </a:moveTo>
                <a:lnTo>
                  <a:pt x="3292776" y="1531804"/>
                </a:lnTo>
                <a:lnTo>
                  <a:pt x="3327133" y="1531804"/>
                </a:lnTo>
                <a:lnTo>
                  <a:pt x="3471664" y="1531804"/>
                </a:lnTo>
                <a:lnTo>
                  <a:pt x="3506021" y="1531804"/>
                </a:lnTo>
                <a:lnTo>
                  <a:pt x="3507369" y="1531804"/>
                </a:lnTo>
                <a:lnTo>
                  <a:pt x="3513134" y="1532024"/>
                </a:lnTo>
                <a:cubicBezTo>
                  <a:pt x="3533684" y="1533438"/>
                  <a:pt x="3539510" y="1545485"/>
                  <a:pt x="3548518" y="1558454"/>
                </a:cubicBezTo>
                <a:lnTo>
                  <a:pt x="3678023" y="1736558"/>
                </a:lnTo>
                <a:cubicBezTo>
                  <a:pt x="3685994" y="1748502"/>
                  <a:pt x="3685365" y="1760570"/>
                  <a:pt x="3676544" y="1776482"/>
                </a:cubicBezTo>
                <a:lnTo>
                  <a:pt x="3549713" y="1995642"/>
                </a:lnTo>
                <a:cubicBezTo>
                  <a:pt x="3540704" y="2011342"/>
                  <a:pt x="3533720" y="2025389"/>
                  <a:pt x="3513170" y="2027102"/>
                </a:cubicBezTo>
                <a:lnTo>
                  <a:pt x="3507405" y="2027367"/>
                </a:lnTo>
                <a:lnTo>
                  <a:pt x="3506057" y="2027367"/>
                </a:lnTo>
                <a:lnTo>
                  <a:pt x="3471700" y="2027367"/>
                </a:lnTo>
                <a:lnTo>
                  <a:pt x="3327169" y="2027367"/>
                </a:lnTo>
                <a:lnTo>
                  <a:pt x="3292812" y="2027367"/>
                </a:lnTo>
                <a:lnTo>
                  <a:pt x="3291464" y="2027367"/>
                </a:lnTo>
                <a:cubicBezTo>
                  <a:pt x="3290285" y="2027274"/>
                  <a:pt x="3287702" y="2027343"/>
                  <a:pt x="3285119" y="2026927"/>
                </a:cubicBezTo>
                <a:cubicBezTo>
                  <a:pt x="3264042" y="2024764"/>
                  <a:pt x="3245957" y="2000876"/>
                  <a:pt x="3261282" y="1973326"/>
                </a:cubicBezTo>
                <a:lnTo>
                  <a:pt x="3386416" y="1757149"/>
                </a:lnTo>
                <a:lnTo>
                  <a:pt x="3260265" y="1583662"/>
                </a:lnTo>
                <a:cubicBezTo>
                  <a:pt x="3246367" y="1560388"/>
                  <a:pt x="3264006" y="1533955"/>
                  <a:pt x="3285083" y="1532168"/>
                </a:cubicBezTo>
                <a:cubicBezTo>
                  <a:pt x="3287666" y="1531824"/>
                  <a:pt x="3290249" y="1531881"/>
                  <a:pt x="3291428" y="1531804"/>
                </a:cubicBezTo>
                <a:close/>
                <a:moveTo>
                  <a:pt x="0" y="1160604"/>
                </a:moveTo>
                <a:lnTo>
                  <a:pt x="128828" y="1160604"/>
                </a:lnTo>
                <a:lnTo>
                  <a:pt x="163184" y="1160604"/>
                </a:lnTo>
                <a:lnTo>
                  <a:pt x="164532" y="1160604"/>
                </a:lnTo>
                <a:lnTo>
                  <a:pt x="170297" y="1160823"/>
                </a:lnTo>
                <a:cubicBezTo>
                  <a:pt x="190847" y="1162238"/>
                  <a:pt x="196674" y="1174285"/>
                  <a:pt x="205682" y="1187256"/>
                </a:cubicBezTo>
                <a:lnTo>
                  <a:pt x="335186" y="1365354"/>
                </a:lnTo>
                <a:cubicBezTo>
                  <a:pt x="343157" y="1377298"/>
                  <a:pt x="342528" y="1389369"/>
                  <a:pt x="333707" y="1405282"/>
                </a:cubicBezTo>
                <a:lnTo>
                  <a:pt x="206876" y="1624442"/>
                </a:lnTo>
                <a:cubicBezTo>
                  <a:pt x="197868" y="1640141"/>
                  <a:pt x="190883" y="1654189"/>
                  <a:pt x="170334" y="1655898"/>
                </a:cubicBezTo>
                <a:lnTo>
                  <a:pt x="164568" y="1656163"/>
                </a:lnTo>
                <a:lnTo>
                  <a:pt x="163220" y="1656163"/>
                </a:lnTo>
                <a:lnTo>
                  <a:pt x="128864" y="1656163"/>
                </a:lnTo>
                <a:lnTo>
                  <a:pt x="0" y="1656163"/>
                </a:lnTo>
                <a:lnTo>
                  <a:pt x="0" y="1461230"/>
                </a:lnTo>
                <a:lnTo>
                  <a:pt x="43581" y="1385946"/>
                </a:lnTo>
                <a:lnTo>
                  <a:pt x="0" y="1326013"/>
                </a:lnTo>
                <a:close/>
                <a:moveTo>
                  <a:pt x="903694" y="1160602"/>
                </a:moveTo>
                <a:lnTo>
                  <a:pt x="905042" y="1160602"/>
                </a:lnTo>
                <a:lnTo>
                  <a:pt x="939399" y="1160602"/>
                </a:lnTo>
                <a:lnTo>
                  <a:pt x="1083930" y="1160602"/>
                </a:lnTo>
                <a:lnTo>
                  <a:pt x="1118287" y="1160602"/>
                </a:lnTo>
                <a:lnTo>
                  <a:pt x="1119635" y="1160602"/>
                </a:lnTo>
                <a:lnTo>
                  <a:pt x="1125400" y="1160822"/>
                </a:lnTo>
                <a:cubicBezTo>
                  <a:pt x="1145950" y="1162237"/>
                  <a:pt x="1151776" y="1174284"/>
                  <a:pt x="1160786" y="1187255"/>
                </a:cubicBezTo>
                <a:lnTo>
                  <a:pt x="1290290" y="1365352"/>
                </a:lnTo>
                <a:cubicBezTo>
                  <a:pt x="1298261" y="1377297"/>
                  <a:pt x="1297631" y="1389368"/>
                  <a:pt x="1288812" y="1405281"/>
                </a:cubicBezTo>
                <a:lnTo>
                  <a:pt x="1161979" y="1624441"/>
                </a:lnTo>
                <a:cubicBezTo>
                  <a:pt x="1152970" y="1640140"/>
                  <a:pt x="1145987" y="1654188"/>
                  <a:pt x="1125437" y="1655897"/>
                </a:cubicBezTo>
                <a:lnTo>
                  <a:pt x="1119671" y="1656162"/>
                </a:lnTo>
                <a:lnTo>
                  <a:pt x="1118324" y="1656162"/>
                </a:lnTo>
                <a:lnTo>
                  <a:pt x="1083967" y="1656162"/>
                </a:lnTo>
                <a:lnTo>
                  <a:pt x="939435" y="1656162"/>
                </a:lnTo>
                <a:lnTo>
                  <a:pt x="905078" y="1656162"/>
                </a:lnTo>
                <a:lnTo>
                  <a:pt x="903730" y="1656162"/>
                </a:lnTo>
                <a:cubicBezTo>
                  <a:pt x="902550" y="1656070"/>
                  <a:pt x="899968" y="1656138"/>
                  <a:pt x="897385" y="1655722"/>
                </a:cubicBezTo>
                <a:cubicBezTo>
                  <a:pt x="876308" y="1653559"/>
                  <a:pt x="858223" y="1629675"/>
                  <a:pt x="873547" y="1602110"/>
                </a:cubicBezTo>
                <a:lnTo>
                  <a:pt x="998682" y="1385945"/>
                </a:lnTo>
                <a:lnTo>
                  <a:pt x="872531" y="1212461"/>
                </a:lnTo>
                <a:cubicBezTo>
                  <a:pt x="858632" y="1189189"/>
                  <a:pt x="876272" y="1162754"/>
                  <a:pt x="897349" y="1160968"/>
                </a:cubicBezTo>
                <a:cubicBezTo>
                  <a:pt x="899931" y="1160623"/>
                  <a:pt x="902514" y="1160677"/>
                  <a:pt x="903694" y="1160602"/>
                </a:cubicBezTo>
                <a:close/>
                <a:moveTo>
                  <a:pt x="1858797" y="1160601"/>
                </a:moveTo>
                <a:lnTo>
                  <a:pt x="1860146" y="1160601"/>
                </a:lnTo>
                <a:lnTo>
                  <a:pt x="1894503" y="1160601"/>
                </a:lnTo>
                <a:lnTo>
                  <a:pt x="2039033" y="1160601"/>
                </a:lnTo>
                <a:lnTo>
                  <a:pt x="2073390" y="1160601"/>
                </a:lnTo>
                <a:lnTo>
                  <a:pt x="2074737" y="1160601"/>
                </a:lnTo>
                <a:lnTo>
                  <a:pt x="2080503" y="1160821"/>
                </a:lnTo>
                <a:cubicBezTo>
                  <a:pt x="2101050" y="1162236"/>
                  <a:pt x="2106878" y="1174283"/>
                  <a:pt x="2115886" y="1187253"/>
                </a:cubicBezTo>
                <a:lnTo>
                  <a:pt x="2245389" y="1365352"/>
                </a:lnTo>
                <a:cubicBezTo>
                  <a:pt x="2253363" y="1377296"/>
                  <a:pt x="2252735" y="1389366"/>
                  <a:pt x="2243912" y="1405279"/>
                </a:cubicBezTo>
                <a:lnTo>
                  <a:pt x="2117080" y="1624439"/>
                </a:lnTo>
                <a:cubicBezTo>
                  <a:pt x="2108071" y="1640139"/>
                  <a:pt x="2101088" y="1654187"/>
                  <a:pt x="2080539" y="1655896"/>
                </a:cubicBezTo>
                <a:lnTo>
                  <a:pt x="2074774" y="1656162"/>
                </a:lnTo>
                <a:lnTo>
                  <a:pt x="2073426" y="1656162"/>
                </a:lnTo>
                <a:lnTo>
                  <a:pt x="2039069" y="1656162"/>
                </a:lnTo>
                <a:lnTo>
                  <a:pt x="1894538" y="1656162"/>
                </a:lnTo>
                <a:lnTo>
                  <a:pt x="1860181" y="1656162"/>
                </a:lnTo>
                <a:lnTo>
                  <a:pt x="1858834" y="1656162"/>
                </a:lnTo>
                <a:cubicBezTo>
                  <a:pt x="1857655" y="1656069"/>
                  <a:pt x="1855071" y="1656137"/>
                  <a:pt x="1852489" y="1655721"/>
                </a:cubicBezTo>
                <a:cubicBezTo>
                  <a:pt x="1831412" y="1653558"/>
                  <a:pt x="1813327" y="1629673"/>
                  <a:pt x="1828651" y="1602110"/>
                </a:cubicBezTo>
                <a:lnTo>
                  <a:pt x="1953786" y="1385944"/>
                </a:lnTo>
                <a:lnTo>
                  <a:pt x="1827635" y="1212460"/>
                </a:lnTo>
                <a:cubicBezTo>
                  <a:pt x="1813736" y="1189187"/>
                  <a:pt x="1831376" y="1162752"/>
                  <a:pt x="1852453" y="1160966"/>
                </a:cubicBezTo>
                <a:cubicBezTo>
                  <a:pt x="1855035" y="1160621"/>
                  <a:pt x="1857618" y="1160675"/>
                  <a:pt x="1858797" y="1160601"/>
                </a:cubicBezTo>
                <a:close/>
                <a:moveTo>
                  <a:pt x="2813898" y="1160600"/>
                </a:moveTo>
                <a:lnTo>
                  <a:pt x="2815247" y="1160600"/>
                </a:lnTo>
                <a:lnTo>
                  <a:pt x="2849605" y="1160600"/>
                </a:lnTo>
                <a:lnTo>
                  <a:pt x="2994136" y="1160600"/>
                </a:lnTo>
                <a:lnTo>
                  <a:pt x="3028494" y="1160600"/>
                </a:lnTo>
                <a:lnTo>
                  <a:pt x="3029842" y="1160600"/>
                </a:lnTo>
                <a:lnTo>
                  <a:pt x="3035607" y="1160820"/>
                </a:lnTo>
                <a:cubicBezTo>
                  <a:pt x="3056157" y="1162234"/>
                  <a:pt x="3061984" y="1174281"/>
                  <a:pt x="3070994" y="1187252"/>
                </a:cubicBezTo>
                <a:lnTo>
                  <a:pt x="3200497" y="1365351"/>
                </a:lnTo>
                <a:cubicBezTo>
                  <a:pt x="3208467" y="1377295"/>
                  <a:pt x="3207835" y="1389365"/>
                  <a:pt x="3199016" y="1405278"/>
                </a:cubicBezTo>
                <a:lnTo>
                  <a:pt x="3072186" y="1624438"/>
                </a:lnTo>
                <a:cubicBezTo>
                  <a:pt x="3063178" y="1640137"/>
                  <a:pt x="3056193" y="1654186"/>
                  <a:pt x="3035642" y="1655895"/>
                </a:cubicBezTo>
                <a:lnTo>
                  <a:pt x="3029878" y="1656161"/>
                </a:lnTo>
                <a:lnTo>
                  <a:pt x="3028531" y="1656161"/>
                </a:lnTo>
                <a:lnTo>
                  <a:pt x="2994171" y="1656161"/>
                </a:lnTo>
                <a:lnTo>
                  <a:pt x="2849642" y="1656161"/>
                </a:lnTo>
                <a:lnTo>
                  <a:pt x="2815283" y="1656161"/>
                </a:lnTo>
                <a:lnTo>
                  <a:pt x="2813936" y="1656161"/>
                </a:lnTo>
                <a:cubicBezTo>
                  <a:pt x="2812756" y="1656068"/>
                  <a:pt x="2810173" y="1656136"/>
                  <a:pt x="2807590" y="1655720"/>
                </a:cubicBezTo>
                <a:cubicBezTo>
                  <a:pt x="2786515" y="1653557"/>
                  <a:pt x="2768430" y="1629673"/>
                  <a:pt x="2783753" y="1602110"/>
                </a:cubicBezTo>
                <a:lnTo>
                  <a:pt x="2908887" y="1385943"/>
                </a:lnTo>
                <a:lnTo>
                  <a:pt x="2782736" y="1212459"/>
                </a:lnTo>
                <a:cubicBezTo>
                  <a:pt x="2768838" y="1189186"/>
                  <a:pt x="2786477" y="1162751"/>
                  <a:pt x="2807556" y="1160965"/>
                </a:cubicBezTo>
                <a:cubicBezTo>
                  <a:pt x="2810139" y="1160620"/>
                  <a:pt x="2812722" y="1160675"/>
                  <a:pt x="2813898" y="1160600"/>
                </a:cubicBezTo>
                <a:close/>
                <a:moveTo>
                  <a:pt x="3769001" y="1160599"/>
                </a:moveTo>
                <a:lnTo>
                  <a:pt x="3770348" y="1160599"/>
                </a:lnTo>
                <a:lnTo>
                  <a:pt x="3804707" y="1160599"/>
                </a:lnTo>
                <a:lnTo>
                  <a:pt x="3949235" y="1160599"/>
                </a:lnTo>
                <a:lnTo>
                  <a:pt x="3983594" y="1160599"/>
                </a:lnTo>
                <a:lnTo>
                  <a:pt x="3984940" y="1160599"/>
                </a:lnTo>
                <a:lnTo>
                  <a:pt x="3990704" y="1160819"/>
                </a:lnTo>
                <a:cubicBezTo>
                  <a:pt x="4011255" y="1162233"/>
                  <a:pt x="4017081" y="1174280"/>
                  <a:pt x="4026089" y="1187250"/>
                </a:cubicBezTo>
                <a:lnTo>
                  <a:pt x="4155595" y="1365350"/>
                </a:lnTo>
                <a:cubicBezTo>
                  <a:pt x="4163566" y="1377294"/>
                  <a:pt x="4162936" y="1389364"/>
                  <a:pt x="4154115" y="1405277"/>
                </a:cubicBezTo>
                <a:lnTo>
                  <a:pt x="4027283" y="1624437"/>
                </a:lnTo>
                <a:cubicBezTo>
                  <a:pt x="4018277" y="1640136"/>
                  <a:pt x="4011292" y="1654184"/>
                  <a:pt x="3990741" y="1655895"/>
                </a:cubicBezTo>
                <a:lnTo>
                  <a:pt x="3984976" y="1656159"/>
                </a:lnTo>
                <a:lnTo>
                  <a:pt x="3983627" y="1656159"/>
                </a:lnTo>
                <a:lnTo>
                  <a:pt x="3949271" y="1656159"/>
                </a:lnTo>
                <a:lnTo>
                  <a:pt x="3804743" y="1656159"/>
                </a:lnTo>
                <a:lnTo>
                  <a:pt x="3770384" y="1656159"/>
                </a:lnTo>
                <a:lnTo>
                  <a:pt x="3769036" y="1656159"/>
                </a:lnTo>
                <a:cubicBezTo>
                  <a:pt x="3767858" y="1656067"/>
                  <a:pt x="3765276" y="1656135"/>
                  <a:pt x="3762692" y="1655719"/>
                </a:cubicBezTo>
                <a:cubicBezTo>
                  <a:pt x="3741615" y="1653556"/>
                  <a:pt x="3723530" y="1629671"/>
                  <a:pt x="3738855" y="1602110"/>
                </a:cubicBezTo>
                <a:lnTo>
                  <a:pt x="3863989" y="1385942"/>
                </a:lnTo>
                <a:lnTo>
                  <a:pt x="3737838" y="1212457"/>
                </a:lnTo>
                <a:cubicBezTo>
                  <a:pt x="3723939" y="1189185"/>
                  <a:pt x="3741578" y="1162750"/>
                  <a:pt x="3762656" y="1160964"/>
                </a:cubicBezTo>
                <a:cubicBezTo>
                  <a:pt x="3765237" y="1160619"/>
                  <a:pt x="3767822" y="1160673"/>
                  <a:pt x="3769001" y="1160599"/>
                </a:cubicBezTo>
                <a:close/>
                <a:moveTo>
                  <a:pt x="4724086" y="1160598"/>
                </a:moveTo>
                <a:lnTo>
                  <a:pt x="4725437" y="1160598"/>
                </a:lnTo>
                <a:lnTo>
                  <a:pt x="4759792" y="1160598"/>
                </a:lnTo>
                <a:lnTo>
                  <a:pt x="4904320" y="1160598"/>
                </a:lnTo>
                <a:lnTo>
                  <a:pt x="4938679" y="1160598"/>
                </a:lnTo>
                <a:lnTo>
                  <a:pt x="4940026" y="1160598"/>
                </a:lnTo>
                <a:lnTo>
                  <a:pt x="4945794" y="1160818"/>
                </a:lnTo>
                <a:cubicBezTo>
                  <a:pt x="4966342" y="1162232"/>
                  <a:pt x="4972168" y="1174279"/>
                  <a:pt x="4981175" y="1187249"/>
                </a:cubicBezTo>
                <a:lnTo>
                  <a:pt x="5110683" y="1365349"/>
                </a:lnTo>
                <a:cubicBezTo>
                  <a:pt x="5118652" y="1377293"/>
                  <a:pt x="5118023" y="1389362"/>
                  <a:pt x="5109202" y="1405276"/>
                </a:cubicBezTo>
                <a:lnTo>
                  <a:pt x="4982371" y="1624435"/>
                </a:lnTo>
                <a:cubicBezTo>
                  <a:pt x="4973363" y="1640135"/>
                  <a:pt x="4966378" y="1654183"/>
                  <a:pt x="4945827" y="1655893"/>
                </a:cubicBezTo>
                <a:lnTo>
                  <a:pt x="4940062" y="1656158"/>
                </a:lnTo>
                <a:lnTo>
                  <a:pt x="4938714" y="1656158"/>
                </a:lnTo>
                <a:lnTo>
                  <a:pt x="4904357" y="1656158"/>
                </a:lnTo>
                <a:lnTo>
                  <a:pt x="4759827" y="1656158"/>
                </a:lnTo>
                <a:lnTo>
                  <a:pt x="4725471" y="1656158"/>
                </a:lnTo>
                <a:lnTo>
                  <a:pt x="4724123" y="1656158"/>
                </a:lnTo>
                <a:cubicBezTo>
                  <a:pt x="4722944" y="1656066"/>
                  <a:pt x="4720361" y="1656134"/>
                  <a:pt x="4717779" y="1655718"/>
                </a:cubicBezTo>
                <a:cubicBezTo>
                  <a:pt x="4696701" y="1653555"/>
                  <a:pt x="4678617" y="1629670"/>
                  <a:pt x="4693939" y="1602110"/>
                </a:cubicBezTo>
                <a:lnTo>
                  <a:pt x="4819075" y="1385941"/>
                </a:lnTo>
                <a:lnTo>
                  <a:pt x="4692923" y="1212456"/>
                </a:lnTo>
                <a:cubicBezTo>
                  <a:pt x="4679026" y="1189183"/>
                  <a:pt x="4696664" y="1162748"/>
                  <a:pt x="4717742" y="1160962"/>
                </a:cubicBezTo>
                <a:cubicBezTo>
                  <a:pt x="4720324" y="1160617"/>
                  <a:pt x="4722907" y="1160673"/>
                  <a:pt x="4724086" y="1160598"/>
                </a:cubicBezTo>
                <a:close/>
                <a:moveTo>
                  <a:pt x="5679190" y="1160597"/>
                </a:moveTo>
                <a:lnTo>
                  <a:pt x="5680538" y="1160597"/>
                </a:lnTo>
                <a:lnTo>
                  <a:pt x="5714894" y="1160597"/>
                </a:lnTo>
                <a:lnTo>
                  <a:pt x="5859424" y="1160597"/>
                </a:lnTo>
                <a:lnTo>
                  <a:pt x="5893783" y="1160597"/>
                </a:lnTo>
                <a:lnTo>
                  <a:pt x="5895129" y="1160597"/>
                </a:lnTo>
                <a:lnTo>
                  <a:pt x="5900894" y="1160816"/>
                </a:lnTo>
                <a:cubicBezTo>
                  <a:pt x="5921444" y="1162230"/>
                  <a:pt x="5927271" y="1174278"/>
                  <a:pt x="5936279" y="1187248"/>
                </a:cubicBezTo>
                <a:lnTo>
                  <a:pt x="6065783" y="1365348"/>
                </a:lnTo>
                <a:cubicBezTo>
                  <a:pt x="6073755" y="1377292"/>
                  <a:pt x="6073125" y="1389361"/>
                  <a:pt x="6064305" y="1405274"/>
                </a:cubicBezTo>
                <a:lnTo>
                  <a:pt x="5937473" y="1624434"/>
                </a:lnTo>
                <a:cubicBezTo>
                  <a:pt x="5928465" y="1640134"/>
                  <a:pt x="5921480" y="1654182"/>
                  <a:pt x="5900931" y="1655892"/>
                </a:cubicBezTo>
                <a:lnTo>
                  <a:pt x="5895165" y="1656158"/>
                </a:lnTo>
                <a:lnTo>
                  <a:pt x="5893817" y="1656158"/>
                </a:lnTo>
                <a:lnTo>
                  <a:pt x="5859463" y="1656158"/>
                </a:lnTo>
                <a:lnTo>
                  <a:pt x="5714930" y="1656158"/>
                </a:lnTo>
                <a:lnTo>
                  <a:pt x="5680574" y="1656158"/>
                </a:lnTo>
                <a:lnTo>
                  <a:pt x="5679225" y="1656158"/>
                </a:lnTo>
                <a:cubicBezTo>
                  <a:pt x="5678046" y="1656065"/>
                  <a:pt x="5675463" y="1656133"/>
                  <a:pt x="5672881" y="1655717"/>
                </a:cubicBezTo>
                <a:cubicBezTo>
                  <a:pt x="5651804" y="1653554"/>
                  <a:pt x="5633718" y="1629669"/>
                  <a:pt x="5649042" y="1602110"/>
                </a:cubicBezTo>
                <a:lnTo>
                  <a:pt x="5774176" y="1385940"/>
                </a:lnTo>
                <a:lnTo>
                  <a:pt x="5648026" y="1212455"/>
                </a:lnTo>
                <a:cubicBezTo>
                  <a:pt x="5634127" y="1189182"/>
                  <a:pt x="5651768" y="1162748"/>
                  <a:pt x="5672845" y="1160961"/>
                </a:cubicBezTo>
                <a:cubicBezTo>
                  <a:pt x="5675428" y="1160616"/>
                  <a:pt x="5678010" y="1160672"/>
                  <a:pt x="5679190" y="1160597"/>
                </a:cubicBezTo>
                <a:close/>
                <a:moveTo>
                  <a:pt x="6634292" y="1160595"/>
                </a:moveTo>
                <a:lnTo>
                  <a:pt x="6635640" y="1160595"/>
                </a:lnTo>
                <a:lnTo>
                  <a:pt x="6669997" y="1160595"/>
                </a:lnTo>
                <a:lnTo>
                  <a:pt x="6814528" y="1160595"/>
                </a:lnTo>
                <a:lnTo>
                  <a:pt x="6848885" y="1160595"/>
                </a:lnTo>
                <a:lnTo>
                  <a:pt x="6850233" y="1160595"/>
                </a:lnTo>
                <a:lnTo>
                  <a:pt x="6855998" y="1160815"/>
                </a:lnTo>
                <a:cubicBezTo>
                  <a:pt x="6876548" y="1162230"/>
                  <a:pt x="6882374" y="1174277"/>
                  <a:pt x="6891382" y="1187246"/>
                </a:cubicBezTo>
                <a:lnTo>
                  <a:pt x="7020887" y="1365347"/>
                </a:lnTo>
                <a:cubicBezTo>
                  <a:pt x="7028858" y="1377291"/>
                  <a:pt x="7028229" y="1389360"/>
                  <a:pt x="7019408" y="1405274"/>
                </a:cubicBezTo>
                <a:lnTo>
                  <a:pt x="6892576" y="1624433"/>
                </a:lnTo>
                <a:cubicBezTo>
                  <a:pt x="6883568" y="1640132"/>
                  <a:pt x="6876584" y="1654181"/>
                  <a:pt x="6856034" y="1655892"/>
                </a:cubicBezTo>
                <a:lnTo>
                  <a:pt x="6850269" y="1656157"/>
                </a:lnTo>
                <a:lnTo>
                  <a:pt x="6848921" y="1656157"/>
                </a:lnTo>
                <a:lnTo>
                  <a:pt x="6814564" y="1656157"/>
                </a:lnTo>
                <a:lnTo>
                  <a:pt x="6670033" y="1656157"/>
                </a:lnTo>
                <a:lnTo>
                  <a:pt x="6635676" y="1656157"/>
                </a:lnTo>
                <a:lnTo>
                  <a:pt x="6634328" y="1656157"/>
                </a:lnTo>
                <a:cubicBezTo>
                  <a:pt x="6633149" y="1656065"/>
                  <a:pt x="6630566" y="1656132"/>
                  <a:pt x="6627983" y="1655716"/>
                </a:cubicBezTo>
                <a:cubicBezTo>
                  <a:pt x="6606906" y="1653553"/>
                  <a:pt x="6588821" y="1629667"/>
                  <a:pt x="6604146" y="1602110"/>
                </a:cubicBezTo>
                <a:lnTo>
                  <a:pt x="6729280" y="1385939"/>
                </a:lnTo>
                <a:lnTo>
                  <a:pt x="6603129" y="1212454"/>
                </a:lnTo>
                <a:cubicBezTo>
                  <a:pt x="6589231" y="1189180"/>
                  <a:pt x="6606870" y="1162747"/>
                  <a:pt x="6627947" y="1160960"/>
                </a:cubicBezTo>
                <a:cubicBezTo>
                  <a:pt x="6630530" y="1160615"/>
                  <a:pt x="6633113" y="1160671"/>
                  <a:pt x="6634292" y="1160595"/>
                </a:cubicBezTo>
                <a:close/>
                <a:moveTo>
                  <a:pt x="7589396" y="1160594"/>
                </a:moveTo>
                <a:lnTo>
                  <a:pt x="7590744" y="1160594"/>
                </a:lnTo>
                <a:lnTo>
                  <a:pt x="7625101" y="1160594"/>
                </a:lnTo>
                <a:lnTo>
                  <a:pt x="7769632" y="1160594"/>
                </a:lnTo>
                <a:lnTo>
                  <a:pt x="7803989" y="1160594"/>
                </a:lnTo>
                <a:lnTo>
                  <a:pt x="7805337" y="1160594"/>
                </a:lnTo>
                <a:lnTo>
                  <a:pt x="7811102" y="1160814"/>
                </a:lnTo>
                <a:cubicBezTo>
                  <a:pt x="7831652" y="1162229"/>
                  <a:pt x="7837478" y="1174275"/>
                  <a:pt x="7846486" y="1187245"/>
                </a:cubicBezTo>
                <a:lnTo>
                  <a:pt x="7975991" y="1365346"/>
                </a:lnTo>
                <a:cubicBezTo>
                  <a:pt x="7983962" y="1377290"/>
                  <a:pt x="7983333" y="1389359"/>
                  <a:pt x="7974512" y="1405272"/>
                </a:cubicBezTo>
                <a:lnTo>
                  <a:pt x="7847680" y="1624432"/>
                </a:lnTo>
                <a:cubicBezTo>
                  <a:pt x="7838672" y="1640131"/>
                  <a:pt x="7831688" y="1654179"/>
                  <a:pt x="7811138" y="1655891"/>
                </a:cubicBezTo>
                <a:lnTo>
                  <a:pt x="7805373" y="1656156"/>
                </a:lnTo>
                <a:lnTo>
                  <a:pt x="7804025" y="1656156"/>
                </a:lnTo>
                <a:lnTo>
                  <a:pt x="7769668" y="1656156"/>
                </a:lnTo>
                <a:lnTo>
                  <a:pt x="7625137" y="1656156"/>
                </a:lnTo>
                <a:lnTo>
                  <a:pt x="7590780" y="1656156"/>
                </a:lnTo>
                <a:lnTo>
                  <a:pt x="7589432" y="1656156"/>
                </a:lnTo>
                <a:cubicBezTo>
                  <a:pt x="7588253" y="1656063"/>
                  <a:pt x="7585670" y="1656132"/>
                  <a:pt x="7583087" y="1655715"/>
                </a:cubicBezTo>
                <a:cubicBezTo>
                  <a:pt x="7562010" y="1653553"/>
                  <a:pt x="7543925" y="1629666"/>
                  <a:pt x="7559250" y="1602110"/>
                </a:cubicBezTo>
                <a:lnTo>
                  <a:pt x="7684384" y="1385938"/>
                </a:lnTo>
                <a:lnTo>
                  <a:pt x="7558233" y="1212452"/>
                </a:lnTo>
                <a:cubicBezTo>
                  <a:pt x="7544335" y="1189179"/>
                  <a:pt x="7561974" y="1162745"/>
                  <a:pt x="7583051" y="1160958"/>
                </a:cubicBezTo>
                <a:cubicBezTo>
                  <a:pt x="7585634" y="1160614"/>
                  <a:pt x="7588217" y="1160670"/>
                  <a:pt x="7589396" y="1160594"/>
                </a:cubicBezTo>
                <a:close/>
                <a:moveTo>
                  <a:pt x="8544500" y="1160593"/>
                </a:moveTo>
                <a:lnTo>
                  <a:pt x="8545848" y="1160593"/>
                </a:lnTo>
                <a:lnTo>
                  <a:pt x="8580205" y="1160593"/>
                </a:lnTo>
                <a:lnTo>
                  <a:pt x="8724736" y="1160593"/>
                </a:lnTo>
                <a:lnTo>
                  <a:pt x="8759093" y="1160593"/>
                </a:lnTo>
                <a:lnTo>
                  <a:pt x="8760440" y="1160593"/>
                </a:lnTo>
                <a:lnTo>
                  <a:pt x="8766206" y="1160812"/>
                </a:lnTo>
                <a:cubicBezTo>
                  <a:pt x="8786755" y="1162227"/>
                  <a:pt x="8792582" y="1174274"/>
                  <a:pt x="8801590" y="1187244"/>
                </a:cubicBezTo>
                <a:lnTo>
                  <a:pt x="8931095" y="1365345"/>
                </a:lnTo>
                <a:cubicBezTo>
                  <a:pt x="8939066" y="1377290"/>
                  <a:pt x="8938437" y="1389357"/>
                  <a:pt x="8929616" y="1405271"/>
                </a:cubicBezTo>
                <a:lnTo>
                  <a:pt x="8802784" y="1624431"/>
                </a:lnTo>
                <a:cubicBezTo>
                  <a:pt x="8793776" y="1640130"/>
                  <a:pt x="8786791" y="1654178"/>
                  <a:pt x="8766242" y="1655890"/>
                </a:cubicBezTo>
                <a:lnTo>
                  <a:pt x="8760476" y="1656155"/>
                </a:lnTo>
                <a:lnTo>
                  <a:pt x="8759129" y="1656155"/>
                </a:lnTo>
                <a:lnTo>
                  <a:pt x="8724771" y="1656155"/>
                </a:lnTo>
                <a:lnTo>
                  <a:pt x="8580241" y="1656155"/>
                </a:lnTo>
                <a:lnTo>
                  <a:pt x="8545884" y="1656155"/>
                </a:lnTo>
                <a:lnTo>
                  <a:pt x="8544536" y="1656155"/>
                </a:lnTo>
                <a:cubicBezTo>
                  <a:pt x="8543356" y="1656062"/>
                  <a:pt x="8540774" y="1656131"/>
                  <a:pt x="8538191" y="1655714"/>
                </a:cubicBezTo>
                <a:cubicBezTo>
                  <a:pt x="8517114" y="1653551"/>
                  <a:pt x="8499029" y="1629665"/>
                  <a:pt x="8514353" y="1602110"/>
                </a:cubicBezTo>
                <a:lnTo>
                  <a:pt x="8639488" y="1385937"/>
                </a:lnTo>
                <a:lnTo>
                  <a:pt x="8513337" y="1212451"/>
                </a:lnTo>
                <a:cubicBezTo>
                  <a:pt x="8499438" y="1189177"/>
                  <a:pt x="8517078" y="1162744"/>
                  <a:pt x="8538155" y="1160957"/>
                </a:cubicBezTo>
                <a:cubicBezTo>
                  <a:pt x="8540738" y="1160613"/>
                  <a:pt x="8543320" y="1160669"/>
                  <a:pt x="8544500" y="1160593"/>
                </a:cubicBezTo>
                <a:close/>
                <a:moveTo>
                  <a:pt x="1381247" y="974809"/>
                </a:moveTo>
                <a:lnTo>
                  <a:pt x="1382594" y="974809"/>
                </a:lnTo>
                <a:lnTo>
                  <a:pt x="1416953" y="974809"/>
                </a:lnTo>
                <a:lnTo>
                  <a:pt x="1561482" y="974809"/>
                </a:lnTo>
                <a:lnTo>
                  <a:pt x="1595839" y="974809"/>
                </a:lnTo>
                <a:lnTo>
                  <a:pt x="1597187" y="974809"/>
                </a:lnTo>
                <a:lnTo>
                  <a:pt x="1602952" y="975026"/>
                </a:lnTo>
                <a:cubicBezTo>
                  <a:pt x="1623502" y="976441"/>
                  <a:pt x="1629329" y="988489"/>
                  <a:pt x="1638336" y="1001458"/>
                </a:cubicBezTo>
                <a:lnTo>
                  <a:pt x="1767842" y="1179563"/>
                </a:lnTo>
                <a:cubicBezTo>
                  <a:pt x="1775813" y="1191508"/>
                  <a:pt x="1775183" y="1203575"/>
                  <a:pt x="1766363" y="1219487"/>
                </a:cubicBezTo>
                <a:lnTo>
                  <a:pt x="1639530" y="1438642"/>
                </a:lnTo>
                <a:cubicBezTo>
                  <a:pt x="1630522" y="1454346"/>
                  <a:pt x="1623538" y="1468401"/>
                  <a:pt x="1602988" y="1470115"/>
                </a:cubicBezTo>
                <a:lnTo>
                  <a:pt x="1597222" y="1470378"/>
                </a:lnTo>
                <a:lnTo>
                  <a:pt x="1595876" y="1470378"/>
                </a:lnTo>
                <a:lnTo>
                  <a:pt x="1561518" y="1470378"/>
                </a:lnTo>
                <a:lnTo>
                  <a:pt x="1416988" y="1470378"/>
                </a:lnTo>
                <a:lnTo>
                  <a:pt x="1382630" y="1470378"/>
                </a:lnTo>
                <a:lnTo>
                  <a:pt x="1381282" y="1470378"/>
                </a:lnTo>
                <a:cubicBezTo>
                  <a:pt x="1380104" y="1470286"/>
                  <a:pt x="1377520" y="1470355"/>
                  <a:pt x="1374938" y="1469938"/>
                </a:cubicBezTo>
                <a:cubicBezTo>
                  <a:pt x="1353861" y="1467776"/>
                  <a:pt x="1335776" y="1443877"/>
                  <a:pt x="1351101" y="1416328"/>
                </a:cubicBezTo>
                <a:lnTo>
                  <a:pt x="1476236" y="1200154"/>
                </a:lnTo>
                <a:lnTo>
                  <a:pt x="1350085" y="1026666"/>
                </a:lnTo>
                <a:cubicBezTo>
                  <a:pt x="1336185" y="1003393"/>
                  <a:pt x="1353825" y="976957"/>
                  <a:pt x="1374902" y="975171"/>
                </a:cubicBezTo>
                <a:cubicBezTo>
                  <a:pt x="1377485" y="974828"/>
                  <a:pt x="1380067" y="974884"/>
                  <a:pt x="1381247" y="974809"/>
                </a:cubicBezTo>
                <a:close/>
                <a:moveTo>
                  <a:pt x="426143" y="974809"/>
                </a:moveTo>
                <a:lnTo>
                  <a:pt x="427491" y="974809"/>
                </a:lnTo>
                <a:lnTo>
                  <a:pt x="461848" y="974809"/>
                </a:lnTo>
                <a:lnTo>
                  <a:pt x="606378" y="974809"/>
                </a:lnTo>
                <a:lnTo>
                  <a:pt x="640736" y="974809"/>
                </a:lnTo>
                <a:lnTo>
                  <a:pt x="642083" y="974809"/>
                </a:lnTo>
                <a:lnTo>
                  <a:pt x="647848" y="975027"/>
                </a:lnTo>
                <a:cubicBezTo>
                  <a:pt x="668398" y="976442"/>
                  <a:pt x="674224" y="988491"/>
                  <a:pt x="683232" y="1001460"/>
                </a:cubicBezTo>
                <a:lnTo>
                  <a:pt x="812737" y="1179565"/>
                </a:lnTo>
                <a:cubicBezTo>
                  <a:pt x="820708" y="1191509"/>
                  <a:pt x="820079" y="1203576"/>
                  <a:pt x="811258" y="1219489"/>
                </a:cubicBezTo>
                <a:lnTo>
                  <a:pt x="684427" y="1438644"/>
                </a:lnTo>
                <a:cubicBezTo>
                  <a:pt x="675419" y="1454346"/>
                  <a:pt x="668434" y="1468403"/>
                  <a:pt x="647885" y="1470116"/>
                </a:cubicBezTo>
                <a:lnTo>
                  <a:pt x="642119" y="1470380"/>
                </a:lnTo>
                <a:lnTo>
                  <a:pt x="640771" y="1470380"/>
                </a:lnTo>
                <a:lnTo>
                  <a:pt x="606414" y="1470380"/>
                </a:lnTo>
                <a:lnTo>
                  <a:pt x="461884" y="1470380"/>
                </a:lnTo>
                <a:lnTo>
                  <a:pt x="427527" y="1470380"/>
                </a:lnTo>
                <a:lnTo>
                  <a:pt x="426179" y="1470380"/>
                </a:lnTo>
                <a:cubicBezTo>
                  <a:pt x="424999" y="1470288"/>
                  <a:pt x="422417" y="1470357"/>
                  <a:pt x="419834" y="1469940"/>
                </a:cubicBezTo>
                <a:cubicBezTo>
                  <a:pt x="398757" y="1467778"/>
                  <a:pt x="380672" y="1443878"/>
                  <a:pt x="395997" y="1416328"/>
                </a:cubicBezTo>
                <a:lnTo>
                  <a:pt x="521131" y="1200155"/>
                </a:lnTo>
                <a:lnTo>
                  <a:pt x="394980" y="1026667"/>
                </a:lnTo>
                <a:cubicBezTo>
                  <a:pt x="381082" y="1003394"/>
                  <a:pt x="398721" y="976959"/>
                  <a:pt x="419798" y="975172"/>
                </a:cubicBezTo>
                <a:cubicBezTo>
                  <a:pt x="422381" y="974830"/>
                  <a:pt x="424963" y="974886"/>
                  <a:pt x="426143" y="974809"/>
                </a:cubicBezTo>
                <a:close/>
                <a:moveTo>
                  <a:pt x="2336347" y="974808"/>
                </a:moveTo>
                <a:lnTo>
                  <a:pt x="2337695" y="974808"/>
                </a:lnTo>
                <a:lnTo>
                  <a:pt x="2372052" y="974808"/>
                </a:lnTo>
                <a:lnTo>
                  <a:pt x="2516583" y="974808"/>
                </a:lnTo>
                <a:lnTo>
                  <a:pt x="2550941" y="974808"/>
                </a:lnTo>
                <a:lnTo>
                  <a:pt x="2552289" y="974808"/>
                </a:lnTo>
                <a:lnTo>
                  <a:pt x="2558055" y="975025"/>
                </a:lnTo>
                <a:cubicBezTo>
                  <a:pt x="2578604" y="976440"/>
                  <a:pt x="2584430" y="988488"/>
                  <a:pt x="2593438" y="1001457"/>
                </a:cubicBezTo>
                <a:lnTo>
                  <a:pt x="2722943" y="1179562"/>
                </a:lnTo>
                <a:cubicBezTo>
                  <a:pt x="2730916" y="1191506"/>
                  <a:pt x="2730285" y="1203573"/>
                  <a:pt x="2721465" y="1219486"/>
                </a:cubicBezTo>
                <a:lnTo>
                  <a:pt x="2594634" y="1438641"/>
                </a:lnTo>
                <a:cubicBezTo>
                  <a:pt x="2585624" y="1454344"/>
                  <a:pt x="2578640" y="1468399"/>
                  <a:pt x="2558090" y="1470112"/>
                </a:cubicBezTo>
                <a:lnTo>
                  <a:pt x="2552324" y="1470376"/>
                </a:lnTo>
                <a:lnTo>
                  <a:pt x="2550977" y="1470376"/>
                </a:lnTo>
                <a:lnTo>
                  <a:pt x="2516620" y="1470376"/>
                </a:lnTo>
                <a:lnTo>
                  <a:pt x="2372088" y="1470376"/>
                </a:lnTo>
                <a:lnTo>
                  <a:pt x="2337731" y="1470376"/>
                </a:lnTo>
                <a:lnTo>
                  <a:pt x="2336384" y="1470376"/>
                </a:lnTo>
                <a:cubicBezTo>
                  <a:pt x="2335203" y="1470285"/>
                  <a:pt x="2332621" y="1470354"/>
                  <a:pt x="2330039" y="1469937"/>
                </a:cubicBezTo>
                <a:cubicBezTo>
                  <a:pt x="2308962" y="1467774"/>
                  <a:pt x="2290876" y="1443877"/>
                  <a:pt x="2306201" y="1416327"/>
                </a:cubicBezTo>
                <a:lnTo>
                  <a:pt x="2431337" y="1200153"/>
                </a:lnTo>
                <a:lnTo>
                  <a:pt x="2305184" y="1026665"/>
                </a:lnTo>
                <a:cubicBezTo>
                  <a:pt x="2291287" y="1003391"/>
                  <a:pt x="2308924" y="976956"/>
                  <a:pt x="2330002" y="975169"/>
                </a:cubicBezTo>
                <a:cubicBezTo>
                  <a:pt x="2332584" y="974827"/>
                  <a:pt x="2335169" y="974883"/>
                  <a:pt x="2336347" y="974808"/>
                </a:cubicBezTo>
                <a:close/>
                <a:moveTo>
                  <a:pt x="3291449" y="974806"/>
                </a:moveTo>
                <a:lnTo>
                  <a:pt x="3292798" y="974806"/>
                </a:lnTo>
                <a:lnTo>
                  <a:pt x="3327154" y="974806"/>
                </a:lnTo>
                <a:lnTo>
                  <a:pt x="3471684" y="974806"/>
                </a:lnTo>
                <a:lnTo>
                  <a:pt x="3506041" y="974806"/>
                </a:lnTo>
                <a:lnTo>
                  <a:pt x="3507390" y="974806"/>
                </a:lnTo>
                <a:lnTo>
                  <a:pt x="3513155" y="975024"/>
                </a:lnTo>
                <a:cubicBezTo>
                  <a:pt x="3533705" y="976438"/>
                  <a:pt x="3539531" y="988487"/>
                  <a:pt x="3548540" y="1001456"/>
                </a:cubicBezTo>
                <a:lnTo>
                  <a:pt x="3678044" y="1179561"/>
                </a:lnTo>
                <a:cubicBezTo>
                  <a:pt x="3686015" y="1191505"/>
                  <a:pt x="3685386" y="1203572"/>
                  <a:pt x="3676567" y="1219485"/>
                </a:cubicBezTo>
                <a:lnTo>
                  <a:pt x="3549734" y="1438641"/>
                </a:lnTo>
                <a:cubicBezTo>
                  <a:pt x="3540727" y="1454342"/>
                  <a:pt x="3533741" y="1468397"/>
                  <a:pt x="3513191" y="1470111"/>
                </a:cubicBezTo>
                <a:lnTo>
                  <a:pt x="3507427" y="1470374"/>
                </a:lnTo>
                <a:lnTo>
                  <a:pt x="3506077" y="1470374"/>
                </a:lnTo>
                <a:lnTo>
                  <a:pt x="3471721" y="1470374"/>
                </a:lnTo>
                <a:lnTo>
                  <a:pt x="3327191" y="1470374"/>
                </a:lnTo>
                <a:lnTo>
                  <a:pt x="3292835" y="1470374"/>
                </a:lnTo>
                <a:lnTo>
                  <a:pt x="3291486" y="1470374"/>
                </a:lnTo>
                <a:cubicBezTo>
                  <a:pt x="3290307" y="1470282"/>
                  <a:pt x="3287724" y="1470352"/>
                  <a:pt x="3285142" y="1469935"/>
                </a:cubicBezTo>
                <a:cubicBezTo>
                  <a:pt x="3264064" y="1467773"/>
                  <a:pt x="3245980" y="1443876"/>
                  <a:pt x="3261304" y="1416325"/>
                </a:cubicBezTo>
                <a:lnTo>
                  <a:pt x="3386438" y="1200152"/>
                </a:lnTo>
                <a:lnTo>
                  <a:pt x="3260288" y="1026664"/>
                </a:lnTo>
                <a:cubicBezTo>
                  <a:pt x="3246388" y="1003390"/>
                  <a:pt x="3264029" y="976955"/>
                  <a:pt x="3285106" y="975169"/>
                </a:cubicBezTo>
                <a:cubicBezTo>
                  <a:pt x="3287689" y="974826"/>
                  <a:pt x="3290270" y="974882"/>
                  <a:pt x="3291449" y="974806"/>
                </a:cubicBezTo>
                <a:close/>
                <a:moveTo>
                  <a:pt x="4246535" y="974805"/>
                </a:moveTo>
                <a:lnTo>
                  <a:pt x="4247882" y="974805"/>
                </a:lnTo>
                <a:lnTo>
                  <a:pt x="4282239" y="974805"/>
                </a:lnTo>
                <a:lnTo>
                  <a:pt x="4426770" y="974805"/>
                </a:lnTo>
                <a:lnTo>
                  <a:pt x="4461128" y="974805"/>
                </a:lnTo>
                <a:lnTo>
                  <a:pt x="4462477" y="974805"/>
                </a:lnTo>
                <a:lnTo>
                  <a:pt x="4468241" y="975023"/>
                </a:lnTo>
                <a:cubicBezTo>
                  <a:pt x="4488791" y="976437"/>
                  <a:pt x="4494617" y="988486"/>
                  <a:pt x="4503624" y="1001454"/>
                </a:cubicBezTo>
                <a:lnTo>
                  <a:pt x="4633130" y="1179559"/>
                </a:lnTo>
                <a:cubicBezTo>
                  <a:pt x="4641100" y="1191504"/>
                  <a:pt x="4640472" y="1203571"/>
                  <a:pt x="4631652" y="1219483"/>
                </a:cubicBezTo>
                <a:lnTo>
                  <a:pt x="4504818" y="1438640"/>
                </a:lnTo>
                <a:cubicBezTo>
                  <a:pt x="4495810" y="1454342"/>
                  <a:pt x="4488827" y="1468395"/>
                  <a:pt x="4468276" y="1470108"/>
                </a:cubicBezTo>
                <a:lnTo>
                  <a:pt x="4462511" y="1470372"/>
                </a:lnTo>
                <a:lnTo>
                  <a:pt x="4461163" y="1470372"/>
                </a:lnTo>
                <a:lnTo>
                  <a:pt x="4426806" y="1470372"/>
                </a:lnTo>
                <a:lnTo>
                  <a:pt x="4282276" y="1470372"/>
                </a:lnTo>
                <a:lnTo>
                  <a:pt x="4247918" y="1470372"/>
                </a:lnTo>
                <a:lnTo>
                  <a:pt x="4246571" y="1470372"/>
                </a:lnTo>
                <a:cubicBezTo>
                  <a:pt x="4245390" y="1470281"/>
                  <a:pt x="4242808" y="1470350"/>
                  <a:pt x="4240226" y="1469933"/>
                </a:cubicBezTo>
                <a:cubicBezTo>
                  <a:pt x="4219148" y="1467770"/>
                  <a:pt x="4201063" y="1443874"/>
                  <a:pt x="4216387" y="1416324"/>
                </a:cubicBezTo>
                <a:lnTo>
                  <a:pt x="4341522" y="1200150"/>
                </a:lnTo>
                <a:lnTo>
                  <a:pt x="4215370" y="1026663"/>
                </a:lnTo>
                <a:cubicBezTo>
                  <a:pt x="4201472" y="1003389"/>
                  <a:pt x="4219113" y="976955"/>
                  <a:pt x="4240189" y="975168"/>
                </a:cubicBezTo>
                <a:cubicBezTo>
                  <a:pt x="4242772" y="974824"/>
                  <a:pt x="4245354" y="974880"/>
                  <a:pt x="4246535" y="974805"/>
                </a:cubicBezTo>
                <a:close/>
                <a:moveTo>
                  <a:pt x="5201639" y="974804"/>
                </a:moveTo>
                <a:lnTo>
                  <a:pt x="5202987" y="974804"/>
                </a:lnTo>
                <a:lnTo>
                  <a:pt x="5237344" y="974804"/>
                </a:lnTo>
                <a:lnTo>
                  <a:pt x="5381874" y="974804"/>
                </a:lnTo>
                <a:lnTo>
                  <a:pt x="5416232" y="974804"/>
                </a:lnTo>
                <a:lnTo>
                  <a:pt x="5417579" y="974804"/>
                </a:lnTo>
                <a:lnTo>
                  <a:pt x="5423345" y="975022"/>
                </a:lnTo>
                <a:cubicBezTo>
                  <a:pt x="5443894" y="976437"/>
                  <a:pt x="5449720" y="988485"/>
                  <a:pt x="5458728" y="1001453"/>
                </a:cubicBezTo>
                <a:lnTo>
                  <a:pt x="5588233" y="1179558"/>
                </a:lnTo>
                <a:cubicBezTo>
                  <a:pt x="5596203" y="1191502"/>
                  <a:pt x="5595576" y="1203569"/>
                  <a:pt x="5586753" y="1219482"/>
                </a:cubicBezTo>
                <a:lnTo>
                  <a:pt x="5459923" y="1438639"/>
                </a:lnTo>
                <a:cubicBezTo>
                  <a:pt x="5450915" y="1454340"/>
                  <a:pt x="5443930" y="1468393"/>
                  <a:pt x="5423381" y="1470107"/>
                </a:cubicBezTo>
                <a:lnTo>
                  <a:pt x="5417615" y="1470370"/>
                </a:lnTo>
                <a:lnTo>
                  <a:pt x="5416267" y="1470370"/>
                </a:lnTo>
                <a:lnTo>
                  <a:pt x="5381911" y="1470370"/>
                </a:lnTo>
                <a:lnTo>
                  <a:pt x="5237379" y="1470370"/>
                </a:lnTo>
                <a:lnTo>
                  <a:pt x="5203022" y="1470370"/>
                </a:lnTo>
                <a:lnTo>
                  <a:pt x="5201674" y="1470370"/>
                </a:lnTo>
                <a:cubicBezTo>
                  <a:pt x="5200496" y="1470279"/>
                  <a:pt x="5197913" y="1470348"/>
                  <a:pt x="5195331" y="1469931"/>
                </a:cubicBezTo>
                <a:cubicBezTo>
                  <a:pt x="5174253" y="1467769"/>
                  <a:pt x="5156169" y="1443873"/>
                  <a:pt x="5171492" y="1416324"/>
                </a:cubicBezTo>
                <a:lnTo>
                  <a:pt x="5296628" y="1200149"/>
                </a:lnTo>
                <a:lnTo>
                  <a:pt x="5170476" y="1026661"/>
                </a:lnTo>
                <a:cubicBezTo>
                  <a:pt x="5156577" y="1003387"/>
                  <a:pt x="5174218" y="976953"/>
                  <a:pt x="5195293" y="975167"/>
                </a:cubicBezTo>
                <a:cubicBezTo>
                  <a:pt x="5197877" y="974824"/>
                  <a:pt x="5200458" y="974879"/>
                  <a:pt x="5201639" y="974804"/>
                </a:cubicBezTo>
                <a:close/>
                <a:moveTo>
                  <a:pt x="6156740" y="974802"/>
                </a:moveTo>
                <a:lnTo>
                  <a:pt x="6158088" y="974802"/>
                </a:lnTo>
                <a:lnTo>
                  <a:pt x="6192445" y="974802"/>
                </a:lnTo>
                <a:lnTo>
                  <a:pt x="6336976" y="974802"/>
                </a:lnTo>
                <a:lnTo>
                  <a:pt x="6371333" y="974802"/>
                </a:lnTo>
                <a:lnTo>
                  <a:pt x="6372681" y="974802"/>
                </a:lnTo>
                <a:lnTo>
                  <a:pt x="6378446" y="975021"/>
                </a:lnTo>
                <a:cubicBezTo>
                  <a:pt x="6398996" y="976435"/>
                  <a:pt x="6404822" y="988483"/>
                  <a:pt x="6413830" y="1001452"/>
                </a:cubicBezTo>
                <a:lnTo>
                  <a:pt x="6543335" y="1179557"/>
                </a:lnTo>
                <a:cubicBezTo>
                  <a:pt x="6551306" y="1191501"/>
                  <a:pt x="6550677" y="1203568"/>
                  <a:pt x="6541856" y="1219481"/>
                </a:cubicBezTo>
                <a:lnTo>
                  <a:pt x="6415024" y="1438638"/>
                </a:lnTo>
                <a:cubicBezTo>
                  <a:pt x="6406016" y="1454338"/>
                  <a:pt x="6399032" y="1468391"/>
                  <a:pt x="6378482" y="1470105"/>
                </a:cubicBezTo>
                <a:lnTo>
                  <a:pt x="6372717" y="1470369"/>
                </a:lnTo>
                <a:lnTo>
                  <a:pt x="6371369" y="1470369"/>
                </a:lnTo>
                <a:lnTo>
                  <a:pt x="6337012" y="1470369"/>
                </a:lnTo>
                <a:lnTo>
                  <a:pt x="6192481" y="1470369"/>
                </a:lnTo>
                <a:lnTo>
                  <a:pt x="6158124" y="1470369"/>
                </a:lnTo>
                <a:lnTo>
                  <a:pt x="6156776" y="1470369"/>
                </a:lnTo>
                <a:cubicBezTo>
                  <a:pt x="6155597" y="1470277"/>
                  <a:pt x="6153014" y="1470346"/>
                  <a:pt x="6150431" y="1469929"/>
                </a:cubicBezTo>
                <a:cubicBezTo>
                  <a:pt x="6129354" y="1467766"/>
                  <a:pt x="6111269" y="1443873"/>
                  <a:pt x="6126594" y="1416323"/>
                </a:cubicBezTo>
                <a:lnTo>
                  <a:pt x="6251728" y="1200148"/>
                </a:lnTo>
                <a:lnTo>
                  <a:pt x="6125577" y="1026660"/>
                </a:lnTo>
                <a:cubicBezTo>
                  <a:pt x="6111679" y="1003386"/>
                  <a:pt x="6129318" y="976952"/>
                  <a:pt x="6150395" y="975165"/>
                </a:cubicBezTo>
                <a:cubicBezTo>
                  <a:pt x="6152978" y="974823"/>
                  <a:pt x="6155561" y="974878"/>
                  <a:pt x="6156740" y="974802"/>
                </a:cubicBezTo>
                <a:close/>
                <a:moveTo>
                  <a:pt x="7111844" y="974801"/>
                </a:moveTo>
                <a:lnTo>
                  <a:pt x="7113192" y="974801"/>
                </a:lnTo>
                <a:lnTo>
                  <a:pt x="7147549" y="974801"/>
                </a:lnTo>
                <a:lnTo>
                  <a:pt x="7292080" y="974801"/>
                </a:lnTo>
                <a:lnTo>
                  <a:pt x="7326437" y="974801"/>
                </a:lnTo>
                <a:lnTo>
                  <a:pt x="7327785" y="974801"/>
                </a:lnTo>
                <a:lnTo>
                  <a:pt x="7333550" y="975019"/>
                </a:lnTo>
                <a:cubicBezTo>
                  <a:pt x="7354100" y="976434"/>
                  <a:pt x="7359926" y="988482"/>
                  <a:pt x="7368934" y="1001450"/>
                </a:cubicBezTo>
                <a:lnTo>
                  <a:pt x="7498439" y="1179555"/>
                </a:lnTo>
                <a:cubicBezTo>
                  <a:pt x="7506410" y="1191499"/>
                  <a:pt x="7505781" y="1203567"/>
                  <a:pt x="7496960" y="1219480"/>
                </a:cubicBezTo>
                <a:lnTo>
                  <a:pt x="7370128" y="1438637"/>
                </a:lnTo>
                <a:cubicBezTo>
                  <a:pt x="7361120" y="1454338"/>
                  <a:pt x="7354136" y="1468389"/>
                  <a:pt x="7333586" y="1470103"/>
                </a:cubicBezTo>
                <a:lnTo>
                  <a:pt x="7327821" y="1470367"/>
                </a:lnTo>
                <a:lnTo>
                  <a:pt x="7326473" y="1470367"/>
                </a:lnTo>
                <a:lnTo>
                  <a:pt x="7292116" y="1470367"/>
                </a:lnTo>
                <a:lnTo>
                  <a:pt x="7147585" y="1470367"/>
                </a:lnTo>
                <a:lnTo>
                  <a:pt x="7113228" y="1470367"/>
                </a:lnTo>
                <a:lnTo>
                  <a:pt x="7111880" y="1470367"/>
                </a:lnTo>
                <a:cubicBezTo>
                  <a:pt x="7110701" y="1470275"/>
                  <a:pt x="7108118" y="1470344"/>
                  <a:pt x="7105535" y="1469927"/>
                </a:cubicBezTo>
                <a:cubicBezTo>
                  <a:pt x="7084458" y="1467765"/>
                  <a:pt x="7066373" y="1443872"/>
                  <a:pt x="7081698" y="1416322"/>
                </a:cubicBezTo>
                <a:lnTo>
                  <a:pt x="7206832" y="1200146"/>
                </a:lnTo>
                <a:lnTo>
                  <a:pt x="7080681" y="1026659"/>
                </a:lnTo>
                <a:cubicBezTo>
                  <a:pt x="7066783" y="1003385"/>
                  <a:pt x="7084422" y="976951"/>
                  <a:pt x="7105499" y="975165"/>
                </a:cubicBezTo>
                <a:cubicBezTo>
                  <a:pt x="7108082" y="974821"/>
                  <a:pt x="7110665" y="974876"/>
                  <a:pt x="7111844" y="974801"/>
                </a:cubicBezTo>
                <a:close/>
                <a:moveTo>
                  <a:pt x="8066948" y="974800"/>
                </a:moveTo>
                <a:lnTo>
                  <a:pt x="8068296" y="974800"/>
                </a:lnTo>
                <a:lnTo>
                  <a:pt x="8102653" y="974800"/>
                </a:lnTo>
                <a:lnTo>
                  <a:pt x="8247184" y="974800"/>
                </a:lnTo>
                <a:lnTo>
                  <a:pt x="8281541" y="974800"/>
                </a:lnTo>
                <a:lnTo>
                  <a:pt x="8282889" y="974800"/>
                </a:lnTo>
                <a:lnTo>
                  <a:pt x="8288654" y="975019"/>
                </a:lnTo>
                <a:cubicBezTo>
                  <a:pt x="8309203" y="976433"/>
                  <a:pt x="8315029" y="988481"/>
                  <a:pt x="8324038" y="1001449"/>
                </a:cubicBezTo>
                <a:lnTo>
                  <a:pt x="8453543" y="1179554"/>
                </a:lnTo>
                <a:cubicBezTo>
                  <a:pt x="8461514" y="1191498"/>
                  <a:pt x="8460885" y="1203566"/>
                  <a:pt x="8452064" y="1219478"/>
                </a:cubicBezTo>
                <a:lnTo>
                  <a:pt x="8325232" y="1438636"/>
                </a:lnTo>
                <a:cubicBezTo>
                  <a:pt x="8316224" y="1454336"/>
                  <a:pt x="8309239" y="1468388"/>
                  <a:pt x="8288690" y="1470101"/>
                </a:cubicBezTo>
                <a:lnTo>
                  <a:pt x="8282925" y="1470365"/>
                </a:lnTo>
                <a:lnTo>
                  <a:pt x="8281577" y="1470365"/>
                </a:lnTo>
                <a:lnTo>
                  <a:pt x="8247220" y="1470365"/>
                </a:lnTo>
                <a:lnTo>
                  <a:pt x="8102689" y="1470365"/>
                </a:lnTo>
                <a:lnTo>
                  <a:pt x="8068332" y="1470365"/>
                </a:lnTo>
                <a:lnTo>
                  <a:pt x="8066984" y="1470365"/>
                </a:lnTo>
                <a:cubicBezTo>
                  <a:pt x="8065805" y="1470273"/>
                  <a:pt x="8063222" y="1470342"/>
                  <a:pt x="8060639" y="1469925"/>
                </a:cubicBezTo>
                <a:cubicBezTo>
                  <a:pt x="8039562" y="1467763"/>
                  <a:pt x="8021477" y="1443871"/>
                  <a:pt x="8036802" y="1416321"/>
                </a:cubicBezTo>
                <a:lnTo>
                  <a:pt x="8161936" y="1200145"/>
                </a:lnTo>
                <a:lnTo>
                  <a:pt x="8035785" y="1026657"/>
                </a:lnTo>
                <a:cubicBezTo>
                  <a:pt x="8021887" y="1003384"/>
                  <a:pt x="8039526" y="976950"/>
                  <a:pt x="8060603" y="975163"/>
                </a:cubicBezTo>
                <a:cubicBezTo>
                  <a:pt x="8063186" y="974820"/>
                  <a:pt x="8065769" y="974876"/>
                  <a:pt x="8066948" y="974800"/>
                </a:cubicBezTo>
                <a:close/>
                <a:moveTo>
                  <a:pt x="9022052" y="974798"/>
                </a:moveTo>
                <a:lnTo>
                  <a:pt x="9023400" y="974798"/>
                </a:lnTo>
                <a:lnTo>
                  <a:pt x="9057757" y="974798"/>
                </a:lnTo>
                <a:lnTo>
                  <a:pt x="9144000" y="974798"/>
                </a:lnTo>
                <a:lnTo>
                  <a:pt x="9144000" y="1470363"/>
                </a:lnTo>
                <a:lnTo>
                  <a:pt x="9057793" y="1470363"/>
                </a:lnTo>
                <a:lnTo>
                  <a:pt x="9023436" y="1470363"/>
                </a:lnTo>
                <a:lnTo>
                  <a:pt x="9022088" y="1470363"/>
                </a:lnTo>
                <a:cubicBezTo>
                  <a:pt x="9020908" y="1470271"/>
                  <a:pt x="9018326" y="1470340"/>
                  <a:pt x="9015743" y="1469923"/>
                </a:cubicBezTo>
                <a:cubicBezTo>
                  <a:pt x="8994666" y="1467761"/>
                  <a:pt x="8976581" y="1443870"/>
                  <a:pt x="8991905" y="1416320"/>
                </a:cubicBezTo>
                <a:lnTo>
                  <a:pt x="9117040" y="1200144"/>
                </a:lnTo>
                <a:lnTo>
                  <a:pt x="8990889" y="1026656"/>
                </a:lnTo>
                <a:cubicBezTo>
                  <a:pt x="8976990" y="1003382"/>
                  <a:pt x="8994630" y="976948"/>
                  <a:pt x="9015707" y="975162"/>
                </a:cubicBezTo>
                <a:cubicBezTo>
                  <a:pt x="9018290" y="974819"/>
                  <a:pt x="9020872" y="974875"/>
                  <a:pt x="9022052" y="974798"/>
                </a:cubicBezTo>
                <a:close/>
                <a:moveTo>
                  <a:pt x="0" y="603626"/>
                </a:moveTo>
                <a:lnTo>
                  <a:pt x="128828" y="603626"/>
                </a:lnTo>
                <a:lnTo>
                  <a:pt x="163184" y="603626"/>
                </a:lnTo>
                <a:lnTo>
                  <a:pt x="164532" y="603626"/>
                </a:lnTo>
                <a:lnTo>
                  <a:pt x="170297" y="603844"/>
                </a:lnTo>
                <a:cubicBezTo>
                  <a:pt x="190847" y="605259"/>
                  <a:pt x="196674" y="617307"/>
                  <a:pt x="205682" y="630275"/>
                </a:cubicBezTo>
                <a:lnTo>
                  <a:pt x="335186" y="808334"/>
                </a:lnTo>
                <a:cubicBezTo>
                  <a:pt x="343157" y="820277"/>
                  <a:pt x="342528" y="832353"/>
                  <a:pt x="333707" y="848268"/>
                </a:cubicBezTo>
                <a:lnTo>
                  <a:pt x="206876" y="1067432"/>
                </a:lnTo>
                <a:cubicBezTo>
                  <a:pt x="197868" y="1083131"/>
                  <a:pt x="190883" y="1097179"/>
                  <a:pt x="170334" y="1098892"/>
                </a:cubicBezTo>
                <a:lnTo>
                  <a:pt x="164568" y="1099157"/>
                </a:lnTo>
                <a:lnTo>
                  <a:pt x="163220" y="1099157"/>
                </a:lnTo>
                <a:lnTo>
                  <a:pt x="128864" y="1099157"/>
                </a:lnTo>
                <a:lnTo>
                  <a:pt x="0" y="1099157"/>
                </a:lnTo>
                <a:lnTo>
                  <a:pt x="0" y="904223"/>
                </a:lnTo>
                <a:lnTo>
                  <a:pt x="43581" y="828932"/>
                </a:lnTo>
                <a:lnTo>
                  <a:pt x="0" y="768996"/>
                </a:lnTo>
                <a:close/>
                <a:moveTo>
                  <a:pt x="903694" y="603623"/>
                </a:moveTo>
                <a:lnTo>
                  <a:pt x="905042" y="603623"/>
                </a:lnTo>
                <a:lnTo>
                  <a:pt x="939399" y="603623"/>
                </a:lnTo>
                <a:lnTo>
                  <a:pt x="1083930" y="603623"/>
                </a:lnTo>
                <a:lnTo>
                  <a:pt x="1118287" y="603623"/>
                </a:lnTo>
                <a:lnTo>
                  <a:pt x="1119635" y="603623"/>
                </a:lnTo>
                <a:lnTo>
                  <a:pt x="1125400" y="603840"/>
                </a:lnTo>
                <a:cubicBezTo>
                  <a:pt x="1145950" y="605256"/>
                  <a:pt x="1151776" y="617303"/>
                  <a:pt x="1160786" y="630271"/>
                </a:cubicBezTo>
                <a:lnTo>
                  <a:pt x="1290290" y="808334"/>
                </a:lnTo>
                <a:cubicBezTo>
                  <a:pt x="1298261" y="820277"/>
                  <a:pt x="1297631" y="832352"/>
                  <a:pt x="1288812" y="848267"/>
                </a:cubicBezTo>
                <a:lnTo>
                  <a:pt x="1161979" y="1067431"/>
                </a:lnTo>
                <a:cubicBezTo>
                  <a:pt x="1152970" y="1083130"/>
                  <a:pt x="1145987" y="1097178"/>
                  <a:pt x="1125437" y="1098890"/>
                </a:cubicBezTo>
                <a:lnTo>
                  <a:pt x="1119671" y="1099156"/>
                </a:lnTo>
                <a:lnTo>
                  <a:pt x="1118324" y="1099156"/>
                </a:lnTo>
                <a:lnTo>
                  <a:pt x="1083967" y="1099156"/>
                </a:lnTo>
                <a:lnTo>
                  <a:pt x="939435" y="1099156"/>
                </a:lnTo>
                <a:lnTo>
                  <a:pt x="905078" y="1099156"/>
                </a:lnTo>
                <a:lnTo>
                  <a:pt x="903730" y="1099156"/>
                </a:lnTo>
                <a:cubicBezTo>
                  <a:pt x="902550" y="1099063"/>
                  <a:pt x="899968" y="1099132"/>
                  <a:pt x="897385" y="1098715"/>
                </a:cubicBezTo>
                <a:cubicBezTo>
                  <a:pt x="876308" y="1096554"/>
                  <a:pt x="858223" y="1072665"/>
                  <a:pt x="873547" y="1045115"/>
                </a:cubicBezTo>
                <a:lnTo>
                  <a:pt x="998682" y="828932"/>
                </a:lnTo>
                <a:lnTo>
                  <a:pt x="872531" y="655437"/>
                </a:lnTo>
                <a:cubicBezTo>
                  <a:pt x="858632" y="632163"/>
                  <a:pt x="876272" y="605773"/>
                  <a:pt x="897349" y="603987"/>
                </a:cubicBezTo>
                <a:cubicBezTo>
                  <a:pt x="899931" y="603642"/>
                  <a:pt x="902514" y="603698"/>
                  <a:pt x="903694" y="603623"/>
                </a:cubicBezTo>
                <a:close/>
                <a:moveTo>
                  <a:pt x="1858797" y="603619"/>
                </a:moveTo>
                <a:lnTo>
                  <a:pt x="1860146" y="603619"/>
                </a:lnTo>
                <a:lnTo>
                  <a:pt x="1894503" y="603619"/>
                </a:lnTo>
                <a:lnTo>
                  <a:pt x="2039033" y="603619"/>
                </a:lnTo>
                <a:lnTo>
                  <a:pt x="2073390" y="603619"/>
                </a:lnTo>
                <a:lnTo>
                  <a:pt x="2074737" y="603619"/>
                </a:lnTo>
                <a:lnTo>
                  <a:pt x="2080503" y="603837"/>
                </a:lnTo>
                <a:cubicBezTo>
                  <a:pt x="2101050" y="605252"/>
                  <a:pt x="2106878" y="617299"/>
                  <a:pt x="2115886" y="630267"/>
                </a:cubicBezTo>
                <a:lnTo>
                  <a:pt x="2245389" y="808334"/>
                </a:lnTo>
                <a:cubicBezTo>
                  <a:pt x="2253363" y="820277"/>
                  <a:pt x="2252735" y="832351"/>
                  <a:pt x="2243912" y="848266"/>
                </a:cubicBezTo>
                <a:lnTo>
                  <a:pt x="2117080" y="1067430"/>
                </a:lnTo>
                <a:cubicBezTo>
                  <a:pt x="2108071" y="1083129"/>
                  <a:pt x="2101088" y="1097177"/>
                  <a:pt x="2080539" y="1098889"/>
                </a:cubicBezTo>
                <a:lnTo>
                  <a:pt x="2074774" y="1099155"/>
                </a:lnTo>
                <a:lnTo>
                  <a:pt x="2073426" y="1099155"/>
                </a:lnTo>
                <a:lnTo>
                  <a:pt x="2039069" y="1099155"/>
                </a:lnTo>
                <a:lnTo>
                  <a:pt x="1894538" y="1099155"/>
                </a:lnTo>
                <a:lnTo>
                  <a:pt x="1860181" y="1099155"/>
                </a:lnTo>
                <a:lnTo>
                  <a:pt x="1858834" y="1099155"/>
                </a:lnTo>
                <a:cubicBezTo>
                  <a:pt x="1857655" y="1099062"/>
                  <a:pt x="1855071" y="1099131"/>
                  <a:pt x="1852489" y="1098714"/>
                </a:cubicBezTo>
                <a:cubicBezTo>
                  <a:pt x="1831412" y="1096552"/>
                  <a:pt x="1813327" y="1072664"/>
                  <a:pt x="1828651" y="1045114"/>
                </a:cubicBezTo>
                <a:lnTo>
                  <a:pt x="1953786" y="828931"/>
                </a:lnTo>
                <a:lnTo>
                  <a:pt x="1827635" y="655437"/>
                </a:lnTo>
                <a:cubicBezTo>
                  <a:pt x="1813736" y="632163"/>
                  <a:pt x="1831376" y="605769"/>
                  <a:pt x="1852453" y="603983"/>
                </a:cubicBezTo>
                <a:cubicBezTo>
                  <a:pt x="1855035" y="603638"/>
                  <a:pt x="1857618" y="603694"/>
                  <a:pt x="1858797" y="603619"/>
                </a:cubicBezTo>
                <a:close/>
                <a:moveTo>
                  <a:pt x="2813898" y="603615"/>
                </a:moveTo>
                <a:lnTo>
                  <a:pt x="2815247" y="603615"/>
                </a:lnTo>
                <a:lnTo>
                  <a:pt x="2849605" y="603615"/>
                </a:lnTo>
                <a:lnTo>
                  <a:pt x="2994136" y="603615"/>
                </a:lnTo>
                <a:lnTo>
                  <a:pt x="3028494" y="603615"/>
                </a:lnTo>
                <a:lnTo>
                  <a:pt x="3029842" y="603615"/>
                </a:lnTo>
                <a:lnTo>
                  <a:pt x="3035607" y="603833"/>
                </a:lnTo>
                <a:cubicBezTo>
                  <a:pt x="3056157" y="605248"/>
                  <a:pt x="3061984" y="617296"/>
                  <a:pt x="3070994" y="630263"/>
                </a:cubicBezTo>
                <a:lnTo>
                  <a:pt x="3200497" y="808334"/>
                </a:lnTo>
                <a:cubicBezTo>
                  <a:pt x="3208467" y="820277"/>
                  <a:pt x="3207835" y="832351"/>
                  <a:pt x="3199016" y="848265"/>
                </a:cubicBezTo>
                <a:lnTo>
                  <a:pt x="3072186" y="1067428"/>
                </a:lnTo>
                <a:cubicBezTo>
                  <a:pt x="3063178" y="1083127"/>
                  <a:pt x="3056193" y="1097175"/>
                  <a:pt x="3035642" y="1098888"/>
                </a:cubicBezTo>
                <a:lnTo>
                  <a:pt x="3029878" y="1099154"/>
                </a:lnTo>
                <a:lnTo>
                  <a:pt x="3028531" y="1099154"/>
                </a:lnTo>
                <a:lnTo>
                  <a:pt x="2994171" y="1099154"/>
                </a:lnTo>
                <a:lnTo>
                  <a:pt x="2849642" y="1099154"/>
                </a:lnTo>
                <a:lnTo>
                  <a:pt x="2815283" y="1099154"/>
                </a:lnTo>
                <a:lnTo>
                  <a:pt x="2813936" y="1099154"/>
                </a:lnTo>
                <a:cubicBezTo>
                  <a:pt x="2812756" y="1099061"/>
                  <a:pt x="2810173" y="1099130"/>
                  <a:pt x="2807590" y="1098713"/>
                </a:cubicBezTo>
                <a:cubicBezTo>
                  <a:pt x="2786515" y="1096551"/>
                  <a:pt x="2768430" y="1072663"/>
                  <a:pt x="2783753" y="1045112"/>
                </a:cubicBezTo>
                <a:lnTo>
                  <a:pt x="2908887" y="828931"/>
                </a:lnTo>
                <a:lnTo>
                  <a:pt x="2782736" y="655437"/>
                </a:lnTo>
                <a:cubicBezTo>
                  <a:pt x="2768838" y="632163"/>
                  <a:pt x="2786477" y="605766"/>
                  <a:pt x="2807556" y="603979"/>
                </a:cubicBezTo>
                <a:cubicBezTo>
                  <a:pt x="2810139" y="603634"/>
                  <a:pt x="2812722" y="603690"/>
                  <a:pt x="2813898" y="603615"/>
                </a:cubicBezTo>
                <a:close/>
                <a:moveTo>
                  <a:pt x="3769001" y="603612"/>
                </a:moveTo>
                <a:lnTo>
                  <a:pt x="3770348" y="603612"/>
                </a:lnTo>
                <a:lnTo>
                  <a:pt x="3804707" y="603612"/>
                </a:lnTo>
                <a:lnTo>
                  <a:pt x="3949235" y="603612"/>
                </a:lnTo>
                <a:lnTo>
                  <a:pt x="3983594" y="603612"/>
                </a:lnTo>
                <a:lnTo>
                  <a:pt x="3984940" y="603612"/>
                </a:lnTo>
                <a:lnTo>
                  <a:pt x="3990704" y="603829"/>
                </a:lnTo>
                <a:cubicBezTo>
                  <a:pt x="4011255" y="605244"/>
                  <a:pt x="4017081" y="617292"/>
                  <a:pt x="4026089" y="630260"/>
                </a:cubicBezTo>
                <a:lnTo>
                  <a:pt x="4155595" y="808334"/>
                </a:lnTo>
                <a:cubicBezTo>
                  <a:pt x="4163566" y="820277"/>
                  <a:pt x="4162936" y="832350"/>
                  <a:pt x="4154115" y="848264"/>
                </a:cubicBezTo>
                <a:lnTo>
                  <a:pt x="4027283" y="1067427"/>
                </a:lnTo>
                <a:cubicBezTo>
                  <a:pt x="4018277" y="1083126"/>
                  <a:pt x="4011292" y="1097174"/>
                  <a:pt x="3990741" y="1098887"/>
                </a:cubicBezTo>
                <a:lnTo>
                  <a:pt x="3984976" y="1099153"/>
                </a:lnTo>
                <a:lnTo>
                  <a:pt x="3983627" y="1099153"/>
                </a:lnTo>
                <a:lnTo>
                  <a:pt x="3949271" y="1099153"/>
                </a:lnTo>
                <a:lnTo>
                  <a:pt x="3804743" y="1099153"/>
                </a:lnTo>
                <a:lnTo>
                  <a:pt x="3770384" y="1099153"/>
                </a:lnTo>
                <a:lnTo>
                  <a:pt x="3769036" y="1099153"/>
                </a:lnTo>
                <a:cubicBezTo>
                  <a:pt x="3767858" y="1099059"/>
                  <a:pt x="3765276" y="1099129"/>
                  <a:pt x="3762692" y="1098711"/>
                </a:cubicBezTo>
                <a:cubicBezTo>
                  <a:pt x="3741615" y="1096550"/>
                  <a:pt x="3723530" y="1072661"/>
                  <a:pt x="3738855" y="1045112"/>
                </a:cubicBezTo>
                <a:lnTo>
                  <a:pt x="3863989" y="828929"/>
                </a:lnTo>
                <a:lnTo>
                  <a:pt x="3737838" y="655437"/>
                </a:lnTo>
                <a:cubicBezTo>
                  <a:pt x="3723939" y="632163"/>
                  <a:pt x="3741578" y="605762"/>
                  <a:pt x="3762656" y="603975"/>
                </a:cubicBezTo>
                <a:cubicBezTo>
                  <a:pt x="3765237" y="603630"/>
                  <a:pt x="3767822" y="603687"/>
                  <a:pt x="3769001" y="603612"/>
                </a:cubicBezTo>
                <a:close/>
                <a:moveTo>
                  <a:pt x="4724086" y="603608"/>
                </a:moveTo>
                <a:lnTo>
                  <a:pt x="4725437" y="603608"/>
                </a:lnTo>
                <a:lnTo>
                  <a:pt x="4759792" y="603608"/>
                </a:lnTo>
                <a:lnTo>
                  <a:pt x="4904320" y="603608"/>
                </a:lnTo>
                <a:lnTo>
                  <a:pt x="4938679" y="603608"/>
                </a:lnTo>
                <a:lnTo>
                  <a:pt x="4940026" y="603608"/>
                </a:lnTo>
                <a:lnTo>
                  <a:pt x="4945794" y="603825"/>
                </a:lnTo>
                <a:cubicBezTo>
                  <a:pt x="4966342" y="605241"/>
                  <a:pt x="4972168" y="617288"/>
                  <a:pt x="4981175" y="630256"/>
                </a:cubicBezTo>
                <a:lnTo>
                  <a:pt x="5110683" y="808334"/>
                </a:lnTo>
                <a:cubicBezTo>
                  <a:pt x="5118652" y="820277"/>
                  <a:pt x="5118023" y="832350"/>
                  <a:pt x="5109202" y="848264"/>
                </a:cubicBezTo>
                <a:lnTo>
                  <a:pt x="4982371" y="1067426"/>
                </a:lnTo>
                <a:cubicBezTo>
                  <a:pt x="4973363" y="1083125"/>
                  <a:pt x="4966378" y="1097173"/>
                  <a:pt x="4945827" y="1098886"/>
                </a:cubicBezTo>
                <a:lnTo>
                  <a:pt x="4940062" y="1099152"/>
                </a:lnTo>
                <a:lnTo>
                  <a:pt x="4938714" y="1099152"/>
                </a:lnTo>
                <a:lnTo>
                  <a:pt x="4904357" y="1099152"/>
                </a:lnTo>
                <a:lnTo>
                  <a:pt x="4759827" y="1099152"/>
                </a:lnTo>
                <a:lnTo>
                  <a:pt x="4725471" y="1099152"/>
                </a:lnTo>
                <a:lnTo>
                  <a:pt x="4724123" y="1099152"/>
                </a:lnTo>
                <a:cubicBezTo>
                  <a:pt x="4722944" y="1099058"/>
                  <a:pt x="4720361" y="1099127"/>
                  <a:pt x="4717779" y="1098710"/>
                </a:cubicBezTo>
                <a:cubicBezTo>
                  <a:pt x="4696701" y="1096548"/>
                  <a:pt x="4678617" y="1072660"/>
                  <a:pt x="4693939" y="1045110"/>
                </a:cubicBezTo>
                <a:lnTo>
                  <a:pt x="4819075" y="828928"/>
                </a:lnTo>
                <a:lnTo>
                  <a:pt x="4692923" y="655437"/>
                </a:lnTo>
                <a:cubicBezTo>
                  <a:pt x="4679026" y="632163"/>
                  <a:pt x="4696664" y="605758"/>
                  <a:pt x="4717742" y="603972"/>
                </a:cubicBezTo>
                <a:cubicBezTo>
                  <a:pt x="4720324" y="603627"/>
                  <a:pt x="4722907" y="603683"/>
                  <a:pt x="4724086" y="603608"/>
                </a:cubicBezTo>
                <a:close/>
                <a:moveTo>
                  <a:pt x="5679190" y="603604"/>
                </a:moveTo>
                <a:lnTo>
                  <a:pt x="5680538" y="603604"/>
                </a:lnTo>
                <a:lnTo>
                  <a:pt x="5714894" y="603604"/>
                </a:lnTo>
                <a:lnTo>
                  <a:pt x="5859424" y="603604"/>
                </a:lnTo>
                <a:lnTo>
                  <a:pt x="5893783" y="603604"/>
                </a:lnTo>
                <a:lnTo>
                  <a:pt x="5895129" y="603604"/>
                </a:lnTo>
                <a:lnTo>
                  <a:pt x="5900894" y="603822"/>
                </a:lnTo>
                <a:cubicBezTo>
                  <a:pt x="5921444" y="605237"/>
                  <a:pt x="5927271" y="617284"/>
                  <a:pt x="5936279" y="630252"/>
                </a:cubicBezTo>
                <a:lnTo>
                  <a:pt x="6065783" y="808334"/>
                </a:lnTo>
                <a:cubicBezTo>
                  <a:pt x="6073755" y="820277"/>
                  <a:pt x="6073125" y="832348"/>
                  <a:pt x="6064305" y="848262"/>
                </a:cubicBezTo>
                <a:lnTo>
                  <a:pt x="5937473" y="1067424"/>
                </a:lnTo>
                <a:cubicBezTo>
                  <a:pt x="5928465" y="1083124"/>
                  <a:pt x="5921480" y="1097171"/>
                  <a:pt x="5900931" y="1098884"/>
                </a:cubicBezTo>
                <a:lnTo>
                  <a:pt x="5895165" y="1099150"/>
                </a:lnTo>
                <a:lnTo>
                  <a:pt x="5893817" y="1099150"/>
                </a:lnTo>
                <a:lnTo>
                  <a:pt x="5859463" y="1099150"/>
                </a:lnTo>
                <a:lnTo>
                  <a:pt x="5714930" y="1099150"/>
                </a:lnTo>
                <a:lnTo>
                  <a:pt x="5680574" y="1099150"/>
                </a:lnTo>
                <a:lnTo>
                  <a:pt x="5679225" y="1099150"/>
                </a:lnTo>
                <a:cubicBezTo>
                  <a:pt x="5678046" y="1099057"/>
                  <a:pt x="5675463" y="1099126"/>
                  <a:pt x="5672881" y="1098709"/>
                </a:cubicBezTo>
                <a:cubicBezTo>
                  <a:pt x="5651804" y="1096547"/>
                  <a:pt x="5633718" y="1072659"/>
                  <a:pt x="5649042" y="1045108"/>
                </a:cubicBezTo>
                <a:lnTo>
                  <a:pt x="5774176" y="828928"/>
                </a:lnTo>
                <a:lnTo>
                  <a:pt x="5648026" y="655437"/>
                </a:lnTo>
                <a:cubicBezTo>
                  <a:pt x="5634127" y="632163"/>
                  <a:pt x="5651768" y="605754"/>
                  <a:pt x="5672845" y="603968"/>
                </a:cubicBezTo>
                <a:cubicBezTo>
                  <a:pt x="5675428" y="603623"/>
                  <a:pt x="5678010" y="603679"/>
                  <a:pt x="5679190" y="603604"/>
                </a:cubicBezTo>
                <a:close/>
                <a:moveTo>
                  <a:pt x="6634292" y="603600"/>
                </a:moveTo>
                <a:lnTo>
                  <a:pt x="6635640" y="603600"/>
                </a:lnTo>
                <a:lnTo>
                  <a:pt x="6669997" y="603600"/>
                </a:lnTo>
                <a:lnTo>
                  <a:pt x="6814528" y="603600"/>
                </a:lnTo>
                <a:lnTo>
                  <a:pt x="6848885" y="603600"/>
                </a:lnTo>
                <a:lnTo>
                  <a:pt x="6850233" y="603600"/>
                </a:lnTo>
                <a:lnTo>
                  <a:pt x="6855998" y="603818"/>
                </a:lnTo>
                <a:cubicBezTo>
                  <a:pt x="6876548" y="605233"/>
                  <a:pt x="6882374" y="617281"/>
                  <a:pt x="6891382" y="630248"/>
                </a:cubicBezTo>
                <a:lnTo>
                  <a:pt x="7020887" y="808334"/>
                </a:lnTo>
                <a:cubicBezTo>
                  <a:pt x="7028858" y="820277"/>
                  <a:pt x="7028229" y="832347"/>
                  <a:pt x="7019408" y="848261"/>
                </a:cubicBezTo>
                <a:lnTo>
                  <a:pt x="6892576" y="1067423"/>
                </a:lnTo>
                <a:cubicBezTo>
                  <a:pt x="6883568" y="1083123"/>
                  <a:pt x="6876584" y="1097170"/>
                  <a:pt x="6856034" y="1098883"/>
                </a:cubicBezTo>
                <a:lnTo>
                  <a:pt x="6850269" y="1099149"/>
                </a:lnTo>
                <a:lnTo>
                  <a:pt x="6848921" y="1099149"/>
                </a:lnTo>
                <a:lnTo>
                  <a:pt x="6814564" y="1099149"/>
                </a:lnTo>
                <a:lnTo>
                  <a:pt x="6670033" y="1099149"/>
                </a:lnTo>
                <a:lnTo>
                  <a:pt x="6635676" y="1099149"/>
                </a:lnTo>
                <a:lnTo>
                  <a:pt x="6634328" y="1099149"/>
                </a:lnTo>
                <a:cubicBezTo>
                  <a:pt x="6633149" y="1099056"/>
                  <a:pt x="6630566" y="1099124"/>
                  <a:pt x="6627983" y="1098708"/>
                </a:cubicBezTo>
                <a:cubicBezTo>
                  <a:pt x="6606906" y="1096546"/>
                  <a:pt x="6588821" y="1072657"/>
                  <a:pt x="6604146" y="1045107"/>
                </a:cubicBezTo>
                <a:lnTo>
                  <a:pt x="6729280" y="828928"/>
                </a:lnTo>
                <a:lnTo>
                  <a:pt x="6603129" y="655437"/>
                </a:lnTo>
                <a:cubicBezTo>
                  <a:pt x="6589231" y="632163"/>
                  <a:pt x="6606870" y="605751"/>
                  <a:pt x="6627947" y="603964"/>
                </a:cubicBezTo>
                <a:cubicBezTo>
                  <a:pt x="6630530" y="603619"/>
                  <a:pt x="6633113" y="603675"/>
                  <a:pt x="6634292" y="603600"/>
                </a:cubicBezTo>
                <a:close/>
                <a:moveTo>
                  <a:pt x="7589396" y="603597"/>
                </a:moveTo>
                <a:lnTo>
                  <a:pt x="7590744" y="603597"/>
                </a:lnTo>
                <a:lnTo>
                  <a:pt x="7625101" y="603597"/>
                </a:lnTo>
                <a:lnTo>
                  <a:pt x="7769632" y="603597"/>
                </a:lnTo>
                <a:lnTo>
                  <a:pt x="7803989" y="603597"/>
                </a:lnTo>
                <a:lnTo>
                  <a:pt x="7805337" y="603597"/>
                </a:lnTo>
                <a:lnTo>
                  <a:pt x="7811102" y="603814"/>
                </a:lnTo>
                <a:cubicBezTo>
                  <a:pt x="7831652" y="605229"/>
                  <a:pt x="7837478" y="617277"/>
                  <a:pt x="7846486" y="630245"/>
                </a:cubicBezTo>
                <a:lnTo>
                  <a:pt x="7975991" y="808334"/>
                </a:lnTo>
                <a:cubicBezTo>
                  <a:pt x="7983962" y="820277"/>
                  <a:pt x="7983333" y="832347"/>
                  <a:pt x="7974512" y="848261"/>
                </a:cubicBezTo>
                <a:lnTo>
                  <a:pt x="7847680" y="1067422"/>
                </a:lnTo>
                <a:cubicBezTo>
                  <a:pt x="7838672" y="1083121"/>
                  <a:pt x="7831688" y="1097169"/>
                  <a:pt x="7811138" y="1098882"/>
                </a:cubicBezTo>
                <a:lnTo>
                  <a:pt x="7805373" y="1099148"/>
                </a:lnTo>
                <a:lnTo>
                  <a:pt x="7804025" y="1099148"/>
                </a:lnTo>
                <a:lnTo>
                  <a:pt x="7769668" y="1099148"/>
                </a:lnTo>
                <a:lnTo>
                  <a:pt x="7625137" y="1099148"/>
                </a:lnTo>
                <a:lnTo>
                  <a:pt x="7590780" y="1099148"/>
                </a:lnTo>
                <a:lnTo>
                  <a:pt x="7589432" y="1099148"/>
                </a:lnTo>
                <a:cubicBezTo>
                  <a:pt x="7588253" y="1099055"/>
                  <a:pt x="7585670" y="1099123"/>
                  <a:pt x="7583087" y="1098706"/>
                </a:cubicBezTo>
                <a:cubicBezTo>
                  <a:pt x="7562010" y="1096545"/>
                  <a:pt x="7543925" y="1072656"/>
                  <a:pt x="7559250" y="1045106"/>
                </a:cubicBezTo>
                <a:lnTo>
                  <a:pt x="7684384" y="828927"/>
                </a:lnTo>
                <a:lnTo>
                  <a:pt x="7558233" y="655437"/>
                </a:lnTo>
                <a:cubicBezTo>
                  <a:pt x="7544335" y="632163"/>
                  <a:pt x="7561974" y="605747"/>
                  <a:pt x="7583051" y="603960"/>
                </a:cubicBezTo>
                <a:cubicBezTo>
                  <a:pt x="7585634" y="603615"/>
                  <a:pt x="7588217" y="603672"/>
                  <a:pt x="7589396" y="603597"/>
                </a:cubicBezTo>
                <a:close/>
                <a:moveTo>
                  <a:pt x="8544500" y="603593"/>
                </a:moveTo>
                <a:lnTo>
                  <a:pt x="8545848" y="603593"/>
                </a:lnTo>
                <a:lnTo>
                  <a:pt x="8580205" y="603593"/>
                </a:lnTo>
                <a:lnTo>
                  <a:pt x="8724736" y="603593"/>
                </a:lnTo>
                <a:lnTo>
                  <a:pt x="8759093" y="603593"/>
                </a:lnTo>
                <a:lnTo>
                  <a:pt x="8760440" y="603593"/>
                </a:lnTo>
                <a:lnTo>
                  <a:pt x="8766206" y="603810"/>
                </a:lnTo>
                <a:cubicBezTo>
                  <a:pt x="8786755" y="605226"/>
                  <a:pt x="8792582" y="617273"/>
                  <a:pt x="8801590" y="630241"/>
                </a:cubicBezTo>
                <a:lnTo>
                  <a:pt x="8931095" y="808334"/>
                </a:lnTo>
                <a:cubicBezTo>
                  <a:pt x="8939066" y="820277"/>
                  <a:pt x="8938437" y="832347"/>
                  <a:pt x="8929616" y="848260"/>
                </a:cubicBezTo>
                <a:lnTo>
                  <a:pt x="8802784" y="1067421"/>
                </a:lnTo>
                <a:cubicBezTo>
                  <a:pt x="8793776" y="1083120"/>
                  <a:pt x="8786791" y="1097168"/>
                  <a:pt x="8766242" y="1098881"/>
                </a:cubicBezTo>
                <a:lnTo>
                  <a:pt x="8760476" y="1099146"/>
                </a:lnTo>
                <a:lnTo>
                  <a:pt x="8759129" y="1099146"/>
                </a:lnTo>
                <a:lnTo>
                  <a:pt x="8724771" y="1099146"/>
                </a:lnTo>
                <a:lnTo>
                  <a:pt x="8580241" y="1099146"/>
                </a:lnTo>
                <a:lnTo>
                  <a:pt x="8545884" y="1099146"/>
                </a:lnTo>
                <a:lnTo>
                  <a:pt x="8544536" y="1099146"/>
                </a:lnTo>
                <a:cubicBezTo>
                  <a:pt x="8543356" y="1099053"/>
                  <a:pt x="8540774" y="1099122"/>
                  <a:pt x="8538191" y="1098705"/>
                </a:cubicBezTo>
                <a:cubicBezTo>
                  <a:pt x="8517114" y="1096544"/>
                  <a:pt x="8499029" y="1072655"/>
                  <a:pt x="8514353" y="1045105"/>
                </a:cubicBezTo>
                <a:lnTo>
                  <a:pt x="8639488" y="828925"/>
                </a:lnTo>
                <a:lnTo>
                  <a:pt x="8513337" y="655437"/>
                </a:lnTo>
                <a:cubicBezTo>
                  <a:pt x="8499438" y="632163"/>
                  <a:pt x="8517078" y="605743"/>
                  <a:pt x="8538155" y="603957"/>
                </a:cubicBezTo>
                <a:cubicBezTo>
                  <a:pt x="8540738" y="603612"/>
                  <a:pt x="8543320" y="603668"/>
                  <a:pt x="8544500" y="603593"/>
                </a:cubicBezTo>
                <a:close/>
                <a:moveTo>
                  <a:pt x="426143" y="417810"/>
                </a:moveTo>
                <a:lnTo>
                  <a:pt x="427491" y="417810"/>
                </a:lnTo>
                <a:lnTo>
                  <a:pt x="461848" y="417810"/>
                </a:lnTo>
                <a:lnTo>
                  <a:pt x="606378" y="417810"/>
                </a:lnTo>
                <a:lnTo>
                  <a:pt x="640736" y="417810"/>
                </a:lnTo>
                <a:lnTo>
                  <a:pt x="642083" y="417810"/>
                </a:lnTo>
                <a:lnTo>
                  <a:pt x="647848" y="418030"/>
                </a:lnTo>
                <a:cubicBezTo>
                  <a:pt x="668398" y="419445"/>
                  <a:pt x="674224" y="431491"/>
                  <a:pt x="683232" y="444469"/>
                </a:cubicBezTo>
                <a:lnTo>
                  <a:pt x="812737" y="622565"/>
                </a:lnTo>
                <a:cubicBezTo>
                  <a:pt x="820708" y="634486"/>
                  <a:pt x="820079" y="646553"/>
                  <a:pt x="811258" y="662466"/>
                </a:cubicBezTo>
                <a:lnTo>
                  <a:pt x="684427" y="881638"/>
                </a:lnTo>
                <a:cubicBezTo>
                  <a:pt x="675419" y="897335"/>
                  <a:pt x="668434" y="911388"/>
                  <a:pt x="647885" y="913100"/>
                </a:cubicBezTo>
                <a:lnTo>
                  <a:pt x="642119" y="913363"/>
                </a:lnTo>
                <a:lnTo>
                  <a:pt x="640771" y="913363"/>
                </a:lnTo>
                <a:lnTo>
                  <a:pt x="606414" y="913363"/>
                </a:lnTo>
                <a:lnTo>
                  <a:pt x="461884" y="913363"/>
                </a:lnTo>
                <a:lnTo>
                  <a:pt x="427527" y="913363"/>
                </a:lnTo>
                <a:lnTo>
                  <a:pt x="426179" y="913363"/>
                </a:lnTo>
                <a:cubicBezTo>
                  <a:pt x="424999" y="913272"/>
                  <a:pt x="422417" y="913338"/>
                  <a:pt x="419834" y="912921"/>
                </a:cubicBezTo>
                <a:cubicBezTo>
                  <a:pt x="398757" y="910762"/>
                  <a:pt x="380672" y="886872"/>
                  <a:pt x="395997" y="859322"/>
                </a:cubicBezTo>
                <a:lnTo>
                  <a:pt x="521131" y="643134"/>
                </a:lnTo>
                <a:lnTo>
                  <a:pt x="394980" y="469676"/>
                </a:lnTo>
                <a:cubicBezTo>
                  <a:pt x="381082" y="446402"/>
                  <a:pt x="398721" y="419961"/>
                  <a:pt x="419798" y="418174"/>
                </a:cubicBezTo>
                <a:cubicBezTo>
                  <a:pt x="422381" y="417831"/>
                  <a:pt x="424963" y="417887"/>
                  <a:pt x="426143" y="417810"/>
                </a:cubicBezTo>
                <a:close/>
                <a:moveTo>
                  <a:pt x="1381247" y="417808"/>
                </a:moveTo>
                <a:lnTo>
                  <a:pt x="1382594" y="417808"/>
                </a:lnTo>
                <a:lnTo>
                  <a:pt x="1416953" y="417808"/>
                </a:lnTo>
                <a:lnTo>
                  <a:pt x="1561482" y="417808"/>
                </a:lnTo>
                <a:lnTo>
                  <a:pt x="1595839" y="417808"/>
                </a:lnTo>
                <a:lnTo>
                  <a:pt x="1597187" y="417808"/>
                </a:lnTo>
                <a:lnTo>
                  <a:pt x="1602952" y="418029"/>
                </a:lnTo>
                <a:cubicBezTo>
                  <a:pt x="1623502" y="419443"/>
                  <a:pt x="1629329" y="431489"/>
                  <a:pt x="1638336" y="444466"/>
                </a:cubicBezTo>
                <a:lnTo>
                  <a:pt x="1767842" y="622562"/>
                </a:lnTo>
                <a:cubicBezTo>
                  <a:pt x="1775813" y="634486"/>
                  <a:pt x="1775183" y="646553"/>
                  <a:pt x="1766363" y="662466"/>
                </a:cubicBezTo>
                <a:lnTo>
                  <a:pt x="1639530" y="881637"/>
                </a:lnTo>
                <a:cubicBezTo>
                  <a:pt x="1630522" y="897334"/>
                  <a:pt x="1623538" y="911387"/>
                  <a:pt x="1602988" y="913098"/>
                </a:cubicBezTo>
                <a:lnTo>
                  <a:pt x="1597222" y="913361"/>
                </a:lnTo>
                <a:lnTo>
                  <a:pt x="1595876" y="913361"/>
                </a:lnTo>
                <a:lnTo>
                  <a:pt x="1561518" y="913361"/>
                </a:lnTo>
                <a:lnTo>
                  <a:pt x="1416988" y="913361"/>
                </a:lnTo>
                <a:lnTo>
                  <a:pt x="1382630" y="913361"/>
                </a:lnTo>
                <a:lnTo>
                  <a:pt x="1381282" y="913361"/>
                </a:lnTo>
                <a:cubicBezTo>
                  <a:pt x="1380104" y="913271"/>
                  <a:pt x="1377520" y="913337"/>
                  <a:pt x="1374938" y="912920"/>
                </a:cubicBezTo>
                <a:cubicBezTo>
                  <a:pt x="1353861" y="910760"/>
                  <a:pt x="1335776" y="886871"/>
                  <a:pt x="1351101" y="859321"/>
                </a:cubicBezTo>
                <a:lnTo>
                  <a:pt x="1476236" y="643134"/>
                </a:lnTo>
                <a:lnTo>
                  <a:pt x="1350085" y="469673"/>
                </a:lnTo>
                <a:cubicBezTo>
                  <a:pt x="1336185" y="446399"/>
                  <a:pt x="1353825" y="419959"/>
                  <a:pt x="1374902" y="418173"/>
                </a:cubicBezTo>
                <a:cubicBezTo>
                  <a:pt x="1377485" y="417829"/>
                  <a:pt x="1380067" y="417885"/>
                  <a:pt x="1381247" y="417808"/>
                </a:cubicBezTo>
                <a:close/>
                <a:moveTo>
                  <a:pt x="2336347" y="417806"/>
                </a:moveTo>
                <a:lnTo>
                  <a:pt x="2337695" y="417806"/>
                </a:lnTo>
                <a:lnTo>
                  <a:pt x="2372052" y="417806"/>
                </a:lnTo>
                <a:lnTo>
                  <a:pt x="2516583" y="417806"/>
                </a:lnTo>
                <a:lnTo>
                  <a:pt x="2550941" y="417806"/>
                </a:lnTo>
                <a:lnTo>
                  <a:pt x="2552289" y="417806"/>
                </a:lnTo>
                <a:lnTo>
                  <a:pt x="2558055" y="418027"/>
                </a:lnTo>
                <a:cubicBezTo>
                  <a:pt x="2578604" y="419441"/>
                  <a:pt x="2584430" y="431487"/>
                  <a:pt x="2593438" y="444463"/>
                </a:cubicBezTo>
                <a:lnTo>
                  <a:pt x="2722943" y="622561"/>
                </a:lnTo>
                <a:cubicBezTo>
                  <a:pt x="2730916" y="634486"/>
                  <a:pt x="2730285" y="646553"/>
                  <a:pt x="2721465" y="662466"/>
                </a:cubicBezTo>
                <a:lnTo>
                  <a:pt x="2594634" y="881635"/>
                </a:lnTo>
                <a:cubicBezTo>
                  <a:pt x="2585624" y="897334"/>
                  <a:pt x="2578640" y="911386"/>
                  <a:pt x="2558090" y="913097"/>
                </a:cubicBezTo>
                <a:lnTo>
                  <a:pt x="2552324" y="913360"/>
                </a:lnTo>
                <a:lnTo>
                  <a:pt x="2550977" y="913360"/>
                </a:lnTo>
                <a:lnTo>
                  <a:pt x="2516620" y="913360"/>
                </a:lnTo>
                <a:lnTo>
                  <a:pt x="2372088" y="913360"/>
                </a:lnTo>
                <a:lnTo>
                  <a:pt x="2337731" y="913360"/>
                </a:lnTo>
                <a:lnTo>
                  <a:pt x="2336384" y="913360"/>
                </a:lnTo>
                <a:cubicBezTo>
                  <a:pt x="2335203" y="913270"/>
                  <a:pt x="2332621" y="913337"/>
                  <a:pt x="2330039" y="912918"/>
                </a:cubicBezTo>
                <a:cubicBezTo>
                  <a:pt x="2308962" y="910759"/>
                  <a:pt x="2290876" y="886870"/>
                  <a:pt x="2306201" y="859319"/>
                </a:cubicBezTo>
                <a:lnTo>
                  <a:pt x="2431337" y="643134"/>
                </a:lnTo>
                <a:lnTo>
                  <a:pt x="2305184" y="469671"/>
                </a:lnTo>
                <a:cubicBezTo>
                  <a:pt x="2291287" y="446397"/>
                  <a:pt x="2308924" y="419957"/>
                  <a:pt x="2330002" y="418171"/>
                </a:cubicBezTo>
                <a:cubicBezTo>
                  <a:pt x="2332584" y="417827"/>
                  <a:pt x="2335169" y="417883"/>
                  <a:pt x="2336347" y="417806"/>
                </a:cubicBezTo>
                <a:close/>
                <a:moveTo>
                  <a:pt x="3291449" y="417804"/>
                </a:moveTo>
                <a:lnTo>
                  <a:pt x="3292798" y="417804"/>
                </a:lnTo>
                <a:lnTo>
                  <a:pt x="3327154" y="417804"/>
                </a:lnTo>
                <a:lnTo>
                  <a:pt x="3471684" y="417804"/>
                </a:lnTo>
                <a:lnTo>
                  <a:pt x="3506041" y="417804"/>
                </a:lnTo>
                <a:lnTo>
                  <a:pt x="3507390" y="417804"/>
                </a:lnTo>
                <a:lnTo>
                  <a:pt x="3513155" y="418025"/>
                </a:lnTo>
                <a:cubicBezTo>
                  <a:pt x="3533705" y="419439"/>
                  <a:pt x="3539531" y="431485"/>
                  <a:pt x="3548540" y="444461"/>
                </a:cubicBezTo>
                <a:lnTo>
                  <a:pt x="3678044" y="622558"/>
                </a:lnTo>
                <a:cubicBezTo>
                  <a:pt x="3686015" y="634486"/>
                  <a:pt x="3685386" y="646553"/>
                  <a:pt x="3676567" y="662466"/>
                </a:cubicBezTo>
                <a:lnTo>
                  <a:pt x="3549734" y="881634"/>
                </a:lnTo>
                <a:cubicBezTo>
                  <a:pt x="3540727" y="897333"/>
                  <a:pt x="3533741" y="911384"/>
                  <a:pt x="3513191" y="913096"/>
                </a:cubicBezTo>
                <a:lnTo>
                  <a:pt x="3507427" y="913360"/>
                </a:lnTo>
                <a:lnTo>
                  <a:pt x="3506077" y="913360"/>
                </a:lnTo>
                <a:lnTo>
                  <a:pt x="3471721" y="913360"/>
                </a:lnTo>
                <a:lnTo>
                  <a:pt x="3327191" y="913360"/>
                </a:lnTo>
                <a:lnTo>
                  <a:pt x="3292835" y="913360"/>
                </a:lnTo>
                <a:lnTo>
                  <a:pt x="3291486" y="913360"/>
                </a:lnTo>
                <a:cubicBezTo>
                  <a:pt x="3290307" y="913269"/>
                  <a:pt x="3287724" y="913335"/>
                  <a:pt x="3285142" y="912918"/>
                </a:cubicBezTo>
                <a:cubicBezTo>
                  <a:pt x="3264064" y="910758"/>
                  <a:pt x="3245980" y="886869"/>
                  <a:pt x="3261304" y="859318"/>
                </a:cubicBezTo>
                <a:lnTo>
                  <a:pt x="3386438" y="643134"/>
                </a:lnTo>
                <a:lnTo>
                  <a:pt x="3260288" y="469668"/>
                </a:lnTo>
                <a:cubicBezTo>
                  <a:pt x="3246388" y="446395"/>
                  <a:pt x="3264029" y="419955"/>
                  <a:pt x="3285106" y="418169"/>
                </a:cubicBezTo>
                <a:cubicBezTo>
                  <a:pt x="3287689" y="417825"/>
                  <a:pt x="3290270" y="417881"/>
                  <a:pt x="3291449" y="417804"/>
                </a:cubicBezTo>
                <a:close/>
                <a:moveTo>
                  <a:pt x="4246535" y="417803"/>
                </a:moveTo>
                <a:lnTo>
                  <a:pt x="4247882" y="417803"/>
                </a:lnTo>
                <a:lnTo>
                  <a:pt x="4282239" y="417803"/>
                </a:lnTo>
                <a:lnTo>
                  <a:pt x="4426770" y="417803"/>
                </a:lnTo>
                <a:lnTo>
                  <a:pt x="4461128" y="417803"/>
                </a:lnTo>
                <a:lnTo>
                  <a:pt x="4462477" y="417803"/>
                </a:lnTo>
                <a:lnTo>
                  <a:pt x="4468241" y="418023"/>
                </a:lnTo>
                <a:cubicBezTo>
                  <a:pt x="4488791" y="419437"/>
                  <a:pt x="4494617" y="431483"/>
                  <a:pt x="4503624" y="444458"/>
                </a:cubicBezTo>
                <a:lnTo>
                  <a:pt x="4633130" y="622558"/>
                </a:lnTo>
                <a:cubicBezTo>
                  <a:pt x="4641100" y="634486"/>
                  <a:pt x="4640472" y="646553"/>
                  <a:pt x="4631652" y="662466"/>
                </a:cubicBezTo>
                <a:lnTo>
                  <a:pt x="4504818" y="881633"/>
                </a:lnTo>
                <a:cubicBezTo>
                  <a:pt x="4495810" y="897332"/>
                  <a:pt x="4488827" y="911383"/>
                  <a:pt x="4468276" y="913094"/>
                </a:cubicBezTo>
                <a:lnTo>
                  <a:pt x="4462511" y="913359"/>
                </a:lnTo>
                <a:lnTo>
                  <a:pt x="4461163" y="913359"/>
                </a:lnTo>
                <a:lnTo>
                  <a:pt x="4426806" y="913359"/>
                </a:lnTo>
                <a:lnTo>
                  <a:pt x="4282276" y="913359"/>
                </a:lnTo>
                <a:lnTo>
                  <a:pt x="4247918" y="913359"/>
                </a:lnTo>
                <a:lnTo>
                  <a:pt x="4246571" y="913359"/>
                </a:lnTo>
                <a:cubicBezTo>
                  <a:pt x="4245390" y="913267"/>
                  <a:pt x="4242808" y="913334"/>
                  <a:pt x="4240226" y="912917"/>
                </a:cubicBezTo>
                <a:cubicBezTo>
                  <a:pt x="4219148" y="910756"/>
                  <a:pt x="4201063" y="886868"/>
                  <a:pt x="4216387" y="859317"/>
                </a:cubicBezTo>
                <a:lnTo>
                  <a:pt x="4341522" y="643134"/>
                </a:lnTo>
                <a:lnTo>
                  <a:pt x="4215370" y="469665"/>
                </a:lnTo>
                <a:cubicBezTo>
                  <a:pt x="4201472" y="446392"/>
                  <a:pt x="4219113" y="419953"/>
                  <a:pt x="4240189" y="418167"/>
                </a:cubicBezTo>
                <a:cubicBezTo>
                  <a:pt x="4242772" y="417823"/>
                  <a:pt x="4245354" y="417879"/>
                  <a:pt x="4246535" y="417803"/>
                </a:cubicBezTo>
                <a:close/>
                <a:moveTo>
                  <a:pt x="5201639" y="417801"/>
                </a:moveTo>
                <a:lnTo>
                  <a:pt x="5202987" y="417801"/>
                </a:lnTo>
                <a:lnTo>
                  <a:pt x="5237344" y="417801"/>
                </a:lnTo>
                <a:lnTo>
                  <a:pt x="5381874" y="417801"/>
                </a:lnTo>
                <a:lnTo>
                  <a:pt x="5416232" y="417801"/>
                </a:lnTo>
                <a:lnTo>
                  <a:pt x="5417579" y="417801"/>
                </a:lnTo>
                <a:lnTo>
                  <a:pt x="5423345" y="418021"/>
                </a:lnTo>
                <a:cubicBezTo>
                  <a:pt x="5443894" y="419435"/>
                  <a:pt x="5449720" y="431482"/>
                  <a:pt x="5458728" y="444455"/>
                </a:cubicBezTo>
                <a:lnTo>
                  <a:pt x="5588233" y="622554"/>
                </a:lnTo>
                <a:cubicBezTo>
                  <a:pt x="5596203" y="634486"/>
                  <a:pt x="5595576" y="646553"/>
                  <a:pt x="5586753" y="662466"/>
                </a:cubicBezTo>
                <a:lnTo>
                  <a:pt x="5459923" y="881632"/>
                </a:lnTo>
                <a:cubicBezTo>
                  <a:pt x="5450915" y="897331"/>
                  <a:pt x="5443930" y="911382"/>
                  <a:pt x="5423381" y="913093"/>
                </a:cubicBezTo>
                <a:lnTo>
                  <a:pt x="5417615" y="913357"/>
                </a:lnTo>
                <a:lnTo>
                  <a:pt x="5416267" y="913357"/>
                </a:lnTo>
                <a:lnTo>
                  <a:pt x="5381911" y="913357"/>
                </a:lnTo>
                <a:lnTo>
                  <a:pt x="5237379" y="913357"/>
                </a:lnTo>
                <a:lnTo>
                  <a:pt x="5203022" y="913357"/>
                </a:lnTo>
                <a:lnTo>
                  <a:pt x="5201674" y="913357"/>
                </a:lnTo>
                <a:cubicBezTo>
                  <a:pt x="5200496" y="913266"/>
                  <a:pt x="5197913" y="913333"/>
                  <a:pt x="5195331" y="912916"/>
                </a:cubicBezTo>
                <a:cubicBezTo>
                  <a:pt x="5174253" y="910755"/>
                  <a:pt x="5156169" y="886867"/>
                  <a:pt x="5171492" y="859316"/>
                </a:cubicBezTo>
                <a:lnTo>
                  <a:pt x="5296628" y="643134"/>
                </a:lnTo>
                <a:lnTo>
                  <a:pt x="5170476" y="469663"/>
                </a:lnTo>
                <a:cubicBezTo>
                  <a:pt x="5156577" y="446390"/>
                  <a:pt x="5174218" y="419952"/>
                  <a:pt x="5195293" y="418165"/>
                </a:cubicBezTo>
                <a:cubicBezTo>
                  <a:pt x="5197877" y="417821"/>
                  <a:pt x="5200458" y="417878"/>
                  <a:pt x="5201639" y="417801"/>
                </a:cubicBezTo>
                <a:close/>
                <a:moveTo>
                  <a:pt x="6156740" y="417799"/>
                </a:moveTo>
                <a:lnTo>
                  <a:pt x="6158088" y="417799"/>
                </a:lnTo>
                <a:lnTo>
                  <a:pt x="6192445" y="417799"/>
                </a:lnTo>
                <a:lnTo>
                  <a:pt x="6336976" y="417799"/>
                </a:lnTo>
                <a:lnTo>
                  <a:pt x="6371333" y="417799"/>
                </a:lnTo>
                <a:lnTo>
                  <a:pt x="6372681" y="417799"/>
                </a:lnTo>
                <a:lnTo>
                  <a:pt x="6378446" y="418019"/>
                </a:lnTo>
                <a:cubicBezTo>
                  <a:pt x="6398996" y="419434"/>
                  <a:pt x="6404822" y="431480"/>
                  <a:pt x="6413830" y="444454"/>
                </a:cubicBezTo>
                <a:lnTo>
                  <a:pt x="6543335" y="622554"/>
                </a:lnTo>
                <a:cubicBezTo>
                  <a:pt x="6551306" y="634486"/>
                  <a:pt x="6550677" y="646553"/>
                  <a:pt x="6541856" y="662466"/>
                </a:cubicBezTo>
                <a:lnTo>
                  <a:pt x="6415024" y="881631"/>
                </a:lnTo>
                <a:cubicBezTo>
                  <a:pt x="6406016" y="897330"/>
                  <a:pt x="6399032" y="911380"/>
                  <a:pt x="6378482" y="913092"/>
                </a:cubicBezTo>
                <a:lnTo>
                  <a:pt x="6372717" y="913356"/>
                </a:lnTo>
                <a:lnTo>
                  <a:pt x="6371369" y="913356"/>
                </a:lnTo>
                <a:lnTo>
                  <a:pt x="6337012" y="913356"/>
                </a:lnTo>
                <a:lnTo>
                  <a:pt x="6192481" y="913356"/>
                </a:lnTo>
                <a:lnTo>
                  <a:pt x="6158124" y="913356"/>
                </a:lnTo>
                <a:lnTo>
                  <a:pt x="6156776" y="913356"/>
                </a:lnTo>
                <a:cubicBezTo>
                  <a:pt x="6155597" y="913265"/>
                  <a:pt x="6153014" y="913332"/>
                  <a:pt x="6150431" y="912915"/>
                </a:cubicBezTo>
                <a:cubicBezTo>
                  <a:pt x="6129354" y="910754"/>
                  <a:pt x="6111269" y="886866"/>
                  <a:pt x="6126594" y="859315"/>
                </a:cubicBezTo>
                <a:lnTo>
                  <a:pt x="6251728" y="643134"/>
                </a:lnTo>
                <a:lnTo>
                  <a:pt x="6125577" y="469661"/>
                </a:lnTo>
                <a:cubicBezTo>
                  <a:pt x="6111679" y="446387"/>
                  <a:pt x="6129318" y="419950"/>
                  <a:pt x="6150395" y="418163"/>
                </a:cubicBezTo>
                <a:cubicBezTo>
                  <a:pt x="6152978" y="417819"/>
                  <a:pt x="6155561" y="417876"/>
                  <a:pt x="6156740" y="417799"/>
                </a:cubicBezTo>
                <a:close/>
                <a:moveTo>
                  <a:pt x="7111844" y="417797"/>
                </a:moveTo>
                <a:lnTo>
                  <a:pt x="7113192" y="417797"/>
                </a:lnTo>
                <a:lnTo>
                  <a:pt x="7147549" y="417797"/>
                </a:lnTo>
                <a:lnTo>
                  <a:pt x="7292080" y="417797"/>
                </a:lnTo>
                <a:lnTo>
                  <a:pt x="7326437" y="417797"/>
                </a:lnTo>
                <a:lnTo>
                  <a:pt x="7327785" y="417797"/>
                </a:lnTo>
                <a:lnTo>
                  <a:pt x="7333550" y="418017"/>
                </a:lnTo>
                <a:cubicBezTo>
                  <a:pt x="7354100" y="419432"/>
                  <a:pt x="7359926" y="431478"/>
                  <a:pt x="7368934" y="444451"/>
                </a:cubicBezTo>
                <a:lnTo>
                  <a:pt x="7498439" y="622551"/>
                </a:lnTo>
                <a:cubicBezTo>
                  <a:pt x="7506410" y="634486"/>
                  <a:pt x="7505781" y="646553"/>
                  <a:pt x="7496960" y="662466"/>
                </a:cubicBezTo>
                <a:lnTo>
                  <a:pt x="7370128" y="881630"/>
                </a:lnTo>
                <a:cubicBezTo>
                  <a:pt x="7361120" y="897329"/>
                  <a:pt x="7354136" y="911379"/>
                  <a:pt x="7333586" y="913091"/>
                </a:cubicBezTo>
                <a:lnTo>
                  <a:pt x="7327821" y="913356"/>
                </a:lnTo>
                <a:lnTo>
                  <a:pt x="7326473" y="913356"/>
                </a:lnTo>
                <a:lnTo>
                  <a:pt x="7292116" y="913356"/>
                </a:lnTo>
                <a:lnTo>
                  <a:pt x="7147585" y="913356"/>
                </a:lnTo>
                <a:lnTo>
                  <a:pt x="7113228" y="913356"/>
                </a:lnTo>
                <a:lnTo>
                  <a:pt x="7111880" y="913356"/>
                </a:lnTo>
                <a:cubicBezTo>
                  <a:pt x="7110701" y="913263"/>
                  <a:pt x="7108118" y="913331"/>
                  <a:pt x="7105535" y="912914"/>
                </a:cubicBezTo>
                <a:cubicBezTo>
                  <a:pt x="7084458" y="910753"/>
                  <a:pt x="7066373" y="886864"/>
                  <a:pt x="7081698" y="859314"/>
                </a:cubicBezTo>
                <a:lnTo>
                  <a:pt x="7206832" y="643134"/>
                </a:lnTo>
                <a:lnTo>
                  <a:pt x="7080681" y="469658"/>
                </a:lnTo>
                <a:cubicBezTo>
                  <a:pt x="7066783" y="446384"/>
                  <a:pt x="7084422" y="419948"/>
                  <a:pt x="7105499" y="418161"/>
                </a:cubicBezTo>
                <a:cubicBezTo>
                  <a:pt x="7108082" y="417818"/>
                  <a:pt x="7110665" y="417874"/>
                  <a:pt x="7111844" y="417797"/>
                </a:cubicBezTo>
                <a:close/>
                <a:moveTo>
                  <a:pt x="8066948" y="417795"/>
                </a:moveTo>
                <a:lnTo>
                  <a:pt x="8068296" y="417795"/>
                </a:lnTo>
                <a:lnTo>
                  <a:pt x="8102653" y="417795"/>
                </a:lnTo>
                <a:lnTo>
                  <a:pt x="8247184" y="417795"/>
                </a:lnTo>
                <a:lnTo>
                  <a:pt x="8281541" y="417795"/>
                </a:lnTo>
                <a:lnTo>
                  <a:pt x="8282889" y="417795"/>
                </a:lnTo>
                <a:lnTo>
                  <a:pt x="8288654" y="418015"/>
                </a:lnTo>
                <a:cubicBezTo>
                  <a:pt x="8309203" y="419430"/>
                  <a:pt x="8315029" y="431476"/>
                  <a:pt x="8324038" y="444448"/>
                </a:cubicBezTo>
                <a:lnTo>
                  <a:pt x="8453543" y="622550"/>
                </a:lnTo>
                <a:cubicBezTo>
                  <a:pt x="8461514" y="634486"/>
                  <a:pt x="8460885" y="646553"/>
                  <a:pt x="8452064" y="662466"/>
                </a:cubicBezTo>
                <a:lnTo>
                  <a:pt x="8325232" y="881629"/>
                </a:lnTo>
                <a:cubicBezTo>
                  <a:pt x="8316224" y="897328"/>
                  <a:pt x="8309239" y="911378"/>
                  <a:pt x="8288690" y="913090"/>
                </a:cubicBezTo>
                <a:lnTo>
                  <a:pt x="8282925" y="913354"/>
                </a:lnTo>
                <a:lnTo>
                  <a:pt x="8281577" y="913354"/>
                </a:lnTo>
                <a:lnTo>
                  <a:pt x="8247220" y="913354"/>
                </a:lnTo>
                <a:lnTo>
                  <a:pt x="8102689" y="913354"/>
                </a:lnTo>
                <a:lnTo>
                  <a:pt x="8068332" y="913354"/>
                </a:lnTo>
                <a:lnTo>
                  <a:pt x="8066984" y="913354"/>
                </a:lnTo>
                <a:cubicBezTo>
                  <a:pt x="8065805" y="913262"/>
                  <a:pt x="8063222" y="913330"/>
                  <a:pt x="8060639" y="912913"/>
                </a:cubicBezTo>
                <a:cubicBezTo>
                  <a:pt x="8039562" y="910752"/>
                  <a:pt x="8021477" y="886863"/>
                  <a:pt x="8036802" y="859313"/>
                </a:cubicBezTo>
                <a:lnTo>
                  <a:pt x="8161936" y="643134"/>
                </a:lnTo>
                <a:lnTo>
                  <a:pt x="8035785" y="469656"/>
                </a:lnTo>
                <a:cubicBezTo>
                  <a:pt x="8021887" y="446382"/>
                  <a:pt x="8039526" y="419946"/>
                  <a:pt x="8060603" y="418159"/>
                </a:cubicBezTo>
                <a:cubicBezTo>
                  <a:pt x="8063186" y="417816"/>
                  <a:pt x="8065769" y="417872"/>
                  <a:pt x="8066948" y="417795"/>
                </a:cubicBezTo>
                <a:close/>
                <a:moveTo>
                  <a:pt x="9022052" y="417793"/>
                </a:moveTo>
                <a:lnTo>
                  <a:pt x="9023400" y="417793"/>
                </a:lnTo>
                <a:lnTo>
                  <a:pt x="9057757" y="417793"/>
                </a:lnTo>
                <a:lnTo>
                  <a:pt x="9144000" y="417793"/>
                </a:lnTo>
                <a:lnTo>
                  <a:pt x="9144000" y="913353"/>
                </a:lnTo>
                <a:lnTo>
                  <a:pt x="9057793" y="913353"/>
                </a:lnTo>
                <a:lnTo>
                  <a:pt x="9023436" y="913353"/>
                </a:lnTo>
                <a:lnTo>
                  <a:pt x="9022088" y="913353"/>
                </a:lnTo>
                <a:cubicBezTo>
                  <a:pt x="9020908" y="913261"/>
                  <a:pt x="9018326" y="913329"/>
                  <a:pt x="9015743" y="912912"/>
                </a:cubicBezTo>
                <a:cubicBezTo>
                  <a:pt x="8994666" y="910751"/>
                  <a:pt x="8976581" y="886862"/>
                  <a:pt x="8991905" y="859312"/>
                </a:cubicBezTo>
                <a:lnTo>
                  <a:pt x="9117040" y="643134"/>
                </a:lnTo>
                <a:lnTo>
                  <a:pt x="8990889" y="469653"/>
                </a:lnTo>
                <a:cubicBezTo>
                  <a:pt x="8976990" y="446380"/>
                  <a:pt x="8994630" y="419944"/>
                  <a:pt x="9015707" y="418158"/>
                </a:cubicBezTo>
                <a:cubicBezTo>
                  <a:pt x="9018290" y="417814"/>
                  <a:pt x="9020872" y="417870"/>
                  <a:pt x="9022052" y="417793"/>
                </a:cubicBezTo>
                <a:close/>
                <a:moveTo>
                  <a:pt x="0" y="46594"/>
                </a:moveTo>
                <a:lnTo>
                  <a:pt x="128828" y="46594"/>
                </a:lnTo>
                <a:lnTo>
                  <a:pt x="163184" y="46594"/>
                </a:lnTo>
                <a:lnTo>
                  <a:pt x="164532" y="46594"/>
                </a:lnTo>
                <a:lnTo>
                  <a:pt x="170297" y="46813"/>
                </a:lnTo>
                <a:cubicBezTo>
                  <a:pt x="190847" y="48228"/>
                  <a:pt x="196674" y="60274"/>
                  <a:pt x="205682" y="73244"/>
                </a:cubicBezTo>
                <a:lnTo>
                  <a:pt x="335186" y="251348"/>
                </a:lnTo>
                <a:cubicBezTo>
                  <a:pt x="343157" y="263292"/>
                  <a:pt x="342528" y="275360"/>
                  <a:pt x="333707" y="291273"/>
                </a:cubicBezTo>
                <a:lnTo>
                  <a:pt x="206876" y="510456"/>
                </a:lnTo>
                <a:cubicBezTo>
                  <a:pt x="197868" y="526155"/>
                  <a:pt x="190883" y="540203"/>
                  <a:pt x="170334" y="541916"/>
                </a:cubicBezTo>
                <a:lnTo>
                  <a:pt x="164568" y="542181"/>
                </a:lnTo>
                <a:lnTo>
                  <a:pt x="163220" y="542181"/>
                </a:lnTo>
                <a:lnTo>
                  <a:pt x="128864" y="542181"/>
                </a:lnTo>
                <a:lnTo>
                  <a:pt x="0" y="542181"/>
                </a:lnTo>
                <a:lnTo>
                  <a:pt x="0" y="347231"/>
                </a:lnTo>
                <a:lnTo>
                  <a:pt x="43581" y="271940"/>
                </a:lnTo>
                <a:lnTo>
                  <a:pt x="0" y="212005"/>
                </a:lnTo>
                <a:close/>
                <a:moveTo>
                  <a:pt x="903694" y="46592"/>
                </a:moveTo>
                <a:lnTo>
                  <a:pt x="905042" y="46592"/>
                </a:lnTo>
                <a:lnTo>
                  <a:pt x="939399" y="46592"/>
                </a:lnTo>
                <a:lnTo>
                  <a:pt x="1083930" y="46592"/>
                </a:lnTo>
                <a:lnTo>
                  <a:pt x="1118287" y="46592"/>
                </a:lnTo>
                <a:lnTo>
                  <a:pt x="1119635" y="46592"/>
                </a:lnTo>
                <a:lnTo>
                  <a:pt x="1125400" y="46811"/>
                </a:lnTo>
                <a:cubicBezTo>
                  <a:pt x="1145950" y="48226"/>
                  <a:pt x="1151776" y="60272"/>
                  <a:pt x="1160786" y="73242"/>
                </a:cubicBezTo>
                <a:lnTo>
                  <a:pt x="1290290" y="251347"/>
                </a:lnTo>
                <a:cubicBezTo>
                  <a:pt x="1298261" y="263290"/>
                  <a:pt x="1297631" y="275357"/>
                  <a:pt x="1288812" y="291271"/>
                </a:cubicBezTo>
                <a:lnTo>
                  <a:pt x="1161979" y="510452"/>
                </a:lnTo>
                <a:cubicBezTo>
                  <a:pt x="1152970" y="526152"/>
                  <a:pt x="1145987" y="540200"/>
                  <a:pt x="1125437" y="541912"/>
                </a:cubicBezTo>
                <a:lnTo>
                  <a:pt x="1119671" y="542178"/>
                </a:lnTo>
                <a:lnTo>
                  <a:pt x="1118324" y="542178"/>
                </a:lnTo>
                <a:lnTo>
                  <a:pt x="1083967" y="542178"/>
                </a:lnTo>
                <a:lnTo>
                  <a:pt x="939435" y="542178"/>
                </a:lnTo>
                <a:lnTo>
                  <a:pt x="905078" y="542178"/>
                </a:lnTo>
                <a:lnTo>
                  <a:pt x="903730" y="542178"/>
                </a:lnTo>
                <a:cubicBezTo>
                  <a:pt x="902550" y="542084"/>
                  <a:pt x="899968" y="542152"/>
                  <a:pt x="897385" y="541736"/>
                </a:cubicBezTo>
                <a:cubicBezTo>
                  <a:pt x="876308" y="539574"/>
                  <a:pt x="858223" y="515687"/>
                  <a:pt x="873547" y="488122"/>
                </a:cubicBezTo>
                <a:lnTo>
                  <a:pt x="998682" y="271938"/>
                </a:lnTo>
                <a:lnTo>
                  <a:pt x="872531" y="98450"/>
                </a:lnTo>
                <a:cubicBezTo>
                  <a:pt x="858632" y="75177"/>
                  <a:pt x="876272" y="48742"/>
                  <a:pt x="897349" y="46956"/>
                </a:cubicBezTo>
                <a:cubicBezTo>
                  <a:pt x="899931" y="46613"/>
                  <a:pt x="902514" y="46669"/>
                  <a:pt x="903694" y="46592"/>
                </a:cubicBezTo>
                <a:close/>
                <a:moveTo>
                  <a:pt x="1858797" y="46590"/>
                </a:moveTo>
                <a:lnTo>
                  <a:pt x="1860146" y="46590"/>
                </a:lnTo>
                <a:lnTo>
                  <a:pt x="1894503" y="46590"/>
                </a:lnTo>
                <a:lnTo>
                  <a:pt x="2039033" y="46590"/>
                </a:lnTo>
                <a:lnTo>
                  <a:pt x="2073390" y="46590"/>
                </a:lnTo>
                <a:lnTo>
                  <a:pt x="2074737" y="46590"/>
                </a:lnTo>
                <a:lnTo>
                  <a:pt x="2080503" y="46810"/>
                </a:lnTo>
                <a:cubicBezTo>
                  <a:pt x="2101050" y="48224"/>
                  <a:pt x="2106878" y="60270"/>
                  <a:pt x="2115886" y="73240"/>
                </a:cubicBezTo>
                <a:lnTo>
                  <a:pt x="2245389" y="251344"/>
                </a:lnTo>
                <a:cubicBezTo>
                  <a:pt x="2253363" y="263288"/>
                  <a:pt x="2252735" y="275356"/>
                  <a:pt x="2243912" y="291269"/>
                </a:cubicBezTo>
                <a:lnTo>
                  <a:pt x="2117080" y="510448"/>
                </a:lnTo>
                <a:cubicBezTo>
                  <a:pt x="2108071" y="526148"/>
                  <a:pt x="2101088" y="540197"/>
                  <a:pt x="2080539" y="541908"/>
                </a:cubicBezTo>
                <a:lnTo>
                  <a:pt x="2074774" y="542174"/>
                </a:lnTo>
                <a:lnTo>
                  <a:pt x="2073426" y="542174"/>
                </a:lnTo>
                <a:lnTo>
                  <a:pt x="2039069" y="542174"/>
                </a:lnTo>
                <a:lnTo>
                  <a:pt x="1894538" y="542174"/>
                </a:lnTo>
                <a:lnTo>
                  <a:pt x="1860181" y="542174"/>
                </a:lnTo>
                <a:lnTo>
                  <a:pt x="1858834" y="542174"/>
                </a:lnTo>
                <a:cubicBezTo>
                  <a:pt x="1857655" y="542081"/>
                  <a:pt x="1855071" y="542148"/>
                  <a:pt x="1852489" y="541732"/>
                </a:cubicBezTo>
                <a:cubicBezTo>
                  <a:pt x="1831412" y="539570"/>
                  <a:pt x="1813327" y="515683"/>
                  <a:pt x="1828651" y="488119"/>
                </a:cubicBezTo>
                <a:lnTo>
                  <a:pt x="1953786" y="271936"/>
                </a:lnTo>
                <a:lnTo>
                  <a:pt x="1827635" y="98448"/>
                </a:lnTo>
                <a:cubicBezTo>
                  <a:pt x="1813736" y="75175"/>
                  <a:pt x="1831376" y="48740"/>
                  <a:pt x="1852453" y="46954"/>
                </a:cubicBezTo>
                <a:cubicBezTo>
                  <a:pt x="1855035" y="46611"/>
                  <a:pt x="1857618" y="46667"/>
                  <a:pt x="1858797" y="46590"/>
                </a:cubicBezTo>
                <a:close/>
                <a:moveTo>
                  <a:pt x="2813898" y="46588"/>
                </a:moveTo>
                <a:lnTo>
                  <a:pt x="2815247" y="46588"/>
                </a:lnTo>
                <a:lnTo>
                  <a:pt x="2849605" y="46588"/>
                </a:lnTo>
                <a:lnTo>
                  <a:pt x="2994136" y="46588"/>
                </a:lnTo>
                <a:lnTo>
                  <a:pt x="3028494" y="46588"/>
                </a:lnTo>
                <a:lnTo>
                  <a:pt x="3029842" y="46588"/>
                </a:lnTo>
                <a:lnTo>
                  <a:pt x="3035607" y="46808"/>
                </a:lnTo>
                <a:cubicBezTo>
                  <a:pt x="3056157" y="48222"/>
                  <a:pt x="3061984" y="60268"/>
                  <a:pt x="3070994" y="73238"/>
                </a:cubicBezTo>
                <a:lnTo>
                  <a:pt x="3200497" y="251343"/>
                </a:lnTo>
                <a:cubicBezTo>
                  <a:pt x="3208467" y="263286"/>
                  <a:pt x="3207835" y="275354"/>
                  <a:pt x="3199016" y="291267"/>
                </a:cubicBezTo>
                <a:lnTo>
                  <a:pt x="3072186" y="510444"/>
                </a:lnTo>
                <a:cubicBezTo>
                  <a:pt x="3063178" y="526144"/>
                  <a:pt x="3056193" y="540193"/>
                  <a:pt x="3035642" y="541904"/>
                </a:cubicBezTo>
                <a:lnTo>
                  <a:pt x="3029878" y="542171"/>
                </a:lnTo>
                <a:lnTo>
                  <a:pt x="3028531" y="542171"/>
                </a:lnTo>
                <a:lnTo>
                  <a:pt x="2994171" y="542171"/>
                </a:lnTo>
                <a:lnTo>
                  <a:pt x="2849642" y="542171"/>
                </a:lnTo>
                <a:lnTo>
                  <a:pt x="2815283" y="542171"/>
                </a:lnTo>
                <a:lnTo>
                  <a:pt x="2813936" y="542171"/>
                </a:lnTo>
                <a:cubicBezTo>
                  <a:pt x="2812756" y="542077"/>
                  <a:pt x="2810173" y="542144"/>
                  <a:pt x="2807590" y="541728"/>
                </a:cubicBezTo>
                <a:cubicBezTo>
                  <a:pt x="2786515" y="539566"/>
                  <a:pt x="2768430" y="515680"/>
                  <a:pt x="2783753" y="488116"/>
                </a:cubicBezTo>
                <a:lnTo>
                  <a:pt x="2908887" y="271934"/>
                </a:lnTo>
                <a:lnTo>
                  <a:pt x="2782736" y="98446"/>
                </a:lnTo>
                <a:cubicBezTo>
                  <a:pt x="2768838" y="75173"/>
                  <a:pt x="2786477" y="48738"/>
                  <a:pt x="2807556" y="46952"/>
                </a:cubicBezTo>
                <a:cubicBezTo>
                  <a:pt x="2810139" y="46609"/>
                  <a:pt x="2812722" y="46665"/>
                  <a:pt x="2813898" y="46588"/>
                </a:cubicBezTo>
                <a:close/>
                <a:moveTo>
                  <a:pt x="3769001" y="46586"/>
                </a:moveTo>
                <a:lnTo>
                  <a:pt x="3770348" y="46586"/>
                </a:lnTo>
                <a:lnTo>
                  <a:pt x="3804707" y="46586"/>
                </a:lnTo>
                <a:lnTo>
                  <a:pt x="3949235" y="46586"/>
                </a:lnTo>
                <a:lnTo>
                  <a:pt x="3983594" y="46586"/>
                </a:lnTo>
                <a:lnTo>
                  <a:pt x="3984940" y="46586"/>
                </a:lnTo>
                <a:lnTo>
                  <a:pt x="3990704" y="46806"/>
                </a:lnTo>
                <a:cubicBezTo>
                  <a:pt x="4011255" y="48220"/>
                  <a:pt x="4017081" y="60267"/>
                  <a:pt x="4026089" y="73236"/>
                </a:cubicBezTo>
                <a:lnTo>
                  <a:pt x="4155595" y="251341"/>
                </a:lnTo>
                <a:cubicBezTo>
                  <a:pt x="4163566" y="263285"/>
                  <a:pt x="4162936" y="275352"/>
                  <a:pt x="4154115" y="291266"/>
                </a:cubicBezTo>
                <a:lnTo>
                  <a:pt x="4027283" y="510441"/>
                </a:lnTo>
                <a:cubicBezTo>
                  <a:pt x="4018277" y="526140"/>
                  <a:pt x="4011292" y="540189"/>
                  <a:pt x="3990741" y="541901"/>
                </a:cubicBezTo>
                <a:lnTo>
                  <a:pt x="3984976" y="542167"/>
                </a:lnTo>
                <a:lnTo>
                  <a:pt x="3983627" y="542167"/>
                </a:lnTo>
                <a:lnTo>
                  <a:pt x="3949271" y="542167"/>
                </a:lnTo>
                <a:lnTo>
                  <a:pt x="3804743" y="542167"/>
                </a:lnTo>
                <a:lnTo>
                  <a:pt x="3770384" y="542167"/>
                </a:lnTo>
                <a:lnTo>
                  <a:pt x="3769036" y="542167"/>
                </a:lnTo>
                <a:cubicBezTo>
                  <a:pt x="3767858" y="542073"/>
                  <a:pt x="3765276" y="542141"/>
                  <a:pt x="3762692" y="541724"/>
                </a:cubicBezTo>
                <a:cubicBezTo>
                  <a:pt x="3741615" y="539562"/>
                  <a:pt x="3723530" y="515676"/>
                  <a:pt x="3738855" y="488114"/>
                </a:cubicBezTo>
                <a:lnTo>
                  <a:pt x="3863989" y="271932"/>
                </a:lnTo>
                <a:lnTo>
                  <a:pt x="3737838" y="98445"/>
                </a:lnTo>
                <a:cubicBezTo>
                  <a:pt x="3723939" y="75171"/>
                  <a:pt x="3741578" y="48737"/>
                  <a:pt x="3762656" y="46950"/>
                </a:cubicBezTo>
                <a:cubicBezTo>
                  <a:pt x="3765237" y="46607"/>
                  <a:pt x="3767822" y="46663"/>
                  <a:pt x="3769001" y="46586"/>
                </a:cubicBezTo>
                <a:close/>
                <a:moveTo>
                  <a:pt x="4724086" y="46585"/>
                </a:moveTo>
                <a:lnTo>
                  <a:pt x="4725437" y="46585"/>
                </a:lnTo>
                <a:lnTo>
                  <a:pt x="4759792" y="46585"/>
                </a:lnTo>
                <a:lnTo>
                  <a:pt x="4904320" y="46585"/>
                </a:lnTo>
                <a:lnTo>
                  <a:pt x="4938679" y="46585"/>
                </a:lnTo>
                <a:lnTo>
                  <a:pt x="4940026" y="46585"/>
                </a:lnTo>
                <a:lnTo>
                  <a:pt x="4945794" y="46804"/>
                </a:lnTo>
                <a:cubicBezTo>
                  <a:pt x="4966342" y="48218"/>
                  <a:pt x="4972168" y="60265"/>
                  <a:pt x="4981175" y="73234"/>
                </a:cubicBezTo>
                <a:lnTo>
                  <a:pt x="5110683" y="251339"/>
                </a:lnTo>
                <a:cubicBezTo>
                  <a:pt x="5118652" y="263283"/>
                  <a:pt x="5118023" y="275350"/>
                  <a:pt x="5109202" y="291263"/>
                </a:cubicBezTo>
                <a:lnTo>
                  <a:pt x="4982371" y="510437"/>
                </a:lnTo>
                <a:cubicBezTo>
                  <a:pt x="4973363" y="526137"/>
                  <a:pt x="4966378" y="540185"/>
                  <a:pt x="4945827" y="541897"/>
                </a:cubicBezTo>
                <a:lnTo>
                  <a:pt x="4940062" y="542163"/>
                </a:lnTo>
                <a:lnTo>
                  <a:pt x="4938714" y="542163"/>
                </a:lnTo>
                <a:lnTo>
                  <a:pt x="4904357" y="542163"/>
                </a:lnTo>
                <a:lnTo>
                  <a:pt x="4759827" y="542163"/>
                </a:lnTo>
                <a:lnTo>
                  <a:pt x="4725471" y="542163"/>
                </a:lnTo>
                <a:lnTo>
                  <a:pt x="4724123" y="542163"/>
                </a:lnTo>
                <a:cubicBezTo>
                  <a:pt x="4722944" y="542069"/>
                  <a:pt x="4720361" y="542137"/>
                  <a:pt x="4717779" y="541721"/>
                </a:cubicBezTo>
                <a:cubicBezTo>
                  <a:pt x="4696701" y="539559"/>
                  <a:pt x="4678617" y="515672"/>
                  <a:pt x="4693939" y="488112"/>
                </a:cubicBezTo>
                <a:lnTo>
                  <a:pt x="4819075" y="271930"/>
                </a:lnTo>
                <a:lnTo>
                  <a:pt x="4692923" y="98443"/>
                </a:lnTo>
                <a:cubicBezTo>
                  <a:pt x="4679026" y="75169"/>
                  <a:pt x="4696664" y="48735"/>
                  <a:pt x="4717742" y="46948"/>
                </a:cubicBezTo>
                <a:cubicBezTo>
                  <a:pt x="4720324" y="46605"/>
                  <a:pt x="4722907" y="46661"/>
                  <a:pt x="4724086" y="46585"/>
                </a:cubicBezTo>
                <a:close/>
                <a:moveTo>
                  <a:pt x="5679190" y="46583"/>
                </a:moveTo>
                <a:lnTo>
                  <a:pt x="5680538" y="46583"/>
                </a:lnTo>
                <a:lnTo>
                  <a:pt x="5714894" y="46583"/>
                </a:lnTo>
                <a:lnTo>
                  <a:pt x="5859424" y="46583"/>
                </a:lnTo>
                <a:lnTo>
                  <a:pt x="5893783" y="46583"/>
                </a:lnTo>
                <a:lnTo>
                  <a:pt x="5895129" y="46583"/>
                </a:lnTo>
                <a:lnTo>
                  <a:pt x="5900894" y="46802"/>
                </a:lnTo>
                <a:cubicBezTo>
                  <a:pt x="5921444" y="48217"/>
                  <a:pt x="5927271" y="60263"/>
                  <a:pt x="5936279" y="73232"/>
                </a:cubicBezTo>
                <a:lnTo>
                  <a:pt x="6065783" y="251337"/>
                </a:lnTo>
                <a:cubicBezTo>
                  <a:pt x="6073755" y="263281"/>
                  <a:pt x="6073125" y="275348"/>
                  <a:pt x="6064305" y="291262"/>
                </a:cubicBezTo>
                <a:lnTo>
                  <a:pt x="5937473" y="510433"/>
                </a:lnTo>
                <a:cubicBezTo>
                  <a:pt x="5928465" y="526133"/>
                  <a:pt x="5921480" y="540182"/>
                  <a:pt x="5900931" y="541893"/>
                </a:cubicBezTo>
                <a:lnTo>
                  <a:pt x="5895165" y="542159"/>
                </a:lnTo>
                <a:lnTo>
                  <a:pt x="5893817" y="542159"/>
                </a:lnTo>
                <a:lnTo>
                  <a:pt x="5859463" y="542159"/>
                </a:lnTo>
                <a:lnTo>
                  <a:pt x="5714930" y="542159"/>
                </a:lnTo>
                <a:lnTo>
                  <a:pt x="5680574" y="542159"/>
                </a:lnTo>
                <a:lnTo>
                  <a:pt x="5679225" y="542159"/>
                </a:lnTo>
                <a:cubicBezTo>
                  <a:pt x="5678046" y="542066"/>
                  <a:pt x="5675463" y="542133"/>
                  <a:pt x="5672881" y="541717"/>
                </a:cubicBezTo>
                <a:cubicBezTo>
                  <a:pt x="5651804" y="539555"/>
                  <a:pt x="5633718" y="515668"/>
                  <a:pt x="5649042" y="488109"/>
                </a:cubicBezTo>
                <a:lnTo>
                  <a:pt x="5774176" y="271928"/>
                </a:lnTo>
                <a:lnTo>
                  <a:pt x="5648026" y="98441"/>
                </a:lnTo>
                <a:cubicBezTo>
                  <a:pt x="5634127" y="75167"/>
                  <a:pt x="5651768" y="48733"/>
                  <a:pt x="5672845" y="46946"/>
                </a:cubicBezTo>
                <a:cubicBezTo>
                  <a:pt x="5675428" y="46603"/>
                  <a:pt x="5678010" y="46660"/>
                  <a:pt x="5679190" y="46583"/>
                </a:cubicBezTo>
                <a:close/>
                <a:moveTo>
                  <a:pt x="6634292" y="46581"/>
                </a:moveTo>
                <a:lnTo>
                  <a:pt x="6635640" y="46581"/>
                </a:lnTo>
                <a:lnTo>
                  <a:pt x="6669997" y="46581"/>
                </a:lnTo>
                <a:lnTo>
                  <a:pt x="6814528" y="46581"/>
                </a:lnTo>
                <a:lnTo>
                  <a:pt x="6848885" y="46581"/>
                </a:lnTo>
                <a:lnTo>
                  <a:pt x="6850233" y="46581"/>
                </a:lnTo>
                <a:lnTo>
                  <a:pt x="6855998" y="46800"/>
                </a:lnTo>
                <a:cubicBezTo>
                  <a:pt x="6876548" y="48215"/>
                  <a:pt x="6882374" y="60261"/>
                  <a:pt x="6891382" y="73230"/>
                </a:cubicBezTo>
                <a:lnTo>
                  <a:pt x="7020887" y="251335"/>
                </a:lnTo>
                <a:cubicBezTo>
                  <a:pt x="7028858" y="263279"/>
                  <a:pt x="7028229" y="275346"/>
                  <a:pt x="7019408" y="291260"/>
                </a:cubicBezTo>
                <a:lnTo>
                  <a:pt x="6892576" y="510429"/>
                </a:lnTo>
                <a:cubicBezTo>
                  <a:pt x="6883568" y="526129"/>
                  <a:pt x="6876584" y="540178"/>
                  <a:pt x="6856034" y="541889"/>
                </a:cubicBezTo>
                <a:lnTo>
                  <a:pt x="6850269" y="542156"/>
                </a:lnTo>
                <a:lnTo>
                  <a:pt x="6848921" y="542156"/>
                </a:lnTo>
                <a:lnTo>
                  <a:pt x="6814564" y="542156"/>
                </a:lnTo>
                <a:lnTo>
                  <a:pt x="6670033" y="542156"/>
                </a:lnTo>
                <a:lnTo>
                  <a:pt x="6635676" y="542156"/>
                </a:lnTo>
                <a:lnTo>
                  <a:pt x="6634328" y="542156"/>
                </a:lnTo>
                <a:cubicBezTo>
                  <a:pt x="6633149" y="542062"/>
                  <a:pt x="6630566" y="542129"/>
                  <a:pt x="6627983" y="541713"/>
                </a:cubicBezTo>
                <a:cubicBezTo>
                  <a:pt x="6606906" y="539551"/>
                  <a:pt x="6588821" y="515665"/>
                  <a:pt x="6604146" y="488107"/>
                </a:cubicBezTo>
                <a:lnTo>
                  <a:pt x="6729280" y="271926"/>
                </a:lnTo>
                <a:lnTo>
                  <a:pt x="6603129" y="98439"/>
                </a:lnTo>
                <a:cubicBezTo>
                  <a:pt x="6589231" y="75165"/>
                  <a:pt x="6606870" y="48731"/>
                  <a:pt x="6627947" y="46945"/>
                </a:cubicBezTo>
                <a:cubicBezTo>
                  <a:pt x="6630530" y="46601"/>
                  <a:pt x="6633113" y="46658"/>
                  <a:pt x="6634292" y="46581"/>
                </a:cubicBezTo>
                <a:close/>
                <a:moveTo>
                  <a:pt x="7589396" y="46579"/>
                </a:moveTo>
                <a:lnTo>
                  <a:pt x="7590744" y="46579"/>
                </a:lnTo>
                <a:lnTo>
                  <a:pt x="7625101" y="46579"/>
                </a:lnTo>
                <a:lnTo>
                  <a:pt x="7769632" y="46579"/>
                </a:lnTo>
                <a:lnTo>
                  <a:pt x="7803989" y="46579"/>
                </a:lnTo>
                <a:lnTo>
                  <a:pt x="7805337" y="46579"/>
                </a:lnTo>
                <a:lnTo>
                  <a:pt x="7811102" y="46798"/>
                </a:lnTo>
                <a:cubicBezTo>
                  <a:pt x="7831652" y="48213"/>
                  <a:pt x="7837478" y="60259"/>
                  <a:pt x="7846486" y="73228"/>
                </a:cubicBezTo>
                <a:lnTo>
                  <a:pt x="7975991" y="251333"/>
                </a:lnTo>
                <a:cubicBezTo>
                  <a:pt x="7983962" y="263277"/>
                  <a:pt x="7983333" y="275345"/>
                  <a:pt x="7974512" y="291258"/>
                </a:cubicBezTo>
                <a:lnTo>
                  <a:pt x="7847680" y="510426"/>
                </a:lnTo>
                <a:cubicBezTo>
                  <a:pt x="7838672" y="526125"/>
                  <a:pt x="7831688" y="540174"/>
                  <a:pt x="7811138" y="541886"/>
                </a:cubicBezTo>
                <a:lnTo>
                  <a:pt x="7805373" y="542152"/>
                </a:lnTo>
                <a:lnTo>
                  <a:pt x="7804025" y="542152"/>
                </a:lnTo>
                <a:lnTo>
                  <a:pt x="7769668" y="542152"/>
                </a:lnTo>
                <a:lnTo>
                  <a:pt x="7625137" y="542152"/>
                </a:lnTo>
                <a:lnTo>
                  <a:pt x="7590780" y="542152"/>
                </a:lnTo>
                <a:lnTo>
                  <a:pt x="7589432" y="542152"/>
                </a:lnTo>
                <a:cubicBezTo>
                  <a:pt x="7588253" y="542058"/>
                  <a:pt x="7585670" y="542126"/>
                  <a:pt x="7583087" y="541709"/>
                </a:cubicBezTo>
                <a:cubicBezTo>
                  <a:pt x="7562010" y="539547"/>
                  <a:pt x="7543925" y="515661"/>
                  <a:pt x="7559250" y="488104"/>
                </a:cubicBezTo>
                <a:lnTo>
                  <a:pt x="7684384" y="271925"/>
                </a:lnTo>
                <a:lnTo>
                  <a:pt x="7558233" y="98437"/>
                </a:lnTo>
                <a:cubicBezTo>
                  <a:pt x="7544335" y="75163"/>
                  <a:pt x="7561974" y="48729"/>
                  <a:pt x="7583051" y="46943"/>
                </a:cubicBezTo>
                <a:cubicBezTo>
                  <a:pt x="7585634" y="46600"/>
                  <a:pt x="7588217" y="46656"/>
                  <a:pt x="7589396" y="46579"/>
                </a:cubicBezTo>
                <a:close/>
                <a:moveTo>
                  <a:pt x="8544500" y="46577"/>
                </a:moveTo>
                <a:lnTo>
                  <a:pt x="8545848" y="46577"/>
                </a:lnTo>
                <a:lnTo>
                  <a:pt x="8580205" y="46577"/>
                </a:lnTo>
                <a:lnTo>
                  <a:pt x="8724736" y="46577"/>
                </a:lnTo>
                <a:lnTo>
                  <a:pt x="8759093" y="46577"/>
                </a:lnTo>
                <a:lnTo>
                  <a:pt x="8760440" y="46577"/>
                </a:lnTo>
                <a:lnTo>
                  <a:pt x="8766206" y="46796"/>
                </a:lnTo>
                <a:cubicBezTo>
                  <a:pt x="8786755" y="48211"/>
                  <a:pt x="8792582" y="60257"/>
                  <a:pt x="8801590" y="73226"/>
                </a:cubicBezTo>
                <a:lnTo>
                  <a:pt x="8931095" y="251332"/>
                </a:lnTo>
                <a:cubicBezTo>
                  <a:pt x="8939066" y="263275"/>
                  <a:pt x="8938437" y="275342"/>
                  <a:pt x="8929616" y="291256"/>
                </a:cubicBezTo>
                <a:lnTo>
                  <a:pt x="8802784" y="510422"/>
                </a:lnTo>
                <a:cubicBezTo>
                  <a:pt x="8793776" y="526122"/>
                  <a:pt x="8786791" y="540170"/>
                  <a:pt x="8766242" y="541882"/>
                </a:cubicBezTo>
                <a:lnTo>
                  <a:pt x="8760476" y="542148"/>
                </a:lnTo>
                <a:lnTo>
                  <a:pt x="8759129" y="542148"/>
                </a:lnTo>
                <a:lnTo>
                  <a:pt x="8724771" y="542148"/>
                </a:lnTo>
                <a:lnTo>
                  <a:pt x="8580241" y="542148"/>
                </a:lnTo>
                <a:lnTo>
                  <a:pt x="8545884" y="542148"/>
                </a:lnTo>
                <a:lnTo>
                  <a:pt x="8544536" y="542148"/>
                </a:lnTo>
                <a:cubicBezTo>
                  <a:pt x="8543356" y="542054"/>
                  <a:pt x="8540774" y="542122"/>
                  <a:pt x="8538191" y="541706"/>
                </a:cubicBezTo>
                <a:cubicBezTo>
                  <a:pt x="8517114" y="539544"/>
                  <a:pt x="8499029" y="515657"/>
                  <a:pt x="8514353" y="488101"/>
                </a:cubicBezTo>
                <a:lnTo>
                  <a:pt x="8639488" y="271923"/>
                </a:lnTo>
                <a:lnTo>
                  <a:pt x="8513337" y="98435"/>
                </a:lnTo>
                <a:cubicBezTo>
                  <a:pt x="8499438" y="75162"/>
                  <a:pt x="8517078" y="48727"/>
                  <a:pt x="8538155" y="46941"/>
                </a:cubicBezTo>
                <a:cubicBezTo>
                  <a:pt x="8540738" y="46598"/>
                  <a:pt x="8543320" y="46654"/>
                  <a:pt x="8544500" y="46577"/>
                </a:cubicBezTo>
                <a:close/>
                <a:moveTo>
                  <a:pt x="9054414" y="0"/>
                </a:moveTo>
                <a:lnTo>
                  <a:pt x="9144000" y="0"/>
                </a:lnTo>
                <a:lnTo>
                  <a:pt x="9144000" y="356343"/>
                </a:lnTo>
                <a:lnTo>
                  <a:pt x="9057793" y="356343"/>
                </a:lnTo>
                <a:lnTo>
                  <a:pt x="9023436" y="356343"/>
                </a:lnTo>
                <a:lnTo>
                  <a:pt x="9022088" y="356343"/>
                </a:lnTo>
                <a:cubicBezTo>
                  <a:pt x="9020908" y="356250"/>
                  <a:pt x="9018326" y="356319"/>
                  <a:pt x="9015743" y="355902"/>
                </a:cubicBezTo>
                <a:cubicBezTo>
                  <a:pt x="8994666" y="353740"/>
                  <a:pt x="8976581" y="329852"/>
                  <a:pt x="8991905" y="302304"/>
                </a:cubicBezTo>
                <a:lnTo>
                  <a:pt x="9117040" y="86125"/>
                </a:lnTo>
                <a:close/>
                <a:moveTo>
                  <a:pt x="8099309" y="0"/>
                </a:moveTo>
                <a:lnTo>
                  <a:pt x="8405889" y="0"/>
                </a:lnTo>
                <a:lnTo>
                  <a:pt x="8453543" y="65536"/>
                </a:lnTo>
                <a:cubicBezTo>
                  <a:pt x="8461514" y="77479"/>
                  <a:pt x="8460885" y="89548"/>
                  <a:pt x="8452064" y="105461"/>
                </a:cubicBezTo>
                <a:lnTo>
                  <a:pt x="8325232" y="324619"/>
                </a:lnTo>
                <a:cubicBezTo>
                  <a:pt x="8316224" y="340319"/>
                  <a:pt x="8309239" y="354366"/>
                  <a:pt x="8288690" y="356079"/>
                </a:cubicBezTo>
                <a:lnTo>
                  <a:pt x="8282925" y="356344"/>
                </a:lnTo>
                <a:lnTo>
                  <a:pt x="8281577" y="356344"/>
                </a:lnTo>
                <a:lnTo>
                  <a:pt x="8247220" y="356344"/>
                </a:lnTo>
                <a:lnTo>
                  <a:pt x="8102689" y="356344"/>
                </a:lnTo>
                <a:lnTo>
                  <a:pt x="8068332" y="356344"/>
                </a:lnTo>
                <a:lnTo>
                  <a:pt x="8066984" y="356344"/>
                </a:lnTo>
                <a:cubicBezTo>
                  <a:pt x="8065805" y="356251"/>
                  <a:pt x="8063222" y="356321"/>
                  <a:pt x="8060639" y="355904"/>
                </a:cubicBezTo>
                <a:cubicBezTo>
                  <a:pt x="8039562" y="353742"/>
                  <a:pt x="8021477" y="329853"/>
                  <a:pt x="8036802" y="302306"/>
                </a:cubicBezTo>
                <a:lnTo>
                  <a:pt x="8161936" y="86127"/>
                </a:lnTo>
                <a:close/>
                <a:moveTo>
                  <a:pt x="7144203" y="0"/>
                </a:moveTo>
                <a:lnTo>
                  <a:pt x="7450785" y="0"/>
                </a:lnTo>
                <a:lnTo>
                  <a:pt x="7498439" y="65538"/>
                </a:lnTo>
                <a:cubicBezTo>
                  <a:pt x="7506410" y="77481"/>
                  <a:pt x="7505781" y="89550"/>
                  <a:pt x="7496960" y="105463"/>
                </a:cubicBezTo>
                <a:lnTo>
                  <a:pt x="7370128" y="324621"/>
                </a:lnTo>
                <a:cubicBezTo>
                  <a:pt x="7361120" y="340321"/>
                  <a:pt x="7354136" y="354368"/>
                  <a:pt x="7333586" y="356080"/>
                </a:cubicBezTo>
                <a:lnTo>
                  <a:pt x="7327821" y="356346"/>
                </a:lnTo>
                <a:lnTo>
                  <a:pt x="7326473" y="356346"/>
                </a:lnTo>
                <a:lnTo>
                  <a:pt x="7292116" y="356346"/>
                </a:lnTo>
                <a:lnTo>
                  <a:pt x="7147585" y="356346"/>
                </a:lnTo>
                <a:lnTo>
                  <a:pt x="7113228" y="356346"/>
                </a:lnTo>
                <a:lnTo>
                  <a:pt x="7111880" y="356346"/>
                </a:lnTo>
                <a:cubicBezTo>
                  <a:pt x="7110701" y="356253"/>
                  <a:pt x="7108118" y="356322"/>
                  <a:pt x="7105535" y="355905"/>
                </a:cubicBezTo>
                <a:cubicBezTo>
                  <a:pt x="7084458" y="353743"/>
                  <a:pt x="7066373" y="329855"/>
                  <a:pt x="7081698" y="302308"/>
                </a:cubicBezTo>
                <a:lnTo>
                  <a:pt x="7206832" y="86129"/>
                </a:lnTo>
                <a:close/>
                <a:moveTo>
                  <a:pt x="6189098" y="0"/>
                </a:moveTo>
                <a:lnTo>
                  <a:pt x="6495679" y="0"/>
                </a:lnTo>
                <a:lnTo>
                  <a:pt x="6543335" y="65540"/>
                </a:lnTo>
                <a:cubicBezTo>
                  <a:pt x="6551306" y="77483"/>
                  <a:pt x="6550677" y="89552"/>
                  <a:pt x="6541856" y="105465"/>
                </a:cubicBezTo>
                <a:lnTo>
                  <a:pt x="6415024" y="324622"/>
                </a:lnTo>
                <a:cubicBezTo>
                  <a:pt x="6406016" y="340322"/>
                  <a:pt x="6399032" y="354369"/>
                  <a:pt x="6378482" y="356081"/>
                </a:cubicBezTo>
                <a:lnTo>
                  <a:pt x="6372717" y="356347"/>
                </a:lnTo>
                <a:lnTo>
                  <a:pt x="6371369" y="356347"/>
                </a:lnTo>
                <a:lnTo>
                  <a:pt x="6337012" y="356347"/>
                </a:lnTo>
                <a:lnTo>
                  <a:pt x="6192481" y="356347"/>
                </a:lnTo>
                <a:lnTo>
                  <a:pt x="6158124" y="356347"/>
                </a:lnTo>
                <a:lnTo>
                  <a:pt x="6156776" y="356347"/>
                </a:lnTo>
                <a:cubicBezTo>
                  <a:pt x="6155597" y="356254"/>
                  <a:pt x="6153014" y="356324"/>
                  <a:pt x="6150431" y="355907"/>
                </a:cubicBezTo>
                <a:cubicBezTo>
                  <a:pt x="6129354" y="353745"/>
                  <a:pt x="6111269" y="329857"/>
                  <a:pt x="6126594" y="302310"/>
                </a:cubicBezTo>
                <a:lnTo>
                  <a:pt x="6251728" y="86130"/>
                </a:lnTo>
                <a:close/>
                <a:moveTo>
                  <a:pt x="5233996" y="0"/>
                </a:moveTo>
                <a:lnTo>
                  <a:pt x="5540576" y="0"/>
                </a:lnTo>
                <a:lnTo>
                  <a:pt x="5588233" y="65542"/>
                </a:lnTo>
                <a:cubicBezTo>
                  <a:pt x="5596203" y="77485"/>
                  <a:pt x="5595576" y="89553"/>
                  <a:pt x="5586753" y="105467"/>
                </a:cubicBezTo>
                <a:lnTo>
                  <a:pt x="5459923" y="324624"/>
                </a:lnTo>
                <a:cubicBezTo>
                  <a:pt x="5450915" y="340324"/>
                  <a:pt x="5443930" y="354371"/>
                  <a:pt x="5423381" y="356083"/>
                </a:cubicBezTo>
                <a:lnTo>
                  <a:pt x="5417615" y="356348"/>
                </a:lnTo>
                <a:lnTo>
                  <a:pt x="5416267" y="356348"/>
                </a:lnTo>
                <a:lnTo>
                  <a:pt x="5381911" y="356348"/>
                </a:lnTo>
                <a:lnTo>
                  <a:pt x="5237379" y="356348"/>
                </a:lnTo>
                <a:lnTo>
                  <a:pt x="5203022" y="356348"/>
                </a:lnTo>
                <a:lnTo>
                  <a:pt x="5201674" y="356348"/>
                </a:lnTo>
                <a:cubicBezTo>
                  <a:pt x="5200496" y="356256"/>
                  <a:pt x="5197913" y="356325"/>
                  <a:pt x="5195331" y="355908"/>
                </a:cubicBezTo>
                <a:cubicBezTo>
                  <a:pt x="5174253" y="353746"/>
                  <a:pt x="5156169" y="329858"/>
                  <a:pt x="5171492" y="302312"/>
                </a:cubicBezTo>
                <a:lnTo>
                  <a:pt x="5296628" y="86132"/>
                </a:lnTo>
                <a:close/>
                <a:moveTo>
                  <a:pt x="4278889" y="0"/>
                </a:moveTo>
                <a:lnTo>
                  <a:pt x="4585471" y="0"/>
                </a:lnTo>
                <a:lnTo>
                  <a:pt x="4633130" y="65544"/>
                </a:lnTo>
                <a:cubicBezTo>
                  <a:pt x="4641100" y="77487"/>
                  <a:pt x="4640472" y="89555"/>
                  <a:pt x="4631652" y="105469"/>
                </a:cubicBezTo>
                <a:lnTo>
                  <a:pt x="4504818" y="324625"/>
                </a:lnTo>
                <a:cubicBezTo>
                  <a:pt x="4495810" y="340325"/>
                  <a:pt x="4488827" y="354373"/>
                  <a:pt x="4468276" y="356085"/>
                </a:cubicBezTo>
                <a:lnTo>
                  <a:pt x="4462511" y="356350"/>
                </a:lnTo>
                <a:lnTo>
                  <a:pt x="4461163" y="356350"/>
                </a:lnTo>
                <a:lnTo>
                  <a:pt x="4426806" y="356350"/>
                </a:lnTo>
                <a:lnTo>
                  <a:pt x="4282276" y="356350"/>
                </a:lnTo>
                <a:lnTo>
                  <a:pt x="4247918" y="356350"/>
                </a:lnTo>
                <a:lnTo>
                  <a:pt x="4246571" y="356350"/>
                </a:lnTo>
                <a:cubicBezTo>
                  <a:pt x="4245390" y="356257"/>
                  <a:pt x="4242808" y="356327"/>
                  <a:pt x="4240226" y="355910"/>
                </a:cubicBezTo>
                <a:cubicBezTo>
                  <a:pt x="4219148" y="353748"/>
                  <a:pt x="4201063" y="329860"/>
                  <a:pt x="4216387" y="302313"/>
                </a:cubicBezTo>
                <a:lnTo>
                  <a:pt x="4341522" y="86134"/>
                </a:lnTo>
                <a:close/>
                <a:moveTo>
                  <a:pt x="3323805" y="0"/>
                </a:moveTo>
                <a:lnTo>
                  <a:pt x="3630385" y="0"/>
                </a:lnTo>
                <a:lnTo>
                  <a:pt x="3678044" y="65545"/>
                </a:lnTo>
                <a:cubicBezTo>
                  <a:pt x="3686015" y="77489"/>
                  <a:pt x="3685386" y="89557"/>
                  <a:pt x="3676567" y="105471"/>
                </a:cubicBezTo>
                <a:lnTo>
                  <a:pt x="3549734" y="324628"/>
                </a:lnTo>
                <a:cubicBezTo>
                  <a:pt x="3540727" y="340326"/>
                  <a:pt x="3533741" y="354374"/>
                  <a:pt x="3513191" y="356087"/>
                </a:cubicBezTo>
                <a:lnTo>
                  <a:pt x="3507427" y="356351"/>
                </a:lnTo>
                <a:lnTo>
                  <a:pt x="3506077" y="356351"/>
                </a:lnTo>
                <a:lnTo>
                  <a:pt x="3471721" y="356351"/>
                </a:lnTo>
                <a:lnTo>
                  <a:pt x="3327191" y="356351"/>
                </a:lnTo>
                <a:lnTo>
                  <a:pt x="3292835" y="356351"/>
                </a:lnTo>
                <a:lnTo>
                  <a:pt x="3291486" y="356351"/>
                </a:lnTo>
                <a:cubicBezTo>
                  <a:pt x="3290307" y="356259"/>
                  <a:pt x="3287724" y="356328"/>
                  <a:pt x="3285142" y="355912"/>
                </a:cubicBezTo>
                <a:cubicBezTo>
                  <a:pt x="3264064" y="353750"/>
                  <a:pt x="3245980" y="329861"/>
                  <a:pt x="3261304" y="302316"/>
                </a:cubicBezTo>
                <a:lnTo>
                  <a:pt x="3386438" y="86136"/>
                </a:lnTo>
                <a:close/>
                <a:moveTo>
                  <a:pt x="2368701" y="0"/>
                </a:moveTo>
                <a:lnTo>
                  <a:pt x="2675282" y="0"/>
                </a:lnTo>
                <a:lnTo>
                  <a:pt x="2722943" y="65547"/>
                </a:lnTo>
                <a:cubicBezTo>
                  <a:pt x="2730916" y="77490"/>
                  <a:pt x="2730285" y="89559"/>
                  <a:pt x="2721465" y="105473"/>
                </a:cubicBezTo>
                <a:lnTo>
                  <a:pt x="2594634" y="324628"/>
                </a:lnTo>
                <a:cubicBezTo>
                  <a:pt x="2585624" y="340328"/>
                  <a:pt x="2578640" y="354375"/>
                  <a:pt x="2558090" y="356088"/>
                </a:cubicBezTo>
                <a:lnTo>
                  <a:pt x="2552324" y="356353"/>
                </a:lnTo>
                <a:lnTo>
                  <a:pt x="2550977" y="356353"/>
                </a:lnTo>
                <a:lnTo>
                  <a:pt x="2516620" y="356353"/>
                </a:lnTo>
                <a:lnTo>
                  <a:pt x="2372088" y="356353"/>
                </a:lnTo>
                <a:lnTo>
                  <a:pt x="2337731" y="356353"/>
                </a:lnTo>
                <a:lnTo>
                  <a:pt x="2336384" y="356353"/>
                </a:lnTo>
                <a:cubicBezTo>
                  <a:pt x="2335203" y="356260"/>
                  <a:pt x="2332621" y="356330"/>
                  <a:pt x="2330039" y="355913"/>
                </a:cubicBezTo>
                <a:cubicBezTo>
                  <a:pt x="2308962" y="353751"/>
                  <a:pt x="2290876" y="329863"/>
                  <a:pt x="2306201" y="302317"/>
                </a:cubicBezTo>
                <a:lnTo>
                  <a:pt x="2431337" y="86138"/>
                </a:lnTo>
                <a:close/>
                <a:moveTo>
                  <a:pt x="1413599" y="0"/>
                </a:moveTo>
                <a:lnTo>
                  <a:pt x="1720179" y="0"/>
                </a:lnTo>
                <a:lnTo>
                  <a:pt x="1767842" y="65549"/>
                </a:lnTo>
                <a:cubicBezTo>
                  <a:pt x="1775813" y="77492"/>
                  <a:pt x="1775183" y="89561"/>
                  <a:pt x="1766363" y="105475"/>
                </a:cubicBezTo>
                <a:lnTo>
                  <a:pt x="1639530" y="324630"/>
                </a:lnTo>
                <a:cubicBezTo>
                  <a:pt x="1630522" y="340329"/>
                  <a:pt x="1623538" y="354377"/>
                  <a:pt x="1602988" y="356089"/>
                </a:cubicBezTo>
                <a:lnTo>
                  <a:pt x="1597222" y="356355"/>
                </a:lnTo>
                <a:lnTo>
                  <a:pt x="1595876" y="356355"/>
                </a:lnTo>
                <a:lnTo>
                  <a:pt x="1561518" y="356355"/>
                </a:lnTo>
                <a:lnTo>
                  <a:pt x="1416988" y="356355"/>
                </a:lnTo>
                <a:lnTo>
                  <a:pt x="1382630" y="356355"/>
                </a:lnTo>
                <a:lnTo>
                  <a:pt x="1381282" y="356355"/>
                </a:lnTo>
                <a:cubicBezTo>
                  <a:pt x="1380104" y="356261"/>
                  <a:pt x="1377520" y="356331"/>
                  <a:pt x="1374938" y="355915"/>
                </a:cubicBezTo>
                <a:cubicBezTo>
                  <a:pt x="1353861" y="353752"/>
                  <a:pt x="1335776" y="329865"/>
                  <a:pt x="1351101" y="302319"/>
                </a:cubicBezTo>
                <a:lnTo>
                  <a:pt x="1476236" y="86140"/>
                </a:lnTo>
                <a:close/>
                <a:moveTo>
                  <a:pt x="458493" y="0"/>
                </a:moveTo>
                <a:lnTo>
                  <a:pt x="765073" y="0"/>
                </a:lnTo>
                <a:lnTo>
                  <a:pt x="812737" y="65551"/>
                </a:lnTo>
                <a:cubicBezTo>
                  <a:pt x="820708" y="77494"/>
                  <a:pt x="820079" y="89563"/>
                  <a:pt x="811258" y="105477"/>
                </a:cubicBezTo>
                <a:lnTo>
                  <a:pt x="684427" y="324631"/>
                </a:lnTo>
                <a:cubicBezTo>
                  <a:pt x="675419" y="340331"/>
                  <a:pt x="668434" y="354378"/>
                  <a:pt x="647885" y="356091"/>
                </a:cubicBezTo>
                <a:lnTo>
                  <a:pt x="642119" y="356356"/>
                </a:lnTo>
                <a:lnTo>
                  <a:pt x="640771" y="356356"/>
                </a:lnTo>
                <a:lnTo>
                  <a:pt x="606414" y="356356"/>
                </a:lnTo>
                <a:lnTo>
                  <a:pt x="461884" y="356356"/>
                </a:lnTo>
                <a:lnTo>
                  <a:pt x="427527" y="356356"/>
                </a:lnTo>
                <a:lnTo>
                  <a:pt x="426179" y="356356"/>
                </a:lnTo>
                <a:cubicBezTo>
                  <a:pt x="424999" y="356263"/>
                  <a:pt x="422417" y="356333"/>
                  <a:pt x="419834" y="355916"/>
                </a:cubicBezTo>
                <a:cubicBezTo>
                  <a:pt x="398757" y="353754"/>
                  <a:pt x="380672" y="329867"/>
                  <a:pt x="395997" y="302321"/>
                </a:cubicBezTo>
                <a:lnTo>
                  <a:pt x="521131" y="861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171554" y="6767512"/>
            <a:ext cx="4900421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/>
              <a:t>Coffee &amp; Coding - RAP Validation</a:t>
            </a:r>
            <a:endParaRPr lang="en-GB" dirty="0"/>
          </a:p>
        </p:txBody>
      </p:sp>
      <p:sp>
        <p:nvSpPr>
          <p:cNvPr id="16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8430301" y="6767512"/>
            <a:ext cx="513675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2171554" y="191553"/>
            <a:ext cx="6772422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9554" y="1171739"/>
            <a:ext cx="8644422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3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A498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A498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allAtOnce"/>
      <p:bldP spid="15" grpId="0" animBg="1"/>
      <p:bldP spid="17" grpId="0" animBg="1"/>
      <p:bldP spid="17" grpId="1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>
            <a:spLocks noChangeAspect="1"/>
          </p:cNvSpPr>
          <p:nvPr userDrawn="1"/>
        </p:nvSpPr>
        <p:spPr>
          <a:xfrm>
            <a:off x="5740402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9532" y="1333999"/>
            <a:ext cx="8644445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99554" y="2128834"/>
            <a:ext cx="8644422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89A73CF7-7E25-4DBD-AD28-0E0FF3EC149C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Coffee &amp; Coding - RAP Validation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250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>
            <a:spLocks noChangeAspect="1"/>
          </p:cNvSpPr>
          <p:nvPr userDrawn="1"/>
        </p:nvSpPr>
        <p:spPr>
          <a:xfrm>
            <a:off x="6582923" y="6310800"/>
            <a:ext cx="471429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19" name="Freeform 18"/>
          <p:cNvSpPr>
            <a:spLocks noChangeAspect="1"/>
          </p:cNvSpPr>
          <p:nvPr userDrawn="1"/>
        </p:nvSpPr>
        <p:spPr>
          <a:xfrm>
            <a:off x="6150829" y="6310800"/>
            <a:ext cx="471429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20" name="Freeform 19"/>
          <p:cNvSpPr>
            <a:spLocks noChangeAspect="1"/>
          </p:cNvSpPr>
          <p:nvPr userDrawn="1"/>
        </p:nvSpPr>
        <p:spPr>
          <a:xfrm>
            <a:off x="5740402" y="6310800"/>
            <a:ext cx="471429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9532" y="1333999"/>
            <a:ext cx="8644445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9554" y="2128834"/>
            <a:ext cx="8644422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435557B0-E966-4A95-9734-1B835EA18D73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Coffee &amp; Coding - RAP Validation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81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33333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33333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9" grpId="0"/>
      <p:bldP spid="10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allAtOnce"/>
      <p:bldP spid="14" grpId="1" build="allAtOnce"/>
      <p:bldP spid="1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>
            <a:spLocks noChangeAspect="1"/>
          </p:cNvSpPr>
          <p:nvPr userDrawn="1"/>
        </p:nvSpPr>
        <p:spPr>
          <a:xfrm>
            <a:off x="5740402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9532" y="1333999"/>
            <a:ext cx="8644445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99554" y="2128834"/>
            <a:ext cx="414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815909" y="2128834"/>
            <a:ext cx="414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8C973DCB-2CF6-47F4-9380-063E3F551285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Coffee &amp; Coding - RAP Validation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2815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803976" y="2128834"/>
            <a:ext cx="4139999" cy="4090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GB" sz="1600" baseline="0" dirty="0"/>
            </a:lvl1pPr>
          </a:lstStyle>
          <a:p>
            <a:pPr marL="285750" lvl="0" indent="-285750"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</a:pPr>
            <a:r>
              <a:rPr lang="en-GB" dirty="0"/>
              <a:t>Click to insert a picture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>
            <a:spLocks noChangeAspect="1"/>
          </p:cNvSpPr>
          <p:nvPr userDrawn="1"/>
        </p:nvSpPr>
        <p:spPr>
          <a:xfrm>
            <a:off x="5740402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9532" y="1333999"/>
            <a:ext cx="8644445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99554" y="2128834"/>
            <a:ext cx="414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A5BE72A7-6710-46E4-9FFE-2E9AFD425720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Coffee &amp; Coding - RAP Validation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6873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>
            <a:off x="0" y="0"/>
            <a:ext cx="3363992" cy="6310313"/>
          </a:xfrm>
          <a:custGeom>
            <a:avLst/>
            <a:gdLst>
              <a:gd name="connsiteX0" fmla="*/ 0 w 3363992"/>
              <a:gd name="connsiteY0" fmla="*/ 0 h 6310313"/>
              <a:gd name="connsiteX1" fmla="*/ 1119860 w 3363992"/>
              <a:gd name="connsiteY1" fmla="*/ 0 h 6310313"/>
              <a:gd name="connsiteX2" fmla="*/ 1193276 w 3363992"/>
              <a:gd name="connsiteY2" fmla="*/ 2793 h 6310313"/>
              <a:gd name="connsiteX3" fmla="*/ 1643843 w 3363992"/>
              <a:gd name="connsiteY3" fmla="*/ 339347 h 6310313"/>
              <a:gd name="connsiteX4" fmla="*/ 3292911 w 3363992"/>
              <a:gd name="connsiteY4" fmla="*/ 2607256 h 6310313"/>
              <a:gd name="connsiteX5" fmla="*/ 3274080 w 3363992"/>
              <a:gd name="connsiteY5" fmla="*/ 3115638 h 6310313"/>
              <a:gd name="connsiteX6" fmla="*/ 1659053 w 3363992"/>
              <a:gd name="connsiteY6" fmla="*/ 5906341 h 6310313"/>
              <a:gd name="connsiteX7" fmla="*/ 1193735 w 3363992"/>
              <a:gd name="connsiteY7" fmla="*/ 6306932 h 6310313"/>
              <a:gd name="connsiteX8" fmla="*/ 1120319 w 3363992"/>
              <a:gd name="connsiteY8" fmla="*/ 6310313 h 6310313"/>
              <a:gd name="connsiteX9" fmla="*/ 0 w 3363992"/>
              <a:gd name="connsiteY9" fmla="*/ 6310313 h 6310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3992" h="6310313">
                <a:moveTo>
                  <a:pt x="0" y="0"/>
                </a:moveTo>
                <a:lnTo>
                  <a:pt x="1119860" y="0"/>
                </a:lnTo>
                <a:lnTo>
                  <a:pt x="1193276" y="2793"/>
                </a:lnTo>
                <a:cubicBezTo>
                  <a:pt x="1454947" y="20808"/>
                  <a:pt x="1529136" y="174203"/>
                  <a:pt x="1643843" y="339347"/>
                </a:cubicBezTo>
                <a:lnTo>
                  <a:pt x="3292911" y="2607256"/>
                </a:lnTo>
                <a:cubicBezTo>
                  <a:pt x="3394411" y="2759346"/>
                  <a:pt x="3386396" y="2913011"/>
                  <a:pt x="3274080" y="3115638"/>
                </a:cubicBezTo>
                <a:lnTo>
                  <a:pt x="1659053" y="5906341"/>
                </a:lnTo>
                <a:cubicBezTo>
                  <a:pt x="1544346" y="6106248"/>
                  <a:pt x="1455406" y="6285126"/>
                  <a:pt x="1193735" y="6306932"/>
                </a:cubicBezTo>
                <a:lnTo>
                  <a:pt x="1120319" y="6310313"/>
                </a:lnTo>
                <a:lnTo>
                  <a:pt x="0" y="63103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>
            <a:spLocks noChangeAspect="1"/>
          </p:cNvSpPr>
          <p:nvPr userDrawn="1"/>
        </p:nvSpPr>
        <p:spPr>
          <a:xfrm>
            <a:off x="5740402" y="6310800"/>
            <a:ext cx="1313950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63992" y="1930401"/>
            <a:ext cx="5579984" cy="178803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363992" y="3762887"/>
            <a:ext cx="5579984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0" y="6310799"/>
            <a:ext cx="9144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4" y="219932"/>
            <a:ext cx="1375303" cy="87313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7111502" y="6402387"/>
            <a:ext cx="1832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>
                <a:solidFill>
                  <a:schemeClr val="bg1"/>
                </a:solidFill>
              </a:rPr>
              <a:t>Moving Britain Ahead</a:t>
            </a:r>
          </a:p>
        </p:txBody>
      </p:sp>
      <p:sp>
        <p:nvSpPr>
          <p:cNvPr id="22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99554" y="6402387"/>
            <a:ext cx="513675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111502" y="6767512"/>
            <a:ext cx="1832474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CC547374-4039-4778-AD04-536378E1646D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229" y="6403965"/>
            <a:ext cx="4870023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Coffee &amp; Coding - RAP Validation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533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4" y="219932"/>
            <a:ext cx="1375303" cy="8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5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62" r:id="rId5"/>
    <p:sldLayoutId id="2147483674" r:id="rId6"/>
    <p:sldLayoutId id="2147483675" r:id="rId7"/>
    <p:sldLayoutId id="2147483676" r:id="rId8"/>
    <p:sldLayoutId id="2147483663" r:id="rId9"/>
    <p:sldLayoutId id="214748366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B7F7E0-D51B-4EFD-8F60-87494848DFC5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Coffee &amp; Coding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 Validation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Where did it all go so wrong?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F0D459A-98AC-4246-96C1-22211E8F26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Coffee &amp; Coding - RAP Validation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E59D49C-969A-42FA-8BF9-9B9DFCFFE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11" name="Picture 2" descr="Image result for coffee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076575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3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03850" y="2412182"/>
            <a:ext cx="5440125" cy="1788036"/>
          </a:xfrm>
        </p:spPr>
        <p:txBody>
          <a:bodyPr/>
          <a:lstStyle/>
          <a:p>
            <a:r>
              <a:rPr lang="en-GB" dirty="0"/>
              <a:t>Questions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Suggestions?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B7CA-F758-462A-BC47-0A722966D9D4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Coffee &amp; Coding - RAP 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9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03850" y="1920568"/>
            <a:ext cx="5440125" cy="1788036"/>
          </a:xfrm>
        </p:spPr>
        <p:txBody>
          <a:bodyPr/>
          <a:lstStyle/>
          <a:p>
            <a:r>
              <a:rPr lang="en-GB" dirty="0"/>
              <a:t>Disclaimer!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503850" y="3753054"/>
            <a:ext cx="5440125" cy="1500187"/>
          </a:xfrm>
        </p:spPr>
        <p:txBody>
          <a:bodyPr/>
          <a:lstStyle/>
          <a:p>
            <a:r>
              <a:rPr lang="en-GB" dirty="0"/>
              <a:t>I’m quite new to R…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50BB-723F-452C-A51E-8688A6748AC5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Coffee &amp; Coding - RAP 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1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the statistics and the </a:t>
            </a:r>
            <a:r>
              <a:rPr lang="en-GB" dirty="0" smtClean="0"/>
              <a:t>current</a:t>
            </a:r>
            <a:endParaRPr lang="en-GB" dirty="0"/>
          </a:p>
          <a:p>
            <a:r>
              <a:rPr lang="en-GB" dirty="0"/>
              <a:t>Demo SQL stored procedure </a:t>
            </a:r>
            <a:r>
              <a:rPr lang="en-GB" dirty="0" smtClean="0"/>
              <a:t>scripts</a:t>
            </a:r>
            <a:endParaRPr lang="en-GB" dirty="0"/>
          </a:p>
          <a:p>
            <a:r>
              <a:rPr lang="en-GB" dirty="0"/>
              <a:t>Demo R scripts</a:t>
            </a:r>
          </a:p>
          <a:p>
            <a:pPr lvl="1"/>
            <a:r>
              <a:rPr lang="en-GB" dirty="0"/>
              <a:t>Import </a:t>
            </a:r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Validation steps</a:t>
            </a:r>
          </a:p>
          <a:p>
            <a:pPr lvl="1"/>
            <a:r>
              <a:rPr lang="en-GB" dirty="0" smtClean="0"/>
              <a:t>Table </a:t>
            </a:r>
            <a:r>
              <a:rPr lang="en-GB" dirty="0"/>
              <a:t>production </a:t>
            </a:r>
            <a:r>
              <a:rPr lang="en-GB" dirty="0" smtClean="0"/>
              <a:t>steps</a:t>
            </a:r>
            <a:endParaRPr lang="en-GB" dirty="0"/>
          </a:p>
          <a:p>
            <a:r>
              <a:rPr lang="en-GB" dirty="0"/>
              <a:t>Upcoming </a:t>
            </a:r>
            <a:r>
              <a:rPr lang="en-GB" dirty="0" smtClean="0"/>
              <a:t>issues</a:t>
            </a:r>
          </a:p>
          <a:p>
            <a:r>
              <a:rPr lang="en-GB" dirty="0" smtClean="0"/>
              <a:t>Thoughts and suggestions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Questions </a:t>
            </a:r>
            <a:r>
              <a:rPr lang="en-GB" dirty="0"/>
              <a:t>as we go…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B72-E18F-4504-AF07-1D3BB54F3063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Coffee &amp; Coding - RAP Validation</a:t>
            </a:r>
            <a:endParaRPr lang="en-GB" sz="900" dirty="0"/>
          </a:p>
        </p:txBody>
      </p:sp>
      <p:pic>
        <p:nvPicPr>
          <p:cNvPr id="1026" name="Picture 2" descr="https://sg.fiverrcdn.com/photos/43957084/original/23607c885bf1bff1e31f4fc52f9e4ae7720a4656.png?1498823034"/>
          <p:cNvPicPr>
            <a:picLocks noGrp="1" noChangeAspect="1" noChangeArrowheads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35" y="2128834"/>
            <a:ext cx="3528706" cy="35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Licensing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2C1A-0677-404D-90C9-1ABF05C4DC43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Coffee &amp; Coding - RAP Validation</a:t>
            </a:r>
            <a:endParaRPr lang="en-GB" sz="900" dirty="0"/>
          </a:p>
        </p:txBody>
      </p:sp>
      <p:pic>
        <p:nvPicPr>
          <p:cNvPr id="12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483" y="1926149"/>
            <a:ext cx="2845026" cy="4090987"/>
          </a:xfrm>
          <a:prstGeom prst="rect">
            <a:avLst/>
          </a:prstGeom>
        </p:spPr>
      </p:pic>
      <p:pic>
        <p:nvPicPr>
          <p:cNvPr id="13" name="Content Placeholder 10"/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4239858" y="3141019"/>
            <a:ext cx="3911084" cy="2825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60" y="648588"/>
            <a:ext cx="3440730" cy="21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Licensing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7C98-5315-40DC-BC6D-FF3449D59F58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Coffee &amp; Coding - RAP Validation</a:t>
            </a:r>
            <a:endParaRPr lang="en-GB" sz="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71C6823-B371-45B3-885E-91B95F25951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Quick stats about the stats</a:t>
            </a:r>
          </a:p>
          <a:p>
            <a:r>
              <a:rPr lang="en-GB" dirty="0"/>
              <a:t>The largest table we publish is VEH0220, </a:t>
            </a:r>
            <a:r>
              <a:rPr lang="en-GB" dirty="0" smtClean="0"/>
              <a:t>licensed cars </a:t>
            </a:r>
            <a:r>
              <a:rPr lang="en-GB" dirty="0"/>
              <a:t>by make, model, fuel type and engine </a:t>
            </a:r>
            <a:r>
              <a:rPr lang="en-GB" dirty="0" smtClean="0"/>
              <a:t>size:</a:t>
            </a:r>
            <a:endParaRPr lang="en-GB" dirty="0"/>
          </a:p>
          <a:p>
            <a:pPr lvl="1"/>
            <a:r>
              <a:rPr lang="en-GB" dirty="0"/>
              <a:t>54Mb</a:t>
            </a:r>
          </a:p>
          <a:p>
            <a:pPr lvl="1"/>
            <a:r>
              <a:rPr lang="en-GB" dirty="0"/>
              <a:t>57 columns</a:t>
            </a:r>
          </a:p>
          <a:p>
            <a:pPr lvl="1"/>
            <a:r>
              <a:rPr lang="en-GB" dirty="0"/>
              <a:t>circa 48k rows</a:t>
            </a:r>
          </a:p>
          <a:p>
            <a:pPr lvl="1"/>
            <a:r>
              <a:rPr lang="en-GB" dirty="0"/>
              <a:t>8 versions in the file</a:t>
            </a:r>
          </a:p>
          <a:p>
            <a:r>
              <a:rPr lang="en-GB" dirty="0"/>
              <a:t>GB licensed stock data tables refer to 1.9 billion vehicle records</a:t>
            </a:r>
          </a:p>
          <a:p>
            <a:r>
              <a:rPr lang="en-GB" dirty="0"/>
              <a:t>GB SORN stock data tables refer to 110 million vehicle records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1F28624-4D64-45CE-84BF-EDE86AAA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It’s chunky</a:t>
            </a:r>
          </a:p>
          <a:p>
            <a:r>
              <a:rPr lang="en-GB" dirty="0"/>
              <a:t>76 tables due out for annual in April</a:t>
            </a:r>
          </a:p>
          <a:p>
            <a:r>
              <a:rPr lang="en-GB" dirty="0"/>
              <a:t>19 tables for quarterly releases</a:t>
            </a:r>
          </a:p>
          <a:p>
            <a:r>
              <a:rPr lang="en-GB" dirty="0"/>
              <a:t>Two heavily related but different data sources</a:t>
            </a:r>
          </a:p>
          <a:p>
            <a:pPr lvl="1"/>
            <a:r>
              <a:rPr lang="en-GB" dirty="0"/>
              <a:t>New registrations</a:t>
            </a:r>
          </a:p>
          <a:p>
            <a:pPr lvl="1"/>
            <a:r>
              <a:rPr lang="en-GB" dirty="0"/>
              <a:t>Vehicle stock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Quick stats</a:t>
            </a:r>
          </a:p>
          <a:p>
            <a:r>
              <a:rPr lang="en-GB" dirty="0"/>
              <a:t>747,000 vehicles were registered for the first time in 2018 Q3 in GB</a:t>
            </a:r>
          </a:p>
          <a:p>
            <a:r>
              <a:rPr lang="en-GB" dirty="0"/>
              <a:t>At the end of September 2018, there were 38.4 million licensed vehicles in Great Britain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71CB-2961-4900-A7D7-F2AC7A55BACE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Coffee &amp; Coding - RAP Validation</a:t>
            </a:r>
            <a:endParaRPr lang="en-GB" sz="9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="" xmlns:a16="http://schemas.microsoft.com/office/drawing/2014/main" id="{0F99172D-2A68-4AAF-8888-235CDA98A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63499"/>
              </p:ext>
            </p:extLst>
          </p:nvPr>
        </p:nvGraphicFramePr>
        <p:xfrm>
          <a:off x="299532" y="1333998"/>
          <a:ext cx="8465849" cy="4026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99532" y="4254566"/>
            <a:ext cx="6229085" cy="1719307"/>
            <a:chOff x="299532" y="4254566"/>
            <a:chExt cx="6229085" cy="1719307"/>
          </a:xfrm>
        </p:grpSpPr>
        <p:sp>
          <p:nvSpPr>
            <p:cNvPr id="2" name="Left Brace 1"/>
            <p:cNvSpPr/>
            <p:nvPr/>
          </p:nvSpPr>
          <p:spPr>
            <a:xfrm rot="16200000">
              <a:off x="3045365" y="1508733"/>
              <a:ext cx="737419" cy="6229085"/>
            </a:xfrm>
            <a:prstGeom prst="leftBrace">
              <a:avLst>
                <a:gd name="adj1" fmla="val 8333"/>
                <a:gd name="adj2" fmla="val 49526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19338" y="5327542"/>
              <a:ext cx="1789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Focus on </a:t>
              </a:r>
              <a:r>
                <a:rPr lang="en-GB" dirty="0" err="1" smtClean="0"/>
                <a:t>RAPing</a:t>
              </a:r>
              <a:r>
                <a:rPr lang="en-GB" dirty="0" smtClean="0"/>
                <a:t> this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65208" y="4254566"/>
            <a:ext cx="1789471" cy="1719307"/>
            <a:chOff x="7065208" y="4254566"/>
            <a:chExt cx="1789471" cy="1719307"/>
          </a:xfrm>
        </p:grpSpPr>
        <p:sp>
          <p:nvSpPr>
            <p:cNvPr id="9" name="TextBox 8"/>
            <p:cNvSpPr txBox="1"/>
            <p:nvPr/>
          </p:nvSpPr>
          <p:spPr>
            <a:xfrm>
              <a:off x="7065208" y="5327542"/>
              <a:ext cx="1789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Let’s not go there…</a:t>
              </a:r>
              <a:endParaRPr lang="en-GB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959944" y="4254566"/>
              <a:ext cx="0" cy="8778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03850" y="1930401"/>
            <a:ext cx="5440125" cy="1788036"/>
          </a:xfrm>
        </p:spPr>
        <p:txBody>
          <a:bodyPr/>
          <a:lstStyle/>
          <a:p>
            <a:r>
              <a:rPr lang="en-GB" dirty="0"/>
              <a:t>Demo - SQL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E892-7ECC-4D58-8CA3-5A90C551F1F7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Coffee &amp; Coding - RAP 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19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03850" y="1930401"/>
            <a:ext cx="5440125" cy="1788036"/>
          </a:xfrm>
        </p:spPr>
        <p:txBody>
          <a:bodyPr/>
          <a:lstStyle/>
          <a:p>
            <a:r>
              <a:rPr lang="en-GB" dirty="0"/>
              <a:t>Demo - 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672A-587F-4843-B511-1F7B548D2FD7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Coffee &amp; Coding - RAP 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8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Upcoming 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9554" y="2128834"/>
            <a:ext cx="4026640" cy="4091478"/>
          </a:xfrm>
        </p:spPr>
        <p:txBody>
          <a:bodyPr/>
          <a:lstStyle/>
          <a:p>
            <a:r>
              <a:rPr lang="en-GB" dirty="0"/>
              <a:t>Time!</a:t>
            </a:r>
          </a:p>
          <a:p>
            <a:r>
              <a:rPr lang="en-GB" dirty="0" smtClean="0"/>
              <a:t>Trying </a:t>
            </a:r>
            <a:r>
              <a:rPr lang="en-GB" dirty="0"/>
              <a:t>to apply a consistent approach to tables that are </a:t>
            </a:r>
            <a:r>
              <a:rPr lang="en-GB" dirty="0" smtClean="0"/>
              <a:t>structured differently – do we change their structure?</a:t>
            </a:r>
          </a:p>
          <a:p>
            <a:r>
              <a:rPr lang="en-GB" dirty="0" smtClean="0"/>
              <a:t>How </a:t>
            </a:r>
            <a:r>
              <a:rPr lang="en-GB" dirty="0"/>
              <a:t>to present GB vs UK data</a:t>
            </a:r>
          </a:p>
          <a:p>
            <a:r>
              <a:rPr lang="en-GB" dirty="0"/>
              <a:t>RAP gives us tables to spare (e.g. HGV by fuel type)</a:t>
            </a:r>
          </a:p>
          <a:p>
            <a:r>
              <a:rPr lang="en-GB" dirty="0" smtClean="0"/>
              <a:t>Current validation </a:t>
            </a:r>
            <a:r>
              <a:rPr lang="en-GB" dirty="0"/>
              <a:t>output is helpful for 1 table but not for 76!</a:t>
            </a:r>
          </a:p>
          <a:p>
            <a:r>
              <a:rPr lang="en-GB" dirty="0"/>
              <a:t>How do we convey all these changes to users?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B72-E18F-4504-AF07-1D3BB54F3063}" type="datetime6">
              <a:rPr lang="en-GB" smtClean="0"/>
              <a:t>January 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Coffee &amp; Coding - RAP Validation</a:t>
            </a:r>
            <a:endParaRPr lang="en-GB" sz="900" dirty="0"/>
          </a:p>
        </p:txBody>
      </p:sp>
      <p:pic>
        <p:nvPicPr>
          <p:cNvPr id="1026" name="Picture 2" descr="Image result for fire it crowd"/>
          <p:cNvPicPr>
            <a:picLocks noGrp="1" noChangeAspect="1" noChangeArrowheads="1" noCrop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54" y="2453677"/>
            <a:ext cx="4140200" cy="23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2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fT Onscreen Master (4:3)">
  <a:themeElements>
    <a:clrScheme name="Dft Orignal Corporate Green">
      <a:dk1>
        <a:srgbClr val="323437"/>
      </a:dk1>
      <a:lt1>
        <a:sysClr val="window" lastClr="FFFFFF"/>
      </a:lt1>
      <a:dk2>
        <a:srgbClr val="006853"/>
      </a:dk2>
      <a:lt2>
        <a:srgbClr val="66A498"/>
      </a:lt2>
      <a:accent1>
        <a:srgbClr val="006853"/>
      </a:accent1>
      <a:accent2>
        <a:srgbClr val="338675"/>
      </a:accent2>
      <a:accent3>
        <a:srgbClr val="54565B"/>
      </a:accent3>
      <a:accent4>
        <a:srgbClr val="989A9D"/>
      </a:accent4>
      <a:accent5>
        <a:srgbClr val="66A498"/>
      </a:accent5>
      <a:accent6>
        <a:srgbClr val="CCE1DD"/>
      </a:accent6>
      <a:hlink>
        <a:srgbClr val="0082CA"/>
      </a:hlink>
      <a:folHlink>
        <a:srgbClr val="009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9B1239C5-857A-4134-9FB9-039862E98780}" vid="{DA11D363-0FF9-4765-807C-628F449C4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DfT Standard Presentation Template</Template>
  <TotalTime>599</TotalTime>
  <Words>512</Words>
  <Application>Microsoft Office PowerPoint</Application>
  <PresentationFormat>On-screen Show (4:3)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Webdings</vt:lpstr>
      <vt:lpstr>Wingdings</vt:lpstr>
      <vt:lpstr>DfT Onscreen Master (4:3)</vt:lpstr>
      <vt:lpstr>RAP Validation</vt:lpstr>
      <vt:lpstr>Disclaimer!</vt:lpstr>
      <vt:lpstr>Agenda</vt:lpstr>
      <vt:lpstr>Vehicle Licensing Statistics</vt:lpstr>
      <vt:lpstr>Vehicle Licensing Statistics</vt:lpstr>
      <vt:lpstr>Current process</vt:lpstr>
      <vt:lpstr>Demo - SQL</vt:lpstr>
      <vt:lpstr>Demo - R</vt:lpstr>
      <vt:lpstr>Upcoming Issues</vt:lpstr>
      <vt:lpstr>Questions?  Suggestions?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&amp; Coding</dc:title>
  <dc:creator>Thomas Parry</dc:creator>
  <cp:lastModifiedBy>Thomas Parry</cp:lastModifiedBy>
  <cp:revision>28</cp:revision>
  <dcterms:created xsi:type="dcterms:W3CDTF">2019-01-07T10:07:09Z</dcterms:created>
  <dcterms:modified xsi:type="dcterms:W3CDTF">2019-01-15T17:44:35Z</dcterms:modified>
</cp:coreProperties>
</file>