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0691813" cy="755967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D0"/>
    <a:srgbClr val="323437"/>
    <a:srgbClr val="FFFFFF"/>
    <a:srgbClr val="CCEAD8"/>
    <a:srgbClr val="F6DFD0"/>
    <a:srgbClr val="E0EDCF"/>
    <a:srgbClr val="CCEBEE"/>
    <a:srgbClr val="CCE6F4"/>
    <a:srgbClr val="006853"/>
    <a:srgbClr val="B3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8A301-B29F-407F-8BE9-46AA02D660A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26B06-47B7-4BEB-983F-FA2A2EE1E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0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26B06-47B7-4BEB-983F-FA2A2EE1ED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1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26B06-47B7-4BEB-983F-FA2A2EE1ED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1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2808"/>
            <a:ext cx="10691813" cy="3949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lIns="2520000" rIns="2520000" anchor="ctr">
            <a:normAutofit/>
          </a:bodyPr>
          <a:lstStyle>
            <a:lvl1pPr>
              <a:defRPr lang="en-GB" sz="1600" baseline="0" dirty="0"/>
            </a:lvl1pPr>
          </a:lstStyle>
          <a:p>
            <a:pPr marL="0" lvl="0" indent="0" algn="ctr">
              <a:buNone/>
            </a:pPr>
            <a:r>
              <a:rPr lang="en-GB" dirty="0" smtClean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9970" y="2218647"/>
            <a:ext cx="10291868" cy="849035"/>
          </a:xfrm>
          <a:prstGeom prst="rect">
            <a:avLst/>
          </a:prstGeom>
        </p:spPr>
        <p:txBody>
          <a:bodyPr tIns="0"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969" y="1252921"/>
            <a:ext cx="10291869" cy="960598"/>
          </a:xfrm>
          <a:prstGeom prst="rect">
            <a:avLst/>
          </a:prstGeom>
        </p:spPr>
        <p:txBody>
          <a:bodyPr bIns="0" anchor="b"/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7020257"/>
            <a:ext cx="10691813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5438" y="7113600"/>
            <a:ext cx="242640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997F61D-C9D2-4FEE-B223-6EE91FF46221}" type="datetime4">
              <a:rPr lang="en-GB" smtClean="0"/>
              <a:t>03 September 2018</a:t>
            </a:fld>
            <a:endParaRPr lang="en-GB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5838" y="7113600"/>
            <a:ext cx="5439600" cy="3651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600" smtClean="0">
                <a:solidFill>
                  <a:schemeClr val="bg1"/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4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827" y="7111846"/>
            <a:ext cx="5032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D412B769-AFF2-4AF8-B703-8C471E524FB6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6360" y="412093"/>
            <a:ext cx="8435477" cy="704348"/>
          </a:xfrm>
          <a:prstGeom prst="rect">
            <a:avLst/>
          </a:prstGeom>
        </p:spPr>
        <p:txBody>
          <a:bodyPr lIns="90000" rIns="9000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12529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7" name="Freeform 26"/>
          <p:cNvSpPr>
            <a:spLocks noChangeAspect="1"/>
          </p:cNvSpPr>
          <p:nvPr userDrawn="1"/>
        </p:nvSpPr>
        <p:spPr>
          <a:xfrm>
            <a:off x="8793955" y="7072127"/>
            <a:ext cx="1097756" cy="457166"/>
          </a:xfrm>
          <a:custGeom>
            <a:avLst/>
            <a:gdLst>
              <a:gd name="connsiteX0" fmla="*/ 737210 w 1097756"/>
              <a:gd name="connsiteY0" fmla="*/ 0 h 457166"/>
              <a:gd name="connsiteX1" fmla="*/ 935175 w 1097756"/>
              <a:gd name="connsiteY1" fmla="*/ 0 h 457166"/>
              <a:gd name="connsiteX2" fmla="*/ 940494 w 1097756"/>
              <a:gd name="connsiteY2" fmla="*/ 203 h 457166"/>
              <a:gd name="connsiteX3" fmla="*/ 973136 w 1097756"/>
              <a:gd name="connsiteY3" fmla="*/ 24585 h 457166"/>
              <a:gd name="connsiteX4" fmla="*/ 1092606 w 1097756"/>
              <a:gd name="connsiteY4" fmla="*/ 188889 h 457166"/>
              <a:gd name="connsiteX5" fmla="*/ 1091242 w 1097756"/>
              <a:gd name="connsiteY5" fmla="*/ 225720 h 457166"/>
              <a:gd name="connsiteX6" fmla="*/ 974238 w 1097756"/>
              <a:gd name="connsiteY6" fmla="*/ 427899 h 457166"/>
              <a:gd name="connsiteX7" fmla="*/ 940527 w 1097756"/>
              <a:gd name="connsiteY7" fmla="*/ 456921 h 457166"/>
              <a:gd name="connsiteX8" fmla="*/ 935208 w 1097756"/>
              <a:gd name="connsiteY8" fmla="*/ 457166 h 457166"/>
              <a:gd name="connsiteX9" fmla="*/ 737243 w 1097756"/>
              <a:gd name="connsiteY9" fmla="*/ 457166 h 457166"/>
              <a:gd name="connsiteX10" fmla="*/ 731390 w 1097756"/>
              <a:gd name="connsiteY10" fmla="*/ 456760 h 457166"/>
              <a:gd name="connsiteX11" fmla="*/ 709399 w 1097756"/>
              <a:gd name="connsiteY11" fmla="*/ 407312 h 457166"/>
              <a:gd name="connsiteX12" fmla="*/ 824838 w 1097756"/>
              <a:gd name="connsiteY12" fmla="*/ 207885 h 457166"/>
              <a:gd name="connsiteX13" fmla="*/ 708461 w 1097756"/>
              <a:gd name="connsiteY13" fmla="*/ 47840 h 457166"/>
              <a:gd name="connsiteX14" fmla="*/ 731356 w 1097756"/>
              <a:gd name="connsiteY14" fmla="*/ 336 h 457166"/>
              <a:gd name="connsiteX15" fmla="*/ 737210 w 1097756"/>
              <a:gd name="connsiteY15" fmla="*/ 0 h 457166"/>
              <a:gd name="connsiteX16" fmla="*/ 376211 w 1097756"/>
              <a:gd name="connsiteY16" fmla="*/ 0 h 457166"/>
              <a:gd name="connsiteX17" fmla="*/ 574176 w 1097756"/>
              <a:gd name="connsiteY17" fmla="*/ 0 h 457166"/>
              <a:gd name="connsiteX18" fmla="*/ 579495 w 1097756"/>
              <a:gd name="connsiteY18" fmla="*/ 203 h 457166"/>
              <a:gd name="connsiteX19" fmla="*/ 612137 w 1097756"/>
              <a:gd name="connsiteY19" fmla="*/ 24585 h 457166"/>
              <a:gd name="connsiteX20" fmla="*/ 731607 w 1097756"/>
              <a:gd name="connsiteY20" fmla="*/ 188889 h 457166"/>
              <a:gd name="connsiteX21" fmla="*/ 730243 w 1097756"/>
              <a:gd name="connsiteY21" fmla="*/ 225720 h 457166"/>
              <a:gd name="connsiteX22" fmla="*/ 613239 w 1097756"/>
              <a:gd name="connsiteY22" fmla="*/ 427899 h 457166"/>
              <a:gd name="connsiteX23" fmla="*/ 579528 w 1097756"/>
              <a:gd name="connsiteY23" fmla="*/ 456921 h 457166"/>
              <a:gd name="connsiteX24" fmla="*/ 574209 w 1097756"/>
              <a:gd name="connsiteY24" fmla="*/ 457166 h 457166"/>
              <a:gd name="connsiteX25" fmla="*/ 376244 w 1097756"/>
              <a:gd name="connsiteY25" fmla="*/ 457166 h 457166"/>
              <a:gd name="connsiteX26" fmla="*/ 370391 w 1097756"/>
              <a:gd name="connsiteY26" fmla="*/ 456760 h 457166"/>
              <a:gd name="connsiteX27" fmla="*/ 348400 w 1097756"/>
              <a:gd name="connsiteY27" fmla="*/ 407312 h 457166"/>
              <a:gd name="connsiteX28" fmla="*/ 463839 w 1097756"/>
              <a:gd name="connsiteY28" fmla="*/ 207885 h 457166"/>
              <a:gd name="connsiteX29" fmla="*/ 347462 w 1097756"/>
              <a:gd name="connsiteY29" fmla="*/ 47840 h 457166"/>
              <a:gd name="connsiteX30" fmla="*/ 370357 w 1097756"/>
              <a:gd name="connsiteY30" fmla="*/ 336 h 457166"/>
              <a:gd name="connsiteX31" fmla="*/ 376211 w 1097756"/>
              <a:gd name="connsiteY31" fmla="*/ 0 h 457166"/>
              <a:gd name="connsiteX32" fmla="*/ 33315 w 1097756"/>
              <a:gd name="connsiteY32" fmla="*/ 0 h 457166"/>
              <a:gd name="connsiteX33" fmla="*/ 231280 w 1097756"/>
              <a:gd name="connsiteY33" fmla="*/ 0 h 457166"/>
              <a:gd name="connsiteX34" fmla="*/ 236599 w 1097756"/>
              <a:gd name="connsiteY34" fmla="*/ 203 h 457166"/>
              <a:gd name="connsiteX35" fmla="*/ 269241 w 1097756"/>
              <a:gd name="connsiteY35" fmla="*/ 24585 h 457166"/>
              <a:gd name="connsiteX36" fmla="*/ 388711 w 1097756"/>
              <a:gd name="connsiteY36" fmla="*/ 188889 h 457166"/>
              <a:gd name="connsiteX37" fmla="*/ 387347 w 1097756"/>
              <a:gd name="connsiteY37" fmla="*/ 225720 h 457166"/>
              <a:gd name="connsiteX38" fmla="*/ 270343 w 1097756"/>
              <a:gd name="connsiteY38" fmla="*/ 427899 h 457166"/>
              <a:gd name="connsiteX39" fmla="*/ 236632 w 1097756"/>
              <a:gd name="connsiteY39" fmla="*/ 456921 h 457166"/>
              <a:gd name="connsiteX40" fmla="*/ 231313 w 1097756"/>
              <a:gd name="connsiteY40" fmla="*/ 457166 h 457166"/>
              <a:gd name="connsiteX41" fmla="*/ 33348 w 1097756"/>
              <a:gd name="connsiteY41" fmla="*/ 457166 h 457166"/>
              <a:gd name="connsiteX42" fmla="*/ 27495 w 1097756"/>
              <a:gd name="connsiteY42" fmla="*/ 456760 h 457166"/>
              <a:gd name="connsiteX43" fmla="*/ 5504 w 1097756"/>
              <a:gd name="connsiteY43" fmla="*/ 407312 h 457166"/>
              <a:gd name="connsiteX44" fmla="*/ 120943 w 1097756"/>
              <a:gd name="connsiteY44" fmla="*/ 207885 h 457166"/>
              <a:gd name="connsiteX45" fmla="*/ 4566 w 1097756"/>
              <a:gd name="connsiteY45" fmla="*/ 47840 h 457166"/>
              <a:gd name="connsiteX46" fmla="*/ 27461 w 1097756"/>
              <a:gd name="connsiteY46" fmla="*/ 336 h 457166"/>
              <a:gd name="connsiteX47" fmla="*/ 33315 w 1097756"/>
              <a:gd name="connsiteY47" fmla="*/ 0 h 4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97756" h="457166">
                <a:moveTo>
                  <a:pt x="737210" y="0"/>
                </a:moveTo>
                <a:lnTo>
                  <a:pt x="935175" y="0"/>
                </a:lnTo>
                <a:lnTo>
                  <a:pt x="940494" y="203"/>
                </a:lnTo>
                <a:cubicBezTo>
                  <a:pt x="959451" y="1508"/>
                  <a:pt x="964826" y="12621"/>
                  <a:pt x="973136" y="24585"/>
                </a:cubicBezTo>
                <a:lnTo>
                  <a:pt x="1092606" y="188889"/>
                </a:lnTo>
                <a:cubicBezTo>
                  <a:pt x="1099960" y="199908"/>
                  <a:pt x="1099379" y="211040"/>
                  <a:pt x="1091242" y="225720"/>
                </a:cubicBezTo>
                <a:lnTo>
                  <a:pt x="974238" y="427899"/>
                </a:lnTo>
                <a:cubicBezTo>
                  <a:pt x="965928" y="442382"/>
                  <a:pt x="959484" y="455341"/>
                  <a:pt x="940527" y="456921"/>
                </a:cubicBezTo>
                <a:lnTo>
                  <a:pt x="935208" y="457166"/>
                </a:lnTo>
                <a:lnTo>
                  <a:pt x="737243" y="457166"/>
                </a:lnTo>
                <a:cubicBezTo>
                  <a:pt x="736155" y="457080"/>
                  <a:pt x="733772" y="457144"/>
                  <a:pt x="731390" y="456760"/>
                </a:cubicBezTo>
                <a:cubicBezTo>
                  <a:pt x="711946" y="454765"/>
                  <a:pt x="695262" y="432727"/>
                  <a:pt x="709399" y="407312"/>
                </a:cubicBezTo>
                <a:lnTo>
                  <a:pt x="824838" y="207885"/>
                </a:lnTo>
                <a:lnTo>
                  <a:pt x="708461" y="47840"/>
                </a:lnTo>
                <a:cubicBezTo>
                  <a:pt x="695640" y="26369"/>
                  <a:pt x="711912" y="1984"/>
                  <a:pt x="731356" y="336"/>
                </a:cubicBezTo>
                <a:cubicBezTo>
                  <a:pt x="733739" y="19"/>
                  <a:pt x="736122" y="71"/>
                  <a:pt x="737210" y="0"/>
                </a:cubicBezTo>
                <a:close/>
                <a:moveTo>
                  <a:pt x="376211" y="0"/>
                </a:moveTo>
                <a:lnTo>
                  <a:pt x="574176" y="0"/>
                </a:lnTo>
                <a:lnTo>
                  <a:pt x="579495" y="203"/>
                </a:lnTo>
                <a:cubicBezTo>
                  <a:pt x="598452" y="1508"/>
                  <a:pt x="603827" y="12621"/>
                  <a:pt x="612137" y="24585"/>
                </a:cubicBezTo>
                <a:lnTo>
                  <a:pt x="731607" y="188889"/>
                </a:lnTo>
                <a:cubicBezTo>
                  <a:pt x="738961" y="199908"/>
                  <a:pt x="738380" y="211040"/>
                  <a:pt x="730243" y="225720"/>
                </a:cubicBezTo>
                <a:lnTo>
                  <a:pt x="613239" y="427899"/>
                </a:lnTo>
                <a:cubicBezTo>
                  <a:pt x="604929" y="442382"/>
                  <a:pt x="598485" y="455341"/>
                  <a:pt x="579528" y="456921"/>
                </a:cubicBezTo>
                <a:lnTo>
                  <a:pt x="574209" y="457166"/>
                </a:lnTo>
                <a:lnTo>
                  <a:pt x="376244" y="457166"/>
                </a:lnTo>
                <a:cubicBezTo>
                  <a:pt x="375156" y="457080"/>
                  <a:pt x="372773" y="457144"/>
                  <a:pt x="370391" y="456760"/>
                </a:cubicBezTo>
                <a:cubicBezTo>
                  <a:pt x="350947" y="454765"/>
                  <a:pt x="334263" y="432727"/>
                  <a:pt x="348400" y="407312"/>
                </a:cubicBezTo>
                <a:lnTo>
                  <a:pt x="463839" y="207885"/>
                </a:lnTo>
                <a:lnTo>
                  <a:pt x="347462" y="47840"/>
                </a:lnTo>
                <a:cubicBezTo>
                  <a:pt x="334641" y="26369"/>
                  <a:pt x="350913" y="1984"/>
                  <a:pt x="370357" y="336"/>
                </a:cubicBezTo>
                <a:cubicBezTo>
                  <a:pt x="372740" y="19"/>
                  <a:pt x="375123" y="71"/>
                  <a:pt x="376211" y="0"/>
                </a:cubicBezTo>
                <a:close/>
                <a:moveTo>
                  <a:pt x="33315" y="0"/>
                </a:moveTo>
                <a:lnTo>
                  <a:pt x="231280" y="0"/>
                </a:lnTo>
                <a:lnTo>
                  <a:pt x="236599" y="203"/>
                </a:lnTo>
                <a:cubicBezTo>
                  <a:pt x="255556" y="1508"/>
                  <a:pt x="260931" y="12621"/>
                  <a:pt x="269241" y="24585"/>
                </a:cubicBezTo>
                <a:lnTo>
                  <a:pt x="388711" y="188889"/>
                </a:lnTo>
                <a:cubicBezTo>
                  <a:pt x="396065" y="199908"/>
                  <a:pt x="395484" y="211040"/>
                  <a:pt x="387347" y="225720"/>
                </a:cubicBezTo>
                <a:lnTo>
                  <a:pt x="270343" y="427899"/>
                </a:lnTo>
                <a:cubicBezTo>
                  <a:pt x="262033" y="442382"/>
                  <a:pt x="255589" y="455341"/>
                  <a:pt x="236632" y="456921"/>
                </a:cubicBezTo>
                <a:lnTo>
                  <a:pt x="231313" y="457166"/>
                </a:lnTo>
                <a:lnTo>
                  <a:pt x="33348" y="457166"/>
                </a:lnTo>
                <a:cubicBezTo>
                  <a:pt x="32260" y="457080"/>
                  <a:pt x="29877" y="457144"/>
                  <a:pt x="27495" y="456760"/>
                </a:cubicBezTo>
                <a:cubicBezTo>
                  <a:pt x="8051" y="454765"/>
                  <a:pt x="-8633" y="432727"/>
                  <a:pt x="5504" y="407312"/>
                </a:cubicBezTo>
                <a:lnTo>
                  <a:pt x="120943" y="207885"/>
                </a:lnTo>
                <a:lnTo>
                  <a:pt x="4566" y="47840"/>
                </a:lnTo>
                <a:cubicBezTo>
                  <a:pt x="-8255" y="26369"/>
                  <a:pt x="8017" y="1984"/>
                  <a:pt x="27461" y="336"/>
                </a:cubicBezTo>
                <a:cubicBezTo>
                  <a:pt x="29844" y="19"/>
                  <a:pt x="32227" y="71"/>
                  <a:pt x="33315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00686" y="1389071"/>
            <a:ext cx="5058000" cy="2664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9"/>
          </p:nvPr>
        </p:nvSpPr>
        <p:spPr>
          <a:xfrm>
            <a:off x="5433126" y="1389071"/>
            <a:ext cx="5058000" cy="2664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200686" y="4232100"/>
            <a:ext cx="5058000" cy="2664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21"/>
          </p:nvPr>
        </p:nvSpPr>
        <p:spPr>
          <a:xfrm>
            <a:off x="5433126" y="4232098"/>
            <a:ext cx="5058000" cy="2664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89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ing Pages (Even Page Numb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6360" y="412093"/>
            <a:ext cx="8435477" cy="704348"/>
          </a:xfrm>
          <a:prstGeom prst="rect">
            <a:avLst/>
          </a:prstGeom>
        </p:spPr>
        <p:txBody>
          <a:bodyPr lIns="90000" rIns="9000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12529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094833" y="6891891"/>
            <a:ext cx="980395" cy="18976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CDF6F22D-4375-412C-B9C2-68F6FB41412A}" type="datetime4">
              <a:rPr lang="en-GB" smtClean="0"/>
              <a:t>03 September 2018</a:t>
            </a:fld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0457774" y="7242931"/>
            <a:ext cx="280979" cy="187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044221" y="3847940"/>
            <a:ext cx="5107504" cy="189764"/>
          </a:xfrm>
          <a:prstGeom prst="rect">
            <a:avLst/>
          </a:prstGeom>
        </p:spPr>
        <p:txBody>
          <a:bodyPr anchor="b"/>
          <a:lstStyle>
            <a:lvl1pPr algn="ctr">
              <a:defRPr lang="en-GB" sz="500" baseline="0" smtClean="0">
                <a:solidFill>
                  <a:schemeClr val="bg1"/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0686" y="1389071"/>
            <a:ext cx="10291151" cy="60879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0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ing Pages (Odd Page Numb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827" y="7111846"/>
            <a:ext cx="5032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CB639253-CF18-4005-B9D0-5B67248B5F74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>
            <a:spLocks noChangeAspect="1"/>
          </p:cNvSpPr>
          <p:nvPr userDrawn="1"/>
        </p:nvSpPr>
        <p:spPr>
          <a:xfrm>
            <a:off x="8793955" y="7072127"/>
            <a:ext cx="1097756" cy="457166"/>
          </a:xfrm>
          <a:custGeom>
            <a:avLst/>
            <a:gdLst>
              <a:gd name="connsiteX0" fmla="*/ 737210 w 1097756"/>
              <a:gd name="connsiteY0" fmla="*/ 0 h 457166"/>
              <a:gd name="connsiteX1" fmla="*/ 935175 w 1097756"/>
              <a:gd name="connsiteY1" fmla="*/ 0 h 457166"/>
              <a:gd name="connsiteX2" fmla="*/ 940494 w 1097756"/>
              <a:gd name="connsiteY2" fmla="*/ 203 h 457166"/>
              <a:gd name="connsiteX3" fmla="*/ 973136 w 1097756"/>
              <a:gd name="connsiteY3" fmla="*/ 24585 h 457166"/>
              <a:gd name="connsiteX4" fmla="*/ 1092606 w 1097756"/>
              <a:gd name="connsiteY4" fmla="*/ 188889 h 457166"/>
              <a:gd name="connsiteX5" fmla="*/ 1091242 w 1097756"/>
              <a:gd name="connsiteY5" fmla="*/ 225720 h 457166"/>
              <a:gd name="connsiteX6" fmla="*/ 974238 w 1097756"/>
              <a:gd name="connsiteY6" fmla="*/ 427899 h 457166"/>
              <a:gd name="connsiteX7" fmla="*/ 940527 w 1097756"/>
              <a:gd name="connsiteY7" fmla="*/ 456921 h 457166"/>
              <a:gd name="connsiteX8" fmla="*/ 935208 w 1097756"/>
              <a:gd name="connsiteY8" fmla="*/ 457166 h 457166"/>
              <a:gd name="connsiteX9" fmla="*/ 737243 w 1097756"/>
              <a:gd name="connsiteY9" fmla="*/ 457166 h 457166"/>
              <a:gd name="connsiteX10" fmla="*/ 731390 w 1097756"/>
              <a:gd name="connsiteY10" fmla="*/ 456760 h 457166"/>
              <a:gd name="connsiteX11" fmla="*/ 709399 w 1097756"/>
              <a:gd name="connsiteY11" fmla="*/ 407312 h 457166"/>
              <a:gd name="connsiteX12" fmla="*/ 824838 w 1097756"/>
              <a:gd name="connsiteY12" fmla="*/ 207885 h 457166"/>
              <a:gd name="connsiteX13" fmla="*/ 708461 w 1097756"/>
              <a:gd name="connsiteY13" fmla="*/ 47840 h 457166"/>
              <a:gd name="connsiteX14" fmla="*/ 731356 w 1097756"/>
              <a:gd name="connsiteY14" fmla="*/ 336 h 457166"/>
              <a:gd name="connsiteX15" fmla="*/ 737210 w 1097756"/>
              <a:gd name="connsiteY15" fmla="*/ 0 h 457166"/>
              <a:gd name="connsiteX16" fmla="*/ 376211 w 1097756"/>
              <a:gd name="connsiteY16" fmla="*/ 0 h 457166"/>
              <a:gd name="connsiteX17" fmla="*/ 574176 w 1097756"/>
              <a:gd name="connsiteY17" fmla="*/ 0 h 457166"/>
              <a:gd name="connsiteX18" fmla="*/ 579495 w 1097756"/>
              <a:gd name="connsiteY18" fmla="*/ 203 h 457166"/>
              <a:gd name="connsiteX19" fmla="*/ 612137 w 1097756"/>
              <a:gd name="connsiteY19" fmla="*/ 24585 h 457166"/>
              <a:gd name="connsiteX20" fmla="*/ 731607 w 1097756"/>
              <a:gd name="connsiteY20" fmla="*/ 188889 h 457166"/>
              <a:gd name="connsiteX21" fmla="*/ 730243 w 1097756"/>
              <a:gd name="connsiteY21" fmla="*/ 225720 h 457166"/>
              <a:gd name="connsiteX22" fmla="*/ 613239 w 1097756"/>
              <a:gd name="connsiteY22" fmla="*/ 427899 h 457166"/>
              <a:gd name="connsiteX23" fmla="*/ 579528 w 1097756"/>
              <a:gd name="connsiteY23" fmla="*/ 456921 h 457166"/>
              <a:gd name="connsiteX24" fmla="*/ 574209 w 1097756"/>
              <a:gd name="connsiteY24" fmla="*/ 457166 h 457166"/>
              <a:gd name="connsiteX25" fmla="*/ 376244 w 1097756"/>
              <a:gd name="connsiteY25" fmla="*/ 457166 h 457166"/>
              <a:gd name="connsiteX26" fmla="*/ 370391 w 1097756"/>
              <a:gd name="connsiteY26" fmla="*/ 456760 h 457166"/>
              <a:gd name="connsiteX27" fmla="*/ 348400 w 1097756"/>
              <a:gd name="connsiteY27" fmla="*/ 407312 h 457166"/>
              <a:gd name="connsiteX28" fmla="*/ 463839 w 1097756"/>
              <a:gd name="connsiteY28" fmla="*/ 207885 h 457166"/>
              <a:gd name="connsiteX29" fmla="*/ 347462 w 1097756"/>
              <a:gd name="connsiteY29" fmla="*/ 47840 h 457166"/>
              <a:gd name="connsiteX30" fmla="*/ 370357 w 1097756"/>
              <a:gd name="connsiteY30" fmla="*/ 336 h 457166"/>
              <a:gd name="connsiteX31" fmla="*/ 376211 w 1097756"/>
              <a:gd name="connsiteY31" fmla="*/ 0 h 457166"/>
              <a:gd name="connsiteX32" fmla="*/ 33315 w 1097756"/>
              <a:gd name="connsiteY32" fmla="*/ 0 h 457166"/>
              <a:gd name="connsiteX33" fmla="*/ 231280 w 1097756"/>
              <a:gd name="connsiteY33" fmla="*/ 0 h 457166"/>
              <a:gd name="connsiteX34" fmla="*/ 236599 w 1097756"/>
              <a:gd name="connsiteY34" fmla="*/ 203 h 457166"/>
              <a:gd name="connsiteX35" fmla="*/ 269241 w 1097756"/>
              <a:gd name="connsiteY35" fmla="*/ 24585 h 457166"/>
              <a:gd name="connsiteX36" fmla="*/ 388711 w 1097756"/>
              <a:gd name="connsiteY36" fmla="*/ 188889 h 457166"/>
              <a:gd name="connsiteX37" fmla="*/ 387347 w 1097756"/>
              <a:gd name="connsiteY37" fmla="*/ 225720 h 457166"/>
              <a:gd name="connsiteX38" fmla="*/ 270343 w 1097756"/>
              <a:gd name="connsiteY38" fmla="*/ 427899 h 457166"/>
              <a:gd name="connsiteX39" fmla="*/ 236632 w 1097756"/>
              <a:gd name="connsiteY39" fmla="*/ 456921 h 457166"/>
              <a:gd name="connsiteX40" fmla="*/ 231313 w 1097756"/>
              <a:gd name="connsiteY40" fmla="*/ 457166 h 457166"/>
              <a:gd name="connsiteX41" fmla="*/ 33348 w 1097756"/>
              <a:gd name="connsiteY41" fmla="*/ 457166 h 457166"/>
              <a:gd name="connsiteX42" fmla="*/ 27495 w 1097756"/>
              <a:gd name="connsiteY42" fmla="*/ 456760 h 457166"/>
              <a:gd name="connsiteX43" fmla="*/ 5504 w 1097756"/>
              <a:gd name="connsiteY43" fmla="*/ 407312 h 457166"/>
              <a:gd name="connsiteX44" fmla="*/ 120943 w 1097756"/>
              <a:gd name="connsiteY44" fmla="*/ 207885 h 457166"/>
              <a:gd name="connsiteX45" fmla="*/ 4566 w 1097756"/>
              <a:gd name="connsiteY45" fmla="*/ 47840 h 457166"/>
              <a:gd name="connsiteX46" fmla="*/ 27461 w 1097756"/>
              <a:gd name="connsiteY46" fmla="*/ 336 h 457166"/>
              <a:gd name="connsiteX47" fmla="*/ 33315 w 1097756"/>
              <a:gd name="connsiteY47" fmla="*/ 0 h 4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97756" h="457166">
                <a:moveTo>
                  <a:pt x="737210" y="0"/>
                </a:moveTo>
                <a:lnTo>
                  <a:pt x="935175" y="0"/>
                </a:lnTo>
                <a:lnTo>
                  <a:pt x="940494" y="203"/>
                </a:lnTo>
                <a:cubicBezTo>
                  <a:pt x="959451" y="1508"/>
                  <a:pt x="964826" y="12621"/>
                  <a:pt x="973136" y="24585"/>
                </a:cubicBezTo>
                <a:lnTo>
                  <a:pt x="1092606" y="188889"/>
                </a:lnTo>
                <a:cubicBezTo>
                  <a:pt x="1099960" y="199908"/>
                  <a:pt x="1099379" y="211040"/>
                  <a:pt x="1091242" y="225720"/>
                </a:cubicBezTo>
                <a:lnTo>
                  <a:pt x="974238" y="427899"/>
                </a:lnTo>
                <a:cubicBezTo>
                  <a:pt x="965928" y="442382"/>
                  <a:pt x="959484" y="455341"/>
                  <a:pt x="940527" y="456921"/>
                </a:cubicBezTo>
                <a:lnTo>
                  <a:pt x="935208" y="457166"/>
                </a:lnTo>
                <a:lnTo>
                  <a:pt x="737243" y="457166"/>
                </a:lnTo>
                <a:cubicBezTo>
                  <a:pt x="736155" y="457080"/>
                  <a:pt x="733772" y="457144"/>
                  <a:pt x="731390" y="456760"/>
                </a:cubicBezTo>
                <a:cubicBezTo>
                  <a:pt x="711946" y="454765"/>
                  <a:pt x="695262" y="432727"/>
                  <a:pt x="709399" y="407312"/>
                </a:cubicBezTo>
                <a:lnTo>
                  <a:pt x="824838" y="207885"/>
                </a:lnTo>
                <a:lnTo>
                  <a:pt x="708461" y="47840"/>
                </a:lnTo>
                <a:cubicBezTo>
                  <a:pt x="695640" y="26369"/>
                  <a:pt x="711912" y="1984"/>
                  <a:pt x="731356" y="336"/>
                </a:cubicBezTo>
                <a:cubicBezTo>
                  <a:pt x="733739" y="19"/>
                  <a:pt x="736122" y="71"/>
                  <a:pt x="737210" y="0"/>
                </a:cubicBezTo>
                <a:close/>
                <a:moveTo>
                  <a:pt x="376211" y="0"/>
                </a:moveTo>
                <a:lnTo>
                  <a:pt x="574176" y="0"/>
                </a:lnTo>
                <a:lnTo>
                  <a:pt x="579495" y="203"/>
                </a:lnTo>
                <a:cubicBezTo>
                  <a:pt x="598452" y="1508"/>
                  <a:pt x="603827" y="12621"/>
                  <a:pt x="612137" y="24585"/>
                </a:cubicBezTo>
                <a:lnTo>
                  <a:pt x="731607" y="188889"/>
                </a:lnTo>
                <a:cubicBezTo>
                  <a:pt x="738961" y="199908"/>
                  <a:pt x="738380" y="211040"/>
                  <a:pt x="730243" y="225720"/>
                </a:cubicBezTo>
                <a:lnTo>
                  <a:pt x="613239" y="427899"/>
                </a:lnTo>
                <a:cubicBezTo>
                  <a:pt x="604929" y="442382"/>
                  <a:pt x="598485" y="455341"/>
                  <a:pt x="579528" y="456921"/>
                </a:cubicBezTo>
                <a:lnTo>
                  <a:pt x="574209" y="457166"/>
                </a:lnTo>
                <a:lnTo>
                  <a:pt x="376244" y="457166"/>
                </a:lnTo>
                <a:cubicBezTo>
                  <a:pt x="375156" y="457080"/>
                  <a:pt x="372773" y="457144"/>
                  <a:pt x="370391" y="456760"/>
                </a:cubicBezTo>
                <a:cubicBezTo>
                  <a:pt x="350947" y="454765"/>
                  <a:pt x="334263" y="432727"/>
                  <a:pt x="348400" y="407312"/>
                </a:cubicBezTo>
                <a:lnTo>
                  <a:pt x="463839" y="207885"/>
                </a:lnTo>
                <a:lnTo>
                  <a:pt x="347462" y="47840"/>
                </a:lnTo>
                <a:cubicBezTo>
                  <a:pt x="334641" y="26369"/>
                  <a:pt x="350913" y="1984"/>
                  <a:pt x="370357" y="336"/>
                </a:cubicBezTo>
                <a:cubicBezTo>
                  <a:pt x="372740" y="19"/>
                  <a:pt x="375123" y="71"/>
                  <a:pt x="376211" y="0"/>
                </a:cubicBezTo>
                <a:close/>
                <a:moveTo>
                  <a:pt x="33315" y="0"/>
                </a:moveTo>
                <a:lnTo>
                  <a:pt x="231280" y="0"/>
                </a:lnTo>
                <a:lnTo>
                  <a:pt x="236599" y="203"/>
                </a:lnTo>
                <a:cubicBezTo>
                  <a:pt x="255556" y="1508"/>
                  <a:pt x="260931" y="12621"/>
                  <a:pt x="269241" y="24585"/>
                </a:cubicBezTo>
                <a:lnTo>
                  <a:pt x="388711" y="188889"/>
                </a:lnTo>
                <a:cubicBezTo>
                  <a:pt x="396065" y="199908"/>
                  <a:pt x="395484" y="211040"/>
                  <a:pt x="387347" y="225720"/>
                </a:cubicBezTo>
                <a:lnTo>
                  <a:pt x="270343" y="427899"/>
                </a:lnTo>
                <a:cubicBezTo>
                  <a:pt x="262033" y="442382"/>
                  <a:pt x="255589" y="455341"/>
                  <a:pt x="236632" y="456921"/>
                </a:cubicBezTo>
                <a:lnTo>
                  <a:pt x="231313" y="457166"/>
                </a:lnTo>
                <a:lnTo>
                  <a:pt x="33348" y="457166"/>
                </a:lnTo>
                <a:cubicBezTo>
                  <a:pt x="32260" y="457080"/>
                  <a:pt x="29877" y="457144"/>
                  <a:pt x="27495" y="456760"/>
                </a:cubicBezTo>
                <a:cubicBezTo>
                  <a:pt x="8051" y="454765"/>
                  <a:pt x="-8633" y="432727"/>
                  <a:pt x="5504" y="407312"/>
                </a:cubicBezTo>
                <a:lnTo>
                  <a:pt x="120943" y="207885"/>
                </a:lnTo>
                <a:lnTo>
                  <a:pt x="4566" y="47840"/>
                </a:lnTo>
                <a:cubicBezTo>
                  <a:pt x="-8255" y="26369"/>
                  <a:pt x="8017" y="1984"/>
                  <a:pt x="27461" y="336"/>
                </a:cubicBezTo>
                <a:cubicBezTo>
                  <a:pt x="29844" y="19"/>
                  <a:pt x="32227" y="71"/>
                  <a:pt x="33315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0686" y="74646"/>
            <a:ext cx="10291151" cy="686290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71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nverse Phot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2808"/>
            <a:ext cx="10691813" cy="3949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4536000" rIns="4536000" anchor="ctr">
            <a:normAutofit/>
          </a:bodyPr>
          <a:lstStyle>
            <a:lvl1pPr marL="251986" indent="-251986">
              <a:buNone/>
              <a:defRPr lang="en-GB" sz="1200" baseline="0" dirty="0"/>
            </a:lvl1pPr>
          </a:lstStyle>
          <a:p>
            <a:pPr marL="0" lvl="0" indent="0" algn="ctr"/>
            <a:r>
              <a:rPr lang="en-GB" dirty="0" smtClean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  <a:p>
            <a:pPr marL="0" lvl="0" indent="0" algn="ctr"/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9970" y="2218647"/>
            <a:ext cx="10291868" cy="849035"/>
          </a:xfrm>
          <a:prstGeom prst="rect">
            <a:avLst/>
          </a:prstGeom>
        </p:spPr>
        <p:txBody>
          <a:bodyPr tIns="0"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969" y="1252921"/>
            <a:ext cx="10291869" cy="960598"/>
          </a:xfrm>
          <a:prstGeom prst="rect">
            <a:avLst/>
          </a:prstGeom>
        </p:spPr>
        <p:txBody>
          <a:bodyPr bIns="0" anchor="b"/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5438" y="7113600"/>
            <a:ext cx="242640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72EFA6-9F41-4080-BA8E-AF13B4E2F5C8}" type="datetime4">
              <a:rPr lang="en-GB" smtClean="0"/>
              <a:t>03 September 2018</a:t>
            </a:fld>
            <a:endParaRPr lang="en-GB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5838" y="7113600"/>
            <a:ext cx="5439600" cy="3651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600" smtClean="0">
                <a:solidFill>
                  <a:schemeClr val="bg1"/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72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nverse Photographic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072808"/>
            <a:ext cx="3492000" cy="3949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188000" rIns="828000" anchor="ctr">
            <a:normAutofit/>
          </a:bodyPr>
          <a:lstStyle>
            <a:lvl1pPr marL="251986" indent="-251986">
              <a:buNone/>
              <a:defRPr lang="en-GB" sz="1200" baseline="0" dirty="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99813" y="3072808"/>
            <a:ext cx="3492000" cy="3949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188000" rIns="828000" anchor="ctr">
            <a:normAutofit/>
          </a:bodyPr>
          <a:lstStyle>
            <a:lvl1pPr marL="251986" indent="-251986">
              <a:buNone/>
              <a:defRPr lang="en-GB" sz="1200" baseline="0" dirty="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593053" y="3072808"/>
            <a:ext cx="3492000" cy="3949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08000" rIns="936000" anchor="ctr">
            <a:normAutofit/>
          </a:bodyPr>
          <a:lstStyle>
            <a:lvl1pPr marL="251986" indent="-251986" algn="ctr">
              <a:buNone/>
              <a:defRPr lang="en-GB" sz="1200" baseline="0" dirty="0"/>
            </a:lvl1pPr>
          </a:lstStyle>
          <a:p>
            <a:pPr marL="0" lvl="0" indent="0" algn="ctr"/>
            <a:r>
              <a:rPr lang="en-GB" dirty="0" smtClean="0"/>
              <a:t>This title layout is designed for use with three pictures on the title slide. To insert a picture, click the icons in the centre of the chevrons, then go Insert &gt; Pictures from the ribbon. The chevron pattern on this slide is fixed. If you lose it, try sending the image to the back. You can also open a new blank template and copy it back into your presentation.</a:t>
            </a:r>
          </a:p>
          <a:p>
            <a:pPr marL="0" lvl="0" indent="0" algn="ctr"/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9970" y="2218647"/>
            <a:ext cx="10291868" cy="849035"/>
          </a:xfrm>
          <a:prstGeom prst="rect">
            <a:avLst/>
          </a:prstGeom>
        </p:spPr>
        <p:txBody>
          <a:bodyPr tIns="0"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969" y="1252921"/>
            <a:ext cx="10291869" cy="960598"/>
          </a:xfrm>
          <a:prstGeom prst="rect">
            <a:avLst/>
          </a:prstGeom>
        </p:spPr>
        <p:txBody>
          <a:bodyPr bIns="0" anchor="b"/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5438" y="7113600"/>
            <a:ext cx="242640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B480C-1B4D-49EF-822F-1C6796BB8C6C}" type="datetime4">
              <a:rPr lang="en-GB" smtClean="0"/>
              <a:t>03 September 2018</a:t>
            </a:fld>
            <a:endParaRPr lang="en-GB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5838" y="7113600"/>
            <a:ext cx="5439600" cy="3651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600" smtClean="0">
                <a:solidFill>
                  <a:schemeClr val="bg1"/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40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9970" y="2218647"/>
            <a:ext cx="10291868" cy="849035"/>
          </a:xfrm>
          <a:prstGeom prst="rect">
            <a:avLst/>
          </a:prstGeom>
        </p:spPr>
        <p:txBody>
          <a:bodyPr tIns="0"/>
          <a:lstStyle>
            <a:lvl1pPr marL="0" indent="0" algn="r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9" y="1252921"/>
            <a:ext cx="10291869" cy="960598"/>
          </a:xfrm>
          <a:prstGeom prst="rect">
            <a:avLst/>
          </a:prstGeom>
        </p:spPr>
        <p:txBody>
          <a:bodyPr bIns="0" anchor="b"/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Date Placeholder 9"/>
          <p:cNvSpPr>
            <a:spLocks noGrp="1"/>
          </p:cNvSpPr>
          <p:nvPr>
            <p:ph type="dt" sz="half" idx="2"/>
          </p:nvPr>
        </p:nvSpPr>
        <p:spPr>
          <a:xfrm>
            <a:off x="8064727" y="7116972"/>
            <a:ext cx="242711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4993FBD-CC4A-4DFF-B16F-398567D86734}" type="datetime4">
              <a:rPr lang="en-GB" smtClean="0"/>
              <a:t>03 September 2018</a:t>
            </a:fld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9974" y="3072808"/>
            <a:ext cx="10291864" cy="3952576"/>
            <a:chOff x="199974" y="3067682"/>
            <a:chExt cx="10291864" cy="3952576"/>
          </a:xfrm>
        </p:grpSpPr>
        <p:sp>
          <p:nvSpPr>
            <p:cNvPr id="3" name="Rounded Rectangle 2"/>
            <p:cNvSpPr/>
            <p:nvPr userDrawn="1"/>
          </p:nvSpPr>
          <p:spPr>
            <a:xfrm>
              <a:off x="199974" y="3067682"/>
              <a:ext cx="10291864" cy="3952575"/>
            </a:xfrm>
            <a:prstGeom prst="roundRect">
              <a:avLst>
                <a:gd name="adj" fmla="val 413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 userDrawn="1"/>
          </p:nvSpPr>
          <p:spPr>
            <a:xfrm>
              <a:off x="199974" y="3067683"/>
              <a:ext cx="10291864" cy="3952575"/>
            </a:xfrm>
            <a:custGeom>
              <a:avLst/>
              <a:gdLst>
                <a:gd name="connsiteX0" fmla="*/ 9504639 w 10291864"/>
                <a:gd name="connsiteY0" fmla="*/ 3709720 h 3952575"/>
                <a:gd name="connsiteX1" fmla="*/ 9505987 w 10291864"/>
                <a:gd name="connsiteY1" fmla="*/ 3709720 h 3952575"/>
                <a:gd name="connsiteX2" fmla="*/ 9540344 w 10291864"/>
                <a:gd name="connsiteY2" fmla="*/ 3709720 h 3952575"/>
                <a:gd name="connsiteX3" fmla="*/ 9684875 w 10291864"/>
                <a:gd name="connsiteY3" fmla="*/ 3709720 h 3952575"/>
                <a:gd name="connsiteX4" fmla="*/ 9719232 w 10291864"/>
                <a:gd name="connsiteY4" fmla="*/ 3709720 h 3952575"/>
                <a:gd name="connsiteX5" fmla="*/ 9720579 w 10291864"/>
                <a:gd name="connsiteY5" fmla="*/ 3709720 h 3952575"/>
                <a:gd name="connsiteX6" fmla="*/ 9726345 w 10291864"/>
                <a:gd name="connsiteY6" fmla="*/ 3709940 h 3952575"/>
                <a:gd name="connsiteX7" fmla="*/ 9761729 w 10291864"/>
                <a:gd name="connsiteY7" fmla="*/ 3736370 h 3952575"/>
                <a:gd name="connsiteX8" fmla="*/ 9891234 w 10291864"/>
                <a:gd name="connsiteY8" fmla="*/ 3914474 h 3952575"/>
                <a:gd name="connsiteX9" fmla="*/ 9889823 w 10291864"/>
                <a:gd name="connsiteY9" fmla="*/ 3952575 h 3952575"/>
                <a:gd name="connsiteX10" fmla="*/ 9589491 w 10291864"/>
                <a:gd name="connsiteY10" fmla="*/ 3952575 h 3952575"/>
                <a:gd name="connsiteX11" fmla="*/ 9599627 w 10291864"/>
                <a:gd name="connsiteY11" fmla="*/ 3935065 h 3952575"/>
                <a:gd name="connsiteX12" fmla="*/ 9473476 w 10291864"/>
                <a:gd name="connsiteY12" fmla="*/ 3761578 h 3952575"/>
                <a:gd name="connsiteX13" fmla="*/ 9498294 w 10291864"/>
                <a:gd name="connsiteY13" fmla="*/ 3710084 h 3952575"/>
                <a:gd name="connsiteX14" fmla="*/ 9504639 w 10291864"/>
                <a:gd name="connsiteY14" fmla="*/ 3709720 h 3952575"/>
                <a:gd name="connsiteX15" fmla="*/ 8549535 w 10291864"/>
                <a:gd name="connsiteY15" fmla="*/ 3709720 h 3952575"/>
                <a:gd name="connsiteX16" fmla="*/ 8550883 w 10291864"/>
                <a:gd name="connsiteY16" fmla="*/ 3709720 h 3952575"/>
                <a:gd name="connsiteX17" fmla="*/ 8585240 w 10291864"/>
                <a:gd name="connsiteY17" fmla="*/ 3709720 h 3952575"/>
                <a:gd name="connsiteX18" fmla="*/ 8729771 w 10291864"/>
                <a:gd name="connsiteY18" fmla="*/ 3709720 h 3952575"/>
                <a:gd name="connsiteX19" fmla="*/ 8764128 w 10291864"/>
                <a:gd name="connsiteY19" fmla="*/ 3709720 h 3952575"/>
                <a:gd name="connsiteX20" fmla="*/ 8765475 w 10291864"/>
                <a:gd name="connsiteY20" fmla="*/ 3709720 h 3952575"/>
                <a:gd name="connsiteX21" fmla="*/ 8771241 w 10291864"/>
                <a:gd name="connsiteY21" fmla="*/ 3709940 h 3952575"/>
                <a:gd name="connsiteX22" fmla="*/ 8806625 w 10291864"/>
                <a:gd name="connsiteY22" fmla="*/ 3736370 h 3952575"/>
                <a:gd name="connsiteX23" fmla="*/ 8936130 w 10291864"/>
                <a:gd name="connsiteY23" fmla="*/ 3914474 h 3952575"/>
                <a:gd name="connsiteX24" fmla="*/ 8934719 w 10291864"/>
                <a:gd name="connsiteY24" fmla="*/ 3952575 h 3952575"/>
                <a:gd name="connsiteX25" fmla="*/ 8634387 w 10291864"/>
                <a:gd name="connsiteY25" fmla="*/ 3952575 h 3952575"/>
                <a:gd name="connsiteX26" fmla="*/ 8644523 w 10291864"/>
                <a:gd name="connsiteY26" fmla="*/ 3935065 h 3952575"/>
                <a:gd name="connsiteX27" fmla="*/ 8518372 w 10291864"/>
                <a:gd name="connsiteY27" fmla="*/ 3761578 h 3952575"/>
                <a:gd name="connsiteX28" fmla="*/ 8543190 w 10291864"/>
                <a:gd name="connsiteY28" fmla="*/ 3710084 h 3952575"/>
                <a:gd name="connsiteX29" fmla="*/ 8549535 w 10291864"/>
                <a:gd name="connsiteY29" fmla="*/ 3709720 h 3952575"/>
                <a:gd name="connsiteX30" fmla="*/ 7594431 w 10291864"/>
                <a:gd name="connsiteY30" fmla="*/ 3709720 h 3952575"/>
                <a:gd name="connsiteX31" fmla="*/ 7595779 w 10291864"/>
                <a:gd name="connsiteY31" fmla="*/ 3709720 h 3952575"/>
                <a:gd name="connsiteX32" fmla="*/ 7630136 w 10291864"/>
                <a:gd name="connsiteY32" fmla="*/ 3709720 h 3952575"/>
                <a:gd name="connsiteX33" fmla="*/ 7774667 w 10291864"/>
                <a:gd name="connsiteY33" fmla="*/ 3709720 h 3952575"/>
                <a:gd name="connsiteX34" fmla="*/ 7809024 w 10291864"/>
                <a:gd name="connsiteY34" fmla="*/ 3709720 h 3952575"/>
                <a:gd name="connsiteX35" fmla="*/ 7810371 w 10291864"/>
                <a:gd name="connsiteY35" fmla="*/ 3709720 h 3952575"/>
                <a:gd name="connsiteX36" fmla="*/ 7816137 w 10291864"/>
                <a:gd name="connsiteY36" fmla="*/ 3709940 h 3952575"/>
                <a:gd name="connsiteX37" fmla="*/ 7851521 w 10291864"/>
                <a:gd name="connsiteY37" fmla="*/ 3736370 h 3952575"/>
                <a:gd name="connsiteX38" fmla="*/ 7981026 w 10291864"/>
                <a:gd name="connsiteY38" fmla="*/ 3914474 h 3952575"/>
                <a:gd name="connsiteX39" fmla="*/ 7979615 w 10291864"/>
                <a:gd name="connsiteY39" fmla="*/ 3952575 h 3952575"/>
                <a:gd name="connsiteX40" fmla="*/ 7679283 w 10291864"/>
                <a:gd name="connsiteY40" fmla="*/ 3952575 h 3952575"/>
                <a:gd name="connsiteX41" fmla="*/ 7689419 w 10291864"/>
                <a:gd name="connsiteY41" fmla="*/ 3935065 h 3952575"/>
                <a:gd name="connsiteX42" fmla="*/ 7563268 w 10291864"/>
                <a:gd name="connsiteY42" fmla="*/ 3761578 h 3952575"/>
                <a:gd name="connsiteX43" fmla="*/ 7588086 w 10291864"/>
                <a:gd name="connsiteY43" fmla="*/ 3710084 h 3952575"/>
                <a:gd name="connsiteX44" fmla="*/ 7594431 w 10291864"/>
                <a:gd name="connsiteY44" fmla="*/ 3709720 h 3952575"/>
                <a:gd name="connsiteX45" fmla="*/ 6639327 w 10291864"/>
                <a:gd name="connsiteY45" fmla="*/ 3709720 h 3952575"/>
                <a:gd name="connsiteX46" fmla="*/ 6640675 w 10291864"/>
                <a:gd name="connsiteY46" fmla="*/ 3709720 h 3952575"/>
                <a:gd name="connsiteX47" fmla="*/ 6675032 w 10291864"/>
                <a:gd name="connsiteY47" fmla="*/ 3709720 h 3952575"/>
                <a:gd name="connsiteX48" fmla="*/ 6819563 w 10291864"/>
                <a:gd name="connsiteY48" fmla="*/ 3709720 h 3952575"/>
                <a:gd name="connsiteX49" fmla="*/ 6853920 w 10291864"/>
                <a:gd name="connsiteY49" fmla="*/ 3709720 h 3952575"/>
                <a:gd name="connsiteX50" fmla="*/ 6855268 w 10291864"/>
                <a:gd name="connsiteY50" fmla="*/ 3709720 h 3952575"/>
                <a:gd name="connsiteX51" fmla="*/ 6861033 w 10291864"/>
                <a:gd name="connsiteY51" fmla="*/ 3709940 h 3952575"/>
                <a:gd name="connsiteX52" fmla="*/ 6896417 w 10291864"/>
                <a:gd name="connsiteY52" fmla="*/ 3736370 h 3952575"/>
                <a:gd name="connsiteX53" fmla="*/ 7025922 w 10291864"/>
                <a:gd name="connsiteY53" fmla="*/ 3914474 h 3952575"/>
                <a:gd name="connsiteX54" fmla="*/ 7024511 w 10291864"/>
                <a:gd name="connsiteY54" fmla="*/ 3952575 h 3952575"/>
                <a:gd name="connsiteX55" fmla="*/ 6724180 w 10291864"/>
                <a:gd name="connsiteY55" fmla="*/ 3952575 h 3952575"/>
                <a:gd name="connsiteX56" fmla="*/ 6734315 w 10291864"/>
                <a:gd name="connsiteY56" fmla="*/ 3935065 h 3952575"/>
                <a:gd name="connsiteX57" fmla="*/ 6608164 w 10291864"/>
                <a:gd name="connsiteY57" fmla="*/ 3761578 h 3952575"/>
                <a:gd name="connsiteX58" fmla="*/ 6632982 w 10291864"/>
                <a:gd name="connsiteY58" fmla="*/ 3710084 h 3952575"/>
                <a:gd name="connsiteX59" fmla="*/ 6639327 w 10291864"/>
                <a:gd name="connsiteY59" fmla="*/ 3709720 h 3952575"/>
                <a:gd name="connsiteX60" fmla="*/ 5684223 w 10291864"/>
                <a:gd name="connsiteY60" fmla="*/ 3709720 h 3952575"/>
                <a:gd name="connsiteX61" fmla="*/ 5685571 w 10291864"/>
                <a:gd name="connsiteY61" fmla="*/ 3709720 h 3952575"/>
                <a:gd name="connsiteX62" fmla="*/ 5719928 w 10291864"/>
                <a:gd name="connsiteY62" fmla="*/ 3709720 h 3952575"/>
                <a:gd name="connsiteX63" fmla="*/ 5864459 w 10291864"/>
                <a:gd name="connsiteY63" fmla="*/ 3709720 h 3952575"/>
                <a:gd name="connsiteX64" fmla="*/ 5898816 w 10291864"/>
                <a:gd name="connsiteY64" fmla="*/ 3709720 h 3952575"/>
                <a:gd name="connsiteX65" fmla="*/ 5900164 w 10291864"/>
                <a:gd name="connsiteY65" fmla="*/ 3709720 h 3952575"/>
                <a:gd name="connsiteX66" fmla="*/ 5905929 w 10291864"/>
                <a:gd name="connsiteY66" fmla="*/ 3709940 h 3952575"/>
                <a:gd name="connsiteX67" fmla="*/ 5941313 w 10291864"/>
                <a:gd name="connsiteY67" fmla="*/ 3736370 h 3952575"/>
                <a:gd name="connsiteX68" fmla="*/ 6070818 w 10291864"/>
                <a:gd name="connsiteY68" fmla="*/ 3914474 h 3952575"/>
                <a:gd name="connsiteX69" fmla="*/ 6069407 w 10291864"/>
                <a:gd name="connsiteY69" fmla="*/ 3952575 h 3952575"/>
                <a:gd name="connsiteX70" fmla="*/ 5769076 w 10291864"/>
                <a:gd name="connsiteY70" fmla="*/ 3952575 h 3952575"/>
                <a:gd name="connsiteX71" fmla="*/ 5779211 w 10291864"/>
                <a:gd name="connsiteY71" fmla="*/ 3935065 h 3952575"/>
                <a:gd name="connsiteX72" fmla="*/ 5653060 w 10291864"/>
                <a:gd name="connsiteY72" fmla="*/ 3761578 h 3952575"/>
                <a:gd name="connsiteX73" fmla="*/ 5677878 w 10291864"/>
                <a:gd name="connsiteY73" fmla="*/ 3710084 h 3952575"/>
                <a:gd name="connsiteX74" fmla="*/ 5684223 w 10291864"/>
                <a:gd name="connsiteY74" fmla="*/ 3709720 h 3952575"/>
                <a:gd name="connsiteX75" fmla="*/ 4729120 w 10291864"/>
                <a:gd name="connsiteY75" fmla="*/ 3709720 h 3952575"/>
                <a:gd name="connsiteX76" fmla="*/ 4730469 w 10291864"/>
                <a:gd name="connsiteY76" fmla="*/ 3709720 h 3952575"/>
                <a:gd name="connsiteX77" fmla="*/ 4764825 w 10291864"/>
                <a:gd name="connsiteY77" fmla="*/ 3709720 h 3952575"/>
                <a:gd name="connsiteX78" fmla="*/ 4909355 w 10291864"/>
                <a:gd name="connsiteY78" fmla="*/ 3709720 h 3952575"/>
                <a:gd name="connsiteX79" fmla="*/ 4943714 w 10291864"/>
                <a:gd name="connsiteY79" fmla="*/ 3709720 h 3952575"/>
                <a:gd name="connsiteX80" fmla="*/ 4945060 w 10291864"/>
                <a:gd name="connsiteY80" fmla="*/ 3709720 h 3952575"/>
                <a:gd name="connsiteX81" fmla="*/ 4950825 w 10291864"/>
                <a:gd name="connsiteY81" fmla="*/ 3709940 h 3952575"/>
                <a:gd name="connsiteX82" fmla="*/ 4986210 w 10291864"/>
                <a:gd name="connsiteY82" fmla="*/ 3736370 h 3952575"/>
                <a:gd name="connsiteX83" fmla="*/ 5115714 w 10291864"/>
                <a:gd name="connsiteY83" fmla="*/ 3914474 h 3952575"/>
                <a:gd name="connsiteX84" fmla="*/ 5114304 w 10291864"/>
                <a:gd name="connsiteY84" fmla="*/ 3952575 h 3952575"/>
                <a:gd name="connsiteX85" fmla="*/ 4813972 w 10291864"/>
                <a:gd name="connsiteY85" fmla="*/ 3952575 h 3952575"/>
                <a:gd name="connsiteX86" fmla="*/ 4824107 w 10291864"/>
                <a:gd name="connsiteY86" fmla="*/ 3935065 h 3952575"/>
                <a:gd name="connsiteX87" fmla="*/ 4697958 w 10291864"/>
                <a:gd name="connsiteY87" fmla="*/ 3761578 h 3952575"/>
                <a:gd name="connsiteX88" fmla="*/ 4722775 w 10291864"/>
                <a:gd name="connsiteY88" fmla="*/ 3710084 h 3952575"/>
                <a:gd name="connsiteX89" fmla="*/ 4729120 w 10291864"/>
                <a:gd name="connsiteY89" fmla="*/ 3709720 h 3952575"/>
                <a:gd name="connsiteX90" fmla="*/ 3774017 w 10291864"/>
                <a:gd name="connsiteY90" fmla="*/ 3709720 h 3952575"/>
                <a:gd name="connsiteX91" fmla="*/ 3775367 w 10291864"/>
                <a:gd name="connsiteY91" fmla="*/ 3709720 h 3952575"/>
                <a:gd name="connsiteX92" fmla="*/ 3809723 w 10291864"/>
                <a:gd name="connsiteY92" fmla="*/ 3709720 h 3952575"/>
                <a:gd name="connsiteX93" fmla="*/ 3954251 w 10291864"/>
                <a:gd name="connsiteY93" fmla="*/ 3709720 h 3952575"/>
                <a:gd name="connsiteX94" fmla="*/ 3988610 w 10291864"/>
                <a:gd name="connsiteY94" fmla="*/ 3709720 h 3952575"/>
                <a:gd name="connsiteX95" fmla="*/ 3989957 w 10291864"/>
                <a:gd name="connsiteY95" fmla="*/ 3709720 h 3952575"/>
                <a:gd name="connsiteX96" fmla="*/ 3995725 w 10291864"/>
                <a:gd name="connsiteY96" fmla="*/ 3709940 h 3952575"/>
                <a:gd name="connsiteX97" fmla="*/ 4031106 w 10291864"/>
                <a:gd name="connsiteY97" fmla="*/ 3736370 h 3952575"/>
                <a:gd name="connsiteX98" fmla="*/ 4160613 w 10291864"/>
                <a:gd name="connsiteY98" fmla="*/ 3914474 h 3952575"/>
                <a:gd name="connsiteX99" fmla="*/ 4159201 w 10291864"/>
                <a:gd name="connsiteY99" fmla="*/ 3952575 h 3952575"/>
                <a:gd name="connsiteX100" fmla="*/ 3858870 w 10291864"/>
                <a:gd name="connsiteY100" fmla="*/ 3952575 h 3952575"/>
                <a:gd name="connsiteX101" fmla="*/ 3869006 w 10291864"/>
                <a:gd name="connsiteY101" fmla="*/ 3935065 h 3952575"/>
                <a:gd name="connsiteX102" fmla="*/ 3742854 w 10291864"/>
                <a:gd name="connsiteY102" fmla="*/ 3761578 h 3952575"/>
                <a:gd name="connsiteX103" fmla="*/ 3767673 w 10291864"/>
                <a:gd name="connsiteY103" fmla="*/ 3710084 h 3952575"/>
                <a:gd name="connsiteX104" fmla="*/ 3774017 w 10291864"/>
                <a:gd name="connsiteY104" fmla="*/ 3709720 h 3952575"/>
                <a:gd name="connsiteX105" fmla="*/ 2818932 w 10291864"/>
                <a:gd name="connsiteY105" fmla="*/ 3709720 h 3952575"/>
                <a:gd name="connsiteX106" fmla="*/ 2820279 w 10291864"/>
                <a:gd name="connsiteY106" fmla="*/ 3709720 h 3952575"/>
                <a:gd name="connsiteX107" fmla="*/ 2854638 w 10291864"/>
                <a:gd name="connsiteY107" fmla="*/ 3709720 h 3952575"/>
                <a:gd name="connsiteX108" fmla="*/ 2999166 w 10291864"/>
                <a:gd name="connsiteY108" fmla="*/ 3709720 h 3952575"/>
                <a:gd name="connsiteX109" fmla="*/ 3033525 w 10291864"/>
                <a:gd name="connsiteY109" fmla="*/ 3709720 h 3952575"/>
                <a:gd name="connsiteX110" fmla="*/ 3034871 w 10291864"/>
                <a:gd name="connsiteY110" fmla="*/ 3709720 h 3952575"/>
                <a:gd name="connsiteX111" fmla="*/ 3040635 w 10291864"/>
                <a:gd name="connsiteY111" fmla="*/ 3709940 h 3952575"/>
                <a:gd name="connsiteX112" fmla="*/ 3076020 w 10291864"/>
                <a:gd name="connsiteY112" fmla="*/ 3736370 h 3952575"/>
                <a:gd name="connsiteX113" fmla="*/ 3205526 w 10291864"/>
                <a:gd name="connsiteY113" fmla="*/ 3914474 h 3952575"/>
                <a:gd name="connsiteX114" fmla="*/ 3204114 w 10291864"/>
                <a:gd name="connsiteY114" fmla="*/ 3952575 h 3952575"/>
                <a:gd name="connsiteX115" fmla="*/ 2903785 w 10291864"/>
                <a:gd name="connsiteY115" fmla="*/ 3952575 h 3952575"/>
                <a:gd name="connsiteX116" fmla="*/ 2913920 w 10291864"/>
                <a:gd name="connsiteY116" fmla="*/ 3935065 h 3952575"/>
                <a:gd name="connsiteX117" fmla="*/ 2787769 w 10291864"/>
                <a:gd name="connsiteY117" fmla="*/ 3761578 h 3952575"/>
                <a:gd name="connsiteX118" fmla="*/ 2812587 w 10291864"/>
                <a:gd name="connsiteY118" fmla="*/ 3710084 h 3952575"/>
                <a:gd name="connsiteX119" fmla="*/ 2818932 w 10291864"/>
                <a:gd name="connsiteY119" fmla="*/ 3709720 h 3952575"/>
                <a:gd name="connsiteX120" fmla="*/ 1863829 w 10291864"/>
                <a:gd name="connsiteY120" fmla="*/ 3709720 h 3952575"/>
                <a:gd name="connsiteX121" fmla="*/ 1865178 w 10291864"/>
                <a:gd name="connsiteY121" fmla="*/ 3709720 h 3952575"/>
                <a:gd name="connsiteX122" fmla="*/ 1899536 w 10291864"/>
                <a:gd name="connsiteY122" fmla="*/ 3709720 h 3952575"/>
                <a:gd name="connsiteX123" fmla="*/ 2044067 w 10291864"/>
                <a:gd name="connsiteY123" fmla="*/ 3709720 h 3952575"/>
                <a:gd name="connsiteX124" fmla="*/ 2078425 w 10291864"/>
                <a:gd name="connsiteY124" fmla="*/ 3709720 h 3952575"/>
                <a:gd name="connsiteX125" fmla="*/ 2079773 w 10291864"/>
                <a:gd name="connsiteY125" fmla="*/ 3709720 h 3952575"/>
                <a:gd name="connsiteX126" fmla="*/ 2085538 w 10291864"/>
                <a:gd name="connsiteY126" fmla="*/ 3709940 h 3952575"/>
                <a:gd name="connsiteX127" fmla="*/ 2120925 w 10291864"/>
                <a:gd name="connsiteY127" fmla="*/ 3736370 h 3952575"/>
                <a:gd name="connsiteX128" fmla="*/ 2250428 w 10291864"/>
                <a:gd name="connsiteY128" fmla="*/ 3914474 h 3952575"/>
                <a:gd name="connsiteX129" fmla="*/ 2249015 w 10291864"/>
                <a:gd name="connsiteY129" fmla="*/ 3952575 h 3952575"/>
                <a:gd name="connsiteX130" fmla="*/ 1948683 w 10291864"/>
                <a:gd name="connsiteY130" fmla="*/ 3952575 h 3952575"/>
                <a:gd name="connsiteX131" fmla="*/ 1958818 w 10291864"/>
                <a:gd name="connsiteY131" fmla="*/ 3935065 h 3952575"/>
                <a:gd name="connsiteX132" fmla="*/ 1832667 w 10291864"/>
                <a:gd name="connsiteY132" fmla="*/ 3761578 h 3952575"/>
                <a:gd name="connsiteX133" fmla="*/ 1857487 w 10291864"/>
                <a:gd name="connsiteY133" fmla="*/ 3710084 h 3952575"/>
                <a:gd name="connsiteX134" fmla="*/ 1863829 w 10291864"/>
                <a:gd name="connsiteY134" fmla="*/ 3709720 h 3952575"/>
                <a:gd name="connsiteX135" fmla="*/ 908728 w 10291864"/>
                <a:gd name="connsiteY135" fmla="*/ 3709720 h 3952575"/>
                <a:gd name="connsiteX136" fmla="*/ 910077 w 10291864"/>
                <a:gd name="connsiteY136" fmla="*/ 3709720 h 3952575"/>
                <a:gd name="connsiteX137" fmla="*/ 944434 w 10291864"/>
                <a:gd name="connsiteY137" fmla="*/ 3709720 h 3952575"/>
                <a:gd name="connsiteX138" fmla="*/ 1088964 w 10291864"/>
                <a:gd name="connsiteY138" fmla="*/ 3709720 h 3952575"/>
                <a:gd name="connsiteX139" fmla="*/ 1123321 w 10291864"/>
                <a:gd name="connsiteY139" fmla="*/ 3709720 h 3952575"/>
                <a:gd name="connsiteX140" fmla="*/ 1124668 w 10291864"/>
                <a:gd name="connsiteY140" fmla="*/ 3709720 h 3952575"/>
                <a:gd name="connsiteX141" fmla="*/ 1130434 w 10291864"/>
                <a:gd name="connsiteY141" fmla="*/ 3709940 h 3952575"/>
                <a:gd name="connsiteX142" fmla="*/ 1165817 w 10291864"/>
                <a:gd name="connsiteY142" fmla="*/ 3736370 h 3952575"/>
                <a:gd name="connsiteX143" fmla="*/ 1295320 w 10291864"/>
                <a:gd name="connsiteY143" fmla="*/ 3914474 h 3952575"/>
                <a:gd name="connsiteX144" fmla="*/ 1293911 w 10291864"/>
                <a:gd name="connsiteY144" fmla="*/ 3952575 h 3952575"/>
                <a:gd name="connsiteX145" fmla="*/ 993581 w 10291864"/>
                <a:gd name="connsiteY145" fmla="*/ 3952575 h 3952575"/>
                <a:gd name="connsiteX146" fmla="*/ 1003717 w 10291864"/>
                <a:gd name="connsiteY146" fmla="*/ 3935065 h 3952575"/>
                <a:gd name="connsiteX147" fmla="*/ 877566 w 10291864"/>
                <a:gd name="connsiteY147" fmla="*/ 3761578 h 3952575"/>
                <a:gd name="connsiteX148" fmla="*/ 902384 w 10291864"/>
                <a:gd name="connsiteY148" fmla="*/ 3710084 h 3952575"/>
                <a:gd name="connsiteX149" fmla="*/ 908728 w 10291864"/>
                <a:gd name="connsiteY149" fmla="*/ 3709720 h 3952575"/>
                <a:gd name="connsiteX150" fmla="*/ 0 w 10291864"/>
                <a:gd name="connsiteY150" fmla="*/ 3709720 h 3952575"/>
                <a:gd name="connsiteX151" fmla="*/ 133861 w 10291864"/>
                <a:gd name="connsiteY151" fmla="*/ 3709720 h 3952575"/>
                <a:gd name="connsiteX152" fmla="*/ 168218 w 10291864"/>
                <a:gd name="connsiteY152" fmla="*/ 3709720 h 3952575"/>
                <a:gd name="connsiteX153" fmla="*/ 169566 w 10291864"/>
                <a:gd name="connsiteY153" fmla="*/ 3709720 h 3952575"/>
                <a:gd name="connsiteX154" fmla="*/ 175331 w 10291864"/>
                <a:gd name="connsiteY154" fmla="*/ 3709940 h 3952575"/>
                <a:gd name="connsiteX155" fmla="*/ 210717 w 10291864"/>
                <a:gd name="connsiteY155" fmla="*/ 3736370 h 3952575"/>
                <a:gd name="connsiteX156" fmla="*/ 340221 w 10291864"/>
                <a:gd name="connsiteY156" fmla="*/ 3914474 h 3952575"/>
                <a:gd name="connsiteX157" fmla="*/ 338811 w 10291864"/>
                <a:gd name="connsiteY157" fmla="*/ 3952575 h 3952575"/>
                <a:gd name="connsiteX158" fmla="*/ 163479 w 10291864"/>
                <a:gd name="connsiteY158" fmla="*/ 3952575 h 3952575"/>
                <a:gd name="connsiteX159" fmla="*/ 0 w 10291864"/>
                <a:gd name="connsiteY159" fmla="*/ 3789096 h 3952575"/>
                <a:gd name="connsiteX160" fmla="*/ 9982191 w 10291864"/>
                <a:gd name="connsiteY160" fmla="*/ 3523926 h 3952575"/>
                <a:gd name="connsiteX161" fmla="*/ 9983539 w 10291864"/>
                <a:gd name="connsiteY161" fmla="*/ 3523926 h 3952575"/>
                <a:gd name="connsiteX162" fmla="*/ 10017896 w 10291864"/>
                <a:gd name="connsiteY162" fmla="*/ 3523926 h 3952575"/>
                <a:gd name="connsiteX163" fmla="*/ 10162427 w 10291864"/>
                <a:gd name="connsiteY163" fmla="*/ 3523926 h 3952575"/>
                <a:gd name="connsiteX164" fmla="*/ 10196784 w 10291864"/>
                <a:gd name="connsiteY164" fmla="*/ 3523926 h 3952575"/>
                <a:gd name="connsiteX165" fmla="*/ 10198131 w 10291864"/>
                <a:gd name="connsiteY165" fmla="*/ 3523926 h 3952575"/>
                <a:gd name="connsiteX166" fmla="*/ 10203897 w 10291864"/>
                <a:gd name="connsiteY166" fmla="*/ 3524146 h 3952575"/>
                <a:gd name="connsiteX167" fmla="*/ 10239281 w 10291864"/>
                <a:gd name="connsiteY167" fmla="*/ 3550576 h 3952575"/>
                <a:gd name="connsiteX168" fmla="*/ 10291864 w 10291864"/>
                <a:gd name="connsiteY168" fmla="*/ 3622892 h 3952575"/>
                <a:gd name="connsiteX169" fmla="*/ 10291864 w 10291864"/>
                <a:gd name="connsiteY169" fmla="*/ 3789096 h 3952575"/>
                <a:gd name="connsiteX170" fmla="*/ 10128385 w 10291864"/>
                <a:gd name="connsiteY170" fmla="*/ 3952575 h 3952575"/>
                <a:gd name="connsiteX171" fmla="*/ 9959496 w 10291864"/>
                <a:gd name="connsiteY171" fmla="*/ 3952575 h 3952575"/>
                <a:gd name="connsiteX172" fmla="*/ 10077179 w 10291864"/>
                <a:gd name="connsiteY172" fmla="*/ 3749271 h 3952575"/>
                <a:gd name="connsiteX173" fmla="*/ 9951028 w 10291864"/>
                <a:gd name="connsiteY173" fmla="*/ 3575784 h 3952575"/>
                <a:gd name="connsiteX174" fmla="*/ 9975846 w 10291864"/>
                <a:gd name="connsiteY174" fmla="*/ 3524290 h 3952575"/>
                <a:gd name="connsiteX175" fmla="*/ 9982191 w 10291864"/>
                <a:gd name="connsiteY175" fmla="*/ 3523926 h 3952575"/>
                <a:gd name="connsiteX176" fmla="*/ 9027087 w 10291864"/>
                <a:gd name="connsiteY176" fmla="*/ 3523926 h 3952575"/>
                <a:gd name="connsiteX177" fmla="*/ 9028435 w 10291864"/>
                <a:gd name="connsiteY177" fmla="*/ 3523926 h 3952575"/>
                <a:gd name="connsiteX178" fmla="*/ 9062792 w 10291864"/>
                <a:gd name="connsiteY178" fmla="*/ 3523926 h 3952575"/>
                <a:gd name="connsiteX179" fmla="*/ 9207323 w 10291864"/>
                <a:gd name="connsiteY179" fmla="*/ 3523926 h 3952575"/>
                <a:gd name="connsiteX180" fmla="*/ 9241680 w 10291864"/>
                <a:gd name="connsiteY180" fmla="*/ 3523926 h 3952575"/>
                <a:gd name="connsiteX181" fmla="*/ 9243027 w 10291864"/>
                <a:gd name="connsiteY181" fmla="*/ 3523926 h 3952575"/>
                <a:gd name="connsiteX182" fmla="*/ 9248793 w 10291864"/>
                <a:gd name="connsiteY182" fmla="*/ 3524146 h 3952575"/>
                <a:gd name="connsiteX183" fmla="*/ 9284177 w 10291864"/>
                <a:gd name="connsiteY183" fmla="*/ 3550576 h 3952575"/>
                <a:gd name="connsiteX184" fmla="*/ 9413682 w 10291864"/>
                <a:gd name="connsiteY184" fmla="*/ 3728680 h 3952575"/>
                <a:gd name="connsiteX185" fmla="*/ 9412203 w 10291864"/>
                <a:gd name="connsiteY185" fmla="*/ 3768604 h 3952575"/>
                <a:gd name="connsiteX186" fmla="*/ 9305735 w 10291864"/>
                <a:gd name="connsiteY186" fmla="*/ 3952575 h 3952575"/>
                <a:gd name="connsiteX187" fmla="*/ 9004392 w 10291864"/>
                <a:gd name="connsiteY187" fmla="*/ 3952575 h 3952575"/>
                <a:gd name="connsiteX188" fmla="*/ 9122075 w 10291864"/>
                <a:gd name="connsiteY188" fmla="*/ 3749271 h 3952575"/>
                <a:gd name="connsiteX189" fmla="*/ 8995924 w 10291864"/>
                <a:gd name="connsiteY189" fmla="*/ 3575784 h 3952575"/>
                <a:gd name="connsiteX190" fmla="*/ 9020742 w 10291864"/>
                <a:gd name="connsiteY190" fmla="*/ 3524290 h 3952575"/>
                <a:gd name="connsiteX191" fmla="*/ 9027087 w 10291864"/>
                <a:gd name="connsiteY191" fmla="*/ 3523926 h 3952575"/>
                <a:gd name="connsiteX192" fmla="*/ 8071983 w 10291864"/>
                <a:gd name="connsiteY192" fmla="*/ 3523926 h 3952575"/>
                <a:gd name="connsiteX193" fmla="*/ 8073331 w 10291864"/>
                <a:gd name="connsiteY193" fmla="*/ 3523926 h 3952575"/>
                <a:gd name="connsiteX194" fmla="*/ 8107688 w 10291864"/>
                <a:gd name="connsiteY194" fmla="*/ 3523926 h 3952575"/>
                <a:gd name="connsiteX195" fmla="*/ 8252219 w 10291864"/>
                <a:gd name="connsiteY195" fmla="*/ 3523926 h 3952575"/>
                <a:gd name="connsiteX196" fmla="*/ 8286576 w 10291864"/>
                <a:gd name="connsiteY196" fmla="*/ 3523926 h 3952575"/>
                <a:gd name="connsiteX197" fmla="*/ 8287923 w 10291864"/>
                <a:gd name="connsiteY197" fmla="*/ 3523926 h 3952575"/>
                <a:gd name="connsiteX198" fmla="*/ 8293689 w 10291864"/>
                <a:gd name="connsiteY198" fmla="*/ 3524146 h 3952575"/>
                <a:gd name="connsiteX199" fmla="*/ 8329073 w 10291864"/>
                <a:gd name="connsiteY199" fmla="*/ 3550576 h 3952575"/>
                <a:gd name="connsiteX200" fmla="*/ 8458578 w 10291864"/>
                <a:gd name="connsiteY200" fmla="*/ 3728680 h 3952575"/>
                <a:gd name="connsiteX201" fmla="*/ 8457099 w 10291864"/>
                <a:gd name="connsiteY201" fmla="*/ 3768604 h 3952575"/>
                <a:gd name="connsiteX202" fmla="*/ 8350631 w 10291864"/>
                <a:gd name="connsiteY202" fmla="*/ 3952575 h 3952575"/>
                <a:gd name="connsiteX203" fmla="*/ 8049287 w 10291864"/>
                <a:gd name="connsiteY203" fmla="*/ 3952575 h 3952575"/>
                <a:gd name="connsiteX204" fmla="*/ 8166971 w 10291864"/>
                <a:gd name="connsiteY204" fmla="*/ 3749271 h 3952575"/>
                <a:gd name="connsiteX205" fmla="*/ 8040820 w 10291864"/>
                <a:gd name="connsiteY205" fmla="*/ 3575784 h 3952575"/>
                <a:gd name="connsiteX206" fmla="*/ 8065638 w 10291864"/>
                <a:gd name="connsiteY206" fmla="*/ 3524290 h 3952575"/>
                <a:gd name="connsiteX207" fmla="*/ 8071983 w 10291864"/>
                <a:gd name="connsiteY207" fmla="*/ 3523926 h 3952575"/>
                <a:gd name="connsiteX208" fmla="*/ 7116879 w 10291864"/>
                <a:gd name="connsiteY208" fmla="*/ 3523926 h 3952575"/>
                <a:gd name="connsiteX209" fmla="*/ 7118227 w 10291864"/>
                <a:gd name="connsiteY209" fmla="*/ 3523926 h 3952575"/>
                <a:gd name="connsiteX210" fmla="*/ 7152584 w 10291864"/>
                <a:gd name="connsiteY210" fmla="*/ 3523926 h 3952575"/>
                <a:gd name="connsiteX211" fmla="*/ 7297115 w 10291864"/>
                <a:gd name="connsiteY211" fmla="*/ 3523926 h 3952575"/>
                <a:gd name="connsiteX212" fmla="*/ 7331472 w 10291864"/>
                <a:gd name="connsiteY212" fmla="*/ 3523926 h 3952575"/>
                <a:gd name="connsiteX213" fmla="*/ 7332820 w 10291864"/>
                <a:gd name="connsiteY213" fmla="*/ 3523926 h 3952575"/>
                <a:gd name="connsiteX214" fmla="*/ 7338585 w 10291864"/>
                <a:gd name="connsiteY214" fmla="*/ 3524146 h 3952575"/>
                <a:gd name="connsiteX215" fmla="*/ 7373969 w 10291864"/>
                <a:gd name="connsiteY215" fmla="*/ 3550576 h 3952575"/>
                <a:gd name="connsiteX216" fmla="*/ 7503474 w 10291864"/>
                <a:gd name="connsiteY216" fmla="*/ 3728680 h 3952575"/>
                <a:gd name="connsiteX217" fmla="*/ 7501995 w 10291864"/>
                <a:gd name="connsiteY217" fmla="*/ 3768604 h 3952575"/>
                <a:gd name="connsiteX218" fmla="*/ 7395528 w 10291864"/>
                <a:gd name="connsiteY218" fmla="*/ 3952575 h 3952575"/>
                <a:gd name="connsiteX219" fmla="*/ 7094185 w 10291864"/>
                <a:gd name="connsiteY219" fmla="*/ 3952575 h 3952575"/>
                <a:gd name="connsiteX220" fmla="*/ 7211867 w 10291864"/>
                <a:gd name="connsiteY220" fmla="*/ 3749271 h 3952575"/>
                <a:gd name="connsiteX221" fmla="*/ 7085716 w 10291864"/>
                <a:gd name="connsiteY221" fmla="*/ 3575784 h 3952575"/>
                <a:gd name="connsiteX222" fmla="*/ 7110534 w 10291864"/>
                <a:gd name="connsiteY222" fmla="*/ 3524290 h 3952575"/>
                <a:gd name="connsiteX223" fmla="*/ 7116879 w 10291864"/>
                <a:gd name="connsiteY223" fmla="*/ 3523926 h 3952575"/>
                <a:gd name="connsiteX224" fmla="*/ 6161775 w 10291864"/>
                <a:gd name="connsiteY224" fmla="*/ 3523926 h 3952575"/>
                <a:gd name="connsiteX225" fmla="*/ 6163123 w 10291864"/>
                <a:gd name="connsiteY225" fmla="*/ 3523926 h 3952575"/>
                <a:gd name="connsiteX226" fmla="*/ 6197480 w 10291864"/>
                <a:gd name="connsiteY226" fmla="*/ 3523926 h 3952575"/>
                <a:gd name="connsiteX227" fmla="*/ 6342011 w 10291864"/>
                <a:gd name="connsiteY227" fmla="*/ 3523926 h 3952575"/>
                <a:gd name="connsiteX228" fmla="*/ 6376368 w 10291864"/>
                <a:gd name="connsiteY228" fmla="*/ 3523926 h 3952575"/>
                <a:gd name="connsiteX229" fmla="*/ 6377716 w 10291864"/>
                <a:gd name="connsiteY229" fmla="*/ 3523926 h 3952575"/>
                <a:gd name="connsiteX230" fmla="*/ 6383481 w 10291864"/>
                <a:gd name="connsiteY230" fmla="*/ 3524146 h 3952575"/>
                <a:gd name="connsiteX231" fmla="*/ 6418865 w 10291864"/>
                <a:gd name="connsiteY231" fmla="*/ 3550576 h 3952575"/>
                <a:gd name="connsiteX232" fmla="*/ 6548370 w 10291864"/>
                <a:gd name="connsiteY232" fmla="*/ 3728680 h 3952575"/>
                <a:gd name="connsiteX233" fmla="*/ 6546891 w 10291864"/>
                <a:gd name="connsiteY233" fmla="*/ 3768604 h 3952575"/>
                <a:gd name="connsiteX234" fmla="*/ 6440424 w 10291864"/>
                <a:gd name="connsiteY234" fmla="*/ 3952575 h 3952575"/>
                <a:gd name="connsiteX235" fmla="*/ 6139081 w 10291864"/>
                <a:gd name="connsiteY235" fmla="*/ 3952575 h 3952575"/>
                <a:gd name="connsiteX236" fmla="*/ 6256763 w 10291864"/>
                <a:gd name="connsiteY236" fmla="*/ 3749271 h 3952575"/>
                <a:gd name="connsiteX237" fmla="*/ 6130612 w 10291864"/>
                <a:gd name="connsiteY237" fmla="*/ 3575784 h 3952575"/>
                <a:gd name="connsiteX238" fmla="*/ 6155430 w 10291864"/>
                <a:gd name="connsiteY238" fmla="*/ 3524290 h 3952575"/>
                <a:gd name="connsiteX239" fmla="*/ 6161775 w 10291864"/>
                <a:gd name="connsiteY239" fmla="*/ 3523926 h 3952575"/>
                <a:gd name="connsiteX240" fmla="*/ 5206671 w 10291864"/>
                <a:gd name="connsiteY240" fmla="*/ 3523926 h 3952575"/>
                <a:gd name="connsiteX241" fmla="*/ 5208019 w 10291864"/>
                <a:gd name="connsiteY241" fmla="*/ 3523926 h 3952575"/>
                <a:gd name="connsiteX242" fmla="*/ 5242376 w 10291864"/>
                <a:gd name="connsiteY242" fmla="*/ 3523926 h 3952575"/>
                <a:gd name="connsiteX243" fmla="*/ 5386907 w 10291864"/>
                <a:gd name="connsiteY243" fmla="*/ 3523926 h 3952575"/>
                <a:gd name="connsiteX244" fmla="*/ 5421264 w 10291864"/>
                <a:gd name="connsiteY244" fmla="*/ 3523926 h 3952575"/>
                <a:gd name="connsiteX245" fmla="*/ 5422612 w 10291864"/>
                <a:gd name="connsiteY245" fmla="*/ 3523926 h 3952575"/>
                <a:gd name="connsiteX246" fmla="*/ 5428377 w 10291864"/>
                <a:gd name="connsiteY246" fmla="*/ 3524146 h 3952575"/>
                <a:gd name="connsiteX247" fmla="*/ 5463761 w 10291864"/>
                <a:gd name="connsiteY247" fmla="*/ 3550576 h 3952575"/>
                <a:gd name="connsiteX248" fmla="*/ 5593266 w 10291864"/>
                <a:gd name="connsiteY248" fmla="*/ 3728680 h 3952575"/>
                <a:gd name="connsiteX249" fmla="*/ 5591787 w 10291864"/>
                <a:gd name="connsiteY249" fmla="*/ 3768604 h 3952575"/>
                <a:gd name="connsiteX250" fmla="*/ 5485320 w 10291864"/>
                <a:gd name="connsiteY250" fmla="*/ 3952575 h 3952575"/>
                <a:gd name="connsiteX251" fmla="*/ 5183977 w 10291864"/>
                <a:gd name="connsiteY251" fmla="*/ 3952575 h 3952575"/>
                <a:gd name="connsiteX252" fmla="*/ 5301659 w 10291864"/>
                <a:gd name="connsiteY252" fmla="*/ 3749271 h 3952575"/>
                <a:gd name="connsiteX253" fmla="*/ 5175508 w 10291864"/>
                <a:gd name="connsiteY253" fmla="*/ 3575784 h 3952575"/>
                <a:gd name="connsiteX254" fmla="*/ 5200326 w 10291864"/>
                <a:gd name="connsiteY254" fmla="*/ 3524290 h 3952575"/>
                <a:gd name="connsiteX255" fmla="*/ 5206671 w 10291864"/>
                <a:gd name="connsiteY255" fmla="*/ 3523926 h 3952575"/>
                <a:gd name="connsiteX256" fmla="*/ 4251570 w 10291864"/>
                <a:gd name="connsiteY256" fmla="*/ 3523926 h 3952575"/>
                <a:gd name="connsiteX257" fmla="*/ 4252919 w 10291864"/>
                <a:gd name="connsiteY257" fmla="*/ 3523926 h 3952575"/>
                <a:gd name="connsiteX258" fmla="*/ 4287275 w 10291864"/>
                <a:gd name="connsiteY258" fmla="*/ 3523926 h 3952575"/>
                <a:gd name="connsiteX259" fmla="*/ 4431806 w 10291864"/>
                <a:gd name="connsiteY259" fmla="*/ 3523926 h 3952575"/>
                <a:gd name="connsiteX260" fmla="*/ 4466164 w 10291864"/>
                <a:gd name="connsiteY260" fmla="*/ 3523926 h 3952575"/>
                <a:gd name="connsiteX261" fmla="*/ 4467510 w 10291864"/>
                <a:gd name="connsiteY261" fmla="*/ 3523926 h 3952575"/>
                <a:gd name="connsiteX262" fmla="*/ 4473276 w 10291864"/>
                <a:gd name="connsiteY262" fmla="*/ 3524146 h 3952575"/>
                <a:gd name="connsiteX263" fmla="*/ 4508659 w 10291864"/>
                <a:gd name="connsiteY263" fmla="*/ 3550576 h 3952575"/>
                <a:gd name="connsiteX264" fmla="*/ 4638164 w 10291864"/>
                <a:gd name="connsiteY264" fmla="*/ 3728680 h 3952575"/>
                <a:gd name="connsiteX265" fmla="*/ 4636684 w 10291864"/>
                <a:gd name="connsiteY265" fmla="*/ 3768604 h 3952575"/>
                <a:gd name="connsiteX266" fmla="*/ 4530219 w 10291864"/>
                <a:gd name="connsiteY266" fmla="*/ 3952575 h 3952575"/>
                <a:gd name="connsiteX267" fmla="*/ 4228875 w 10291864"/>
                <a:gd name="connsiteY267" fmla="*/ 3952575 h 3952575"/>
                <a:gd name="connsiteX268" fmla="*/ 4346559 w 10291864"/>
                <a:gd name="connsiteY268" fmla="*/ 3749271 h 3952575"/>
                <a:gd name="connsiteX269" fmla="*/ 4220407 w 10291864"/>
                <a:gd name="connsiteY269" fmla="*/ 3575784 h 3952575"/>
                <a:gd name="connsiteX270" fmla="*/ 4245224 w 10291864"/>
                <a:gd name="connsiteY270" fmla="*/ 3524290 h 3952575"/>
                <a:gd name="connsiteX271" fmla="*/ 4251570 w 10291864"/>
                <a:gd name="connsiteY271" fmla="*/ 3523926 h 3952575"/>
                <a:gd name="connsiteX272" fmla="*/ 3296466 w 10291864"/>
                <a:gd name="connsiteY272" fmla="*/ 3523926 h 3952575"/>
                <a:gd name="connsiteX273" fmla="*/ 3297813 w 10291864"/>
                <a:gd name="connsiteY273" fmla="*/ 3523926 h 3952575"/>
                <a:gd name="connsiteX274" fmla="*/ 3332170 w 10291864"/>
                <a:gd name="connsiteY274" fmla="*/ 3523926 h 3952575"/>
                <a:gd name="connsiteX275" fmla="*/ 3476701 w 10291864"/>
                <a:gd name="connsiteY275" fmla="*/ 3523926 h 3952575"/>
                <a:gd name="connsiteX276" fmla="*/ 3511059 w 10291864"/>
                <a:gd name="connsiteY276" fmla="*/ 3523926 h 3952575"/>
                <a:gd name="connsiteX277" fmla="*/ 3512407 w 10291864"/>
                <a:gd name="connsiteY277" fmla="*/ 3523926 h 3952575"/>
                <a:gd name="connsiteX278" fmla="*/ 3518171 w 10291864"/>
                <a:gd name="connsiteY278" fmla="*/ 3524146 h 3952575"/>
                <a:gd name="connsiteX279" fmla="*/ 3553555 w 10291864"/>
                <a:gd name="connsiteY279" fmla="*/ 3550576 h 3952575"/>
                <a:gd name="connsiteX280" fmla="*/ 3683061 w 10291864"/>
                <a:gd name="connsiteY280" fmla="*/ 3728680 h 3952575"/>
                <a:gd name="connsiteX281" fmla="*/ 3681583 w 10291864"/>
                <a:gd name="connsiteY281" fmla="*/ 3768604 h 3952575"/>
                <a:gd name="connsiteX282" fmla="*/ 3575114 w 10291864"/>
                <a:gd name="connsiteY282" fmla="*/ 3952575 h 3952575"/>
                <a:gd name="connsiteX283" fmla="*/ 3273770 w 10291864"/>
                <a:gd name="connsiteY283" fmla="*/ 3952575 h 3952575"/>
                <a:gd name="connsiteX284" fmla="*/ 3391453 w 10291864"/>
                <a:gd name="connsiteY284" fmla="*/ 3749271 h 3952575"/>
                <a:gd name="connsiteX285" fmla="*/ 3265301 w 10291864"/>
                <a:gd name="connsiteY285" fmla="*/ 3575784 h 3952575"/>
                <a:gd name="connsiteX286" fmla="*/ 3290120 w 10291864"/>
                <a:gd name="connsiteY286" fmla="*/ 3524290 h 3952575"/>
                <a:gd name="connsiteX287" fmla="*/ 3296466 w 10291864"/>
                <a:gd name="connsiteY287" fmla="*/ 3523926 h 3952575"/>
                <a:gd name="connsiteX288" fmla="*/ 2341380 w 10291864"/>
                <a:gd name="connsiteY288" fmla="*/ 3523926 h 3952575"/>
                <a:gd name="connsiteX289" fmla="*/ 2342729 w 10291864"/>
                <a:gd name="connsiteY289" fmla="*/ 3523926 h 3952575"/>
                <a:gd name="connsiteX290" fmla="*/ 2377085 w 10291864"/>
                <a:gd name="connsiteY290" fmla="*/ 3523926 h 3952575"/>
                <a:gd name="connsiteX291" fmla="*/ 2521615 w 10291864"/>
                <a:gd name="connsiteY291" fmla="*/ 3523926 h 3952575"/>
                <a:gd name="connsiteX292" fmla="*/ 2555972 w 10291864"/>
                <a:gd name="connsiteY292" fmla="*/ 3523926 h 3952575"/>
                <a:gd name="connsiteX293" fmla="*/ 2557321 w 10291864"/>
                <a:gd name="connsiteY293" fmla="*/ 3523926 h 3952575"/>
                <a:gd name="connsiteX294" fmla="*/ 2563086 w 10291864"/>
                <a:gd name="connsiteY294" fmla="*/ 3524146 h 3952575"/>
                <a:gd name="connsiteX295" fmla="*/ 2598471 w 10291864"/>
                <a:gd name="connsiteY295" fmla="*/ 3550576 h 3952575"/>
                <a:gd name="connsiteX296" fmla="*/ 2727975 w 10291864"/>
                <a:gd name="connsiteY296" fmla="*/ 3728680 h 3952575"/>
                <a:gd name="connsiteX297" fmla="*/ 2726498 w 10291864"/>
                <a:gd name="connsiteY297" fmla="*/ 3768604 h 3952575"/>
                <a:gd name="connsiteX298" fmla="*/ 2620030 w 10291864"/>
                <a:gd name="connsiteY298" fmla="*/ 3952575 h 3952575"/>
                <a:gd name="connsiteX299" fmla="*/ 2318687 w 10291864"/>
                <a:gd name="connsiteY299" fmla="*/ 3952575 h 3952575"/>
                <a:gd name="connsiteX300" fmla="*/ 2436369 w 10291864"/>
                <a:gd name="connsiteY300" fmla="*/ 3749271 h 3952575"/>
                <a:gd name="connsiteX301" fmla="*/ 2310219 w 10291864"/>
                <a:gd name="connsiteY301" fmla="*/ 3575784 h 3952575"/>
                <a:gd name="connsiteX302" fmla="*/ 2335037 w 10291864"/>
                <a:gd name="connsiteY302" fmla="*/ 3524290 h 3952575"/>
                <a:gd name="connsiteX303" fmla="*/ 2341380 w 10291864"/>
                <a:gd name="connsiteY303" fmla="*/ 3523926 h 3952575"/>
                <a:gd name="connsiteX304" fmla="*/ 1386278 w 10291864"/>
                <a:gd name="connsiteY304" fmla="*/ 3523926 h 3952575"/>
                <a:gd name="connsiteX305" fmla="*/ 1387626 w 10291864"/>
                <a:gd name="connsiteY305" fmla="*/ 3523926 h 3952575"/>
                <a:gd name="connsiteX306" fmla="*/ 1421983 w 10291864"/>
                <a:gd name="connsiteY306" fmla="*/ 3523926 h 3952575"/>
                <a:gd name="connsiteX307" fmla="*/ 1566514 w 10291864"/>
                <a:gd name="connsiteY307" fmla="*/ 3523926 h 3952575"/>
                <a:gd name="connsiteX308" fmla="*/ 1600872 w 10291864"/>
                <a:gd name="connsiteY308" fmla="*/ 3523926 h 3952575"/>
                <a:gd name="connsiteX309" fmla="*/ 1602220 w 10291864"/>
                <a:gd name="connsiteY309" fmla="*/ 3523926 h 3952575"/>
                <a:gd name="connsiteX310" fmla="*/ 1607986 w 10291864"/>
                <a:gd name="connsiteY310" fmla="*/ 3524146 h 3952575"/>
                <a:gd name="connsiteX311" fmla="*/ 1643369 w 10291864"/>
                <a:gd name="connsiteY311" fmla="*/ 3550576 h 3952575"/>
                <a:gd name="connsiteX312" fmla="*/ 1772874 w 10291864"/>
                <a:gd name="connsiteY312" fmla="*/ 3728680 h 3952575"/>
                <a:gd name="connsiteX313" fmla="*/ 1771396 w 10291864"/>
                <a:gd name="connsiteY313" fmla="*/ 3768604 h 3952575"/>
                <a:gd name="connsiteX314" fmla="*/ 1664930 w 10291864"/>
                <a:gd name="connsiteY314" fmla="*/ 3952575 h 3952575"/>
                <a:gd name="connsiteX315" fmla="*/ 1363584 w 10291864"/>
                <a:gd name="connsiteY315" fmla="*/ 3952575 h 3952575"/>
                <a:gd name="connsiteX316" fmla="*/ 1481268 w 10291864"/>
                <a:gd name="connsiteY316" fmla="*/ 3749271 h 3952575"/>
                <a:gd name="connsiteX317" fmla="*/ 1355115 w 10291864"/>
                <a:gd name="connsiteY317" fmla="*/ 3575784 h 3952575"/>
                <a:gd name="connsiteX318" fmla="*/ 1379933 w 10291864"/>
                <a:gd name="connsiteY318" fmla="*/ 3524290 h 3952575"/>
                <a:gd name="connsiteX319" fmla="*/ 1386278 w 10291864"/>
                <a:gd name="connsiteY319" fmla="*/ 3523926 h 3952575"/>
                <a:gd name="connsiteX320" fmla="*/ 431178 w 10291864"/>
                <a:gd name="connsiteY320" fmla="*/ 3523926 h 3952575"/>
                <a:gd name="connsiteX321" fmla="*/ 432525 w 10291864"/>
                <a:gd name="connsiteY321" fmla="*/ 3523926 h 3952575"/>
                <a:gd name="connsiteX322" fmla="*/ 466884 w 10291864"/>
                <a:gd name="connsiteY322" fmla="*/ 3523926 h 3952575"/>
                <a:gd name="connsiteX323" fmla="*/ 611413 w 10291864"/>
                <a:gd name="connsiteY323" fmla="*/ 3523926 h 3952575"/>
                <a:gd name="connsiteX324" fmla="*/ 645770 w 10291864"/>
                <a:gd name="connsiteY324" fmla="*/ 3523926 h 3952575"/>
                <a:gd name="connsiteX325" fmla="*/ 647118 w 10291864"/>
                <a:gd name="connsiteY325" fmla="*/ 3523926 h 3952575"/>
                <a:gd name="connsiteX326" fmla="*/ 652883 w 10291864"/>
                <a:gd name="connsiteY326" fmla="*/ 3524146 h 3952575"/>
                <a:gd name="connsiteX327" fmla="*/ 688267 w 10291864"/>
                <a:gd name="connsiteY327" fmla="*/ 3550576 h 3952575"/>
                <a:gd name="connsiteX328" fmla="*/ 817773 w 10291864"/>
                <a:gd name="connsiteY328" fmla="*/ 3728680 h 3952575"/>
                <a:gd name="connsiteX329" fmla="*/ 816294 w 10291864"/>
                <a:gd name="connsiteY329" fmla="*/ 3768604 h 3952575"/>
                <a:gd name="connsiteX330" fmla="*/ 709826 w 10291864"/>
                <a:gd name="connsiteY330" fmla="*/ 3952575 h 3952575"/>
                <a:gd name="connsiteX331" fmla="*/ 408484 w 10291864"/>
                <a:gd name="connsiteY331" fmla="*/ 3952575 h 3952575"/>
                <a:gd name="connsiteX332" fmla="*/ 526167 w 10291864"/>
                <a:gd name="connsiteY332" fmla="*/ 3749271 h 3952575"/>
                <a:gd name="connsiteX333" fmla="*/ 400016 w 10291864"/>
                <a:gd name="connsiteY333" fmla="*/ 3575784 h 3952575"/>
                <a:gd name="connsiteX334" fmla="*/ 424833 w 10291864"/>
                <a:gd name="connsiteY334" fmla="*/ 3524290 h 3952575"/>
                <a:gd name="connsiteX335" fmla="*/ 431178 w 10291864"/>
                <a:gd name="connsiteY335" fmla="*/ 3523926 h 3952575"/>
                <a:gd name="connsiteX336" fmla="*/ 9504639 w 10291864"/>
                <a:gd name="connsiteY336" fmla="*/ 3152711 h 3952575"/>
                <a:gd name="connsiteX337" fmla="*/ 9505987 w 10291864"/>
                <a:gd name="connsiteY337" fmla="*/ 3152711 h 3952575"/>
                <a:gd name="connsiteX338" fmla="*/ 9540344 w 10291864"/>
                <a:gd name="connsiteY338" fmla="*/ 3152711 h 3952575"/>
                <a:gd name="connsiteX339" fmla="*/ 9684875 w 10291864"/>
                <a:gd name="connsiteY339" fmla="*/ 3152711 h 3952575"/>
                <a:gd name="connsiteX340" fmla="*/ 9719232 w 10291864"/>
                <a:gd name="connsiteY340" fmla="*/ 3152711 h 3952575"/>
                <a:gd name="connsiteX341" fmla="*/ 9720579 w 10291864"/>
                <a:gd name="connsiteY341" fmla="*/ 3152711 h 3952575"/>
                <a:gd name="connsiteX342" fmla="*/ 9726345 w 10291864"/>
                <a:gd name="connsiteY342" fmla="*/ 3152931 h 3952575"/>
                <a:gd name="connsiteX343" fmla="*/ 9761729 w 10291864"/>
                <a:gd name="connsiteY343" fmla="*/ 3179361 h 3952575"/>
                <a:gd name="connsiteX344" fmla="*/ 9891234 w 10291864"/>
                <a:gd name="connsiteY344" fmla="*/ 3357465 h 3952575"/>
                <a:gd name="connsiteX345" fmla="*/ 9889755 w 10291864"/>
                <a:gd name="connsiteY345" fmla="*/ 3397389 h 3952575"/>
                <a:gd name="connsiteX346" fmla="*/ 9762923 w 10291864"/>
                <a:gd name="connsiteY346" fmla="*/ 3616549 h 3952575"/>
                <a:gd name="connsiteX347" fmla="*/ 9726381 w 10291864"/>
                <a:gd name="connsiteY347" fmla="*/ 3648009 h 3952575"/>
                <a:gd name="connsiteX348" fmla="*/ 9720615 w 10291864"/>
                <a:gd name="connsiteY348" fmla="*/ 3648274 h 3952575"/>
                <a:gd name="connsiteX349" fmla="*/ 9719268 w 10291864"/>
                <a:gd name="connsiteY349" fmla="*/ 3648274 h 3952575"/>
                <a:gd name="connsiteX350" fmla="*/ 9684910 w 10291864"/>
                <a:gd name="connsiteY350" fmla="*/ 3648274 h 3952575"/>
                <a:gd name="connsiteX351" fmla="*/ 9540380 w 10291864"/>
                <a:gd name="connsiteY351" fmla="*/ 3648274 h 3952575"/>
                <a:gd name="connsiteX352" fmla="*/ 9506023 w 10291864"/>
                <a:gd name="connsiteY352" fmla="*/ 3648274 h 3952575"/>
                <a:gd name="connsiteX353" fmla="*/ 9504675 w 10291864"/>
                <a:gd name="connsiteY353" fmla="*/ 3648274 h 3952575"/>
                <a:gd name="connsiteX354" fmla="*/ 9498330 w 10291864"/>
                <a:gd name="connsiteY354" fmla="*/ 3647834 h 3952575"/>
                <a:gd name="connsiteX355" fmla="*/ 9474492 w 10291864"/>
                <a:gd name="connsiteY355" fmla="*/ 3594233 h 3952575"/>
                <a:gd name="connsiteX356" fmla="*/ 9599627 w 10291864"/>
                <a:gd name="connsiteY356" fmla="*/ 3378056 h 3952575"/>
                <a:gd name="connsiteX357" fmla="*/ 9473476 w 10291864"/>
                <a:gd name="connsiteY357" fmla="*/ 3204569 h 3952575"/>
                <a:gd name="connsiteX358" fmla="*/ 9498294 w 10291864"/>
                <a:gd name="connsiteY358" fmla="*/ 3153075 h 3952575"/>
                <a:gd name="connsiteX359" fmla="*/ 9504639 w 10291864"/>
                <a:gd name="connsiteY359" fmla="*/ 3152711 h 3952575"/>
                <a:gd name="connsiteX360" fmla="*/ 8549535 w 10291864"/>
                <a:gd name="connsiteY360" fmla="*/ 3152711 h 3952575"/>
                <a:gd name="connsiteX361" fmla="*/ 8550883 w 10291864"/>
                <a:gd name="connsiteY361" fmla="*/ 3152711 h 3952575"/>
                <a:gd name="connsiteX362" fmla="*/ 8585240 w 10291864"/>
                <a:gd name="connsiteY362" fmla="*/ 3152711 h 3952575"/>
                <a:gd name="connsiteX363" fmla="*/ 8729771 w 10291864"/>
                <a:gd name="connsiteY363" fmla="*/ 3152711 h 3952575"/>
                <a:gd name="connsiteX364" fmla="*/ 8764128 w 10291864"/>
                <a:gd name="connsiteY364" fmla="*/ 3152711 h 3952575"/>
                <a:gd name="connsiteX365" fmla="*/ 8765475 w 10291864"/>
                <a:gd name="connsiteY365" fmla="*/ 3152711 h 3952575"/>
                <a:gd name="connsiteX366" fmla="*/ 8771241 w 10291864"/>
                <a:gd name="connsiteY366" fmla="*/ 3152931 h 3952575"/>
                <a:gd name="connsiteX367" fmla="*/ 8806625 w 10291864"/>
                <a:gd name="connsiteY367" fmla="*/ 3179361 h 3952575"/>
                <a:gd name="connsiteX368" fmla="*/ 8936130 w 10291864"/>
                <a:gd name="connsiteY368" fmla="*/ 3357465 h 3952575"/>
                <a:gd name="connsiteX369" fmla="*/ 8934651 w 10291864"/>
                <a:gd name="connsiteY369" fmla="*/ 3397389 h 3952575"/>
                <a:gd name="connsiteX370" fmla="*/ 8807819 w 10291864"/>
                <a:gd name="connsiteY370" fmla="*/ 3616549 h 3952575"/>
                <a:gd name="connsiteX371" fmla="*/ 8771277 w 10291864"/>
                <a:gd name="connsiteY371" fmla="*/ 3648009 h 3952575"/>
                <a:gd name="connsiteX372" fmla="*/ 8765511 w 10291864"/>
                <a:gd name="connsiteY372" fmla="*/ 3648274 h 3952575"/>
                <a:gd name="connsiteX373" fmla="*/ 8764164 w 10291864"/>
                <a:gd name="connsiteY373" fmla="*/ 3648274 h 3952575"/>
                <a:gd name="connsiteX374" fmla="*/ 8729806 w 10291864"/>
                <a:gd name="connsiteY374" fmla="*/ 3648274 h 3952575"/>
                <a:gd name="connsiteX375" fmla="*/ 8585276 w 10291864"/>
                <a:gd name="connsiteY375" fmla="*/ 3648274 h 3952575"/>
                <a:gd name="connsiteX376" fmla="*/ 8550919 w 10291864"/>
                <a:gd name="connsiteY376" fmla="*/ 3648274 h 3952575"/>
                <a:gd name="connsiteX377" fmla="*/ 8549571 w 10291864"/>
                <a:gd name="connsiteY377" fmla="*/ 3648274 h 3952575"/>
                <a:gd name="connsiteX378" fmla="*/ 8543226 w 10291864"/>
                <a:gd name="connsiteY378" fmla="*/ 3647834 h 3952575"/>
                <a:gd name="connsiteX379" fmla="*/ 8519388 w 10291864"/>
                <a:gd name="connsiteY379" fmla="*/ 3594233 h 3952575"/>
                <a:gd name="connsiteX380" fmla="*/ 8644523 w 10291864"/>
                <a:gd name="connsiteY380" fmla="*/ 3378056 h 3952575"/>
                <a:gd name="connsiteX381" fmla="*/ 8518372 w 10291864"/>
                <a:gd name="connsiteY381" fmla="*/ 3204569 h 3952575"/>
                <a:gd name="connsiteX382" fmla="*/ 8543190 w 10291864"/>
                <a:gd name="connsiteY382" fmla="*/ 3153075 h 3952575"/>
                <a:gd name="connsiteX383" fmla="*/ 8549535 w 10291864"/>
                <a:gd name="connsiteY383" fmla="*/ 3152711 h 3952575"/>
                <a:gd name="connsiteX384" fmla="*/ 7594431 w 10291864"/>
                <a:gd name="connsiteY384" fmla="*/ 3152711 h 3952575"/>
                <a:gd name="connsiteX385" fmla="*/ 7595779 w 10291864"/>
                <a:gd name="connsiteY385" fmla="*/ 3152711 h 3952575"/>
                <a:gd name="connsiteX386" fmla="*/ 7630136 w 10291864"/>
                <a:gd name="connsiteY386" fmla="*/ 3152711 h 3952575"/>
                <a:gd name="connsiteX387" fmla="*/ 7774667 w 10291864"/>
                <a:gd name="connsiteY387" fmla="*/ 3152711 h 3952575"/>
                <a:gd name="connsiteX388" fmla="*/ 7809024 w 10291864"/>
                <a:gd name="connsiteY388" fmla="*/ 3152711 h 3952575"/>
                <a:gd name="connsiteX389" fmla="*/ 7810371 w 10291864"/>
                <a:gd name="connsiteY389" fmla="*/ 3152711 h 3952575"/>
                <a:gd name="connsiteX390" fmla="*/ 7816137 w 10291864"/>
                <a:gd name="connsiteY390" fmla="*/ 3152931 h 3952575"/>
                <a:gd name="connsiteX391" fmla="*/ 7851521 w 10291864"/>
                <a:gd name="connsiteY391" fmla="*/ 3179361 h 3952575"/>
                <a:gd name="connsiteX392" fmla="*/ 7981026 w 10291864"/>
                <a:gd name="connsiteY392" fmla="*/ 3357465 h 3952575"/>
                <a:gd name="connsiteX393" fmla="*/ 7979547 w 10291864"/>
                <a:gd name="connsiteY393" fmla="*/ 3397389 h 3952575"/>
                <a:gd name="connsiteX394" fmla="*/ 7852715 w 10291864"/>
                <a:gd name="connsiteY394" fmla="*/ 3616549 h 3952575"/>
                <a:gd name="connsiteX395" fmla="*/ 7816173 w 10291864"/>
                <a:gd name="connsiteY395" fmla="*/ 3648009 h 3952575"/>
                <a:gd name="connsiteX396" fmla="*/ 7810407 w 10291864"/>
                <a:gd name="connsiteY396" fmla="*/ 3648274 h 3952575"/>
                <a:gd name="connsiteX397" fmla="*/ 7809060 w 10291864"/>
                <a:gd name="connsiteY397" fmla="*/ 3648274 h 3952575"/>
                <a:gd name="connsiteX398" fmla="*/ 7774702 w 10291864"/>
                <a:gd name="connsiteY398" fmla="*/ 3648274 h 3952575"/>
                <a:gd name="connsiteX399" fmla="*/ 7630172 w 10291864"/>
                <a:gd name="connsiteY399" fmla="*/ 3648274 h 3952575"/>
                <a:gd name="connsiteX400" fmla="*/ 7595815 w 10291864"/>
                <a:gd name="connsiteY400" fmla="*/ 3648274 h 3952575"/>
                <a:gd name="connsiteX401" fmla="*/ 7594467 w 10291864"/>
                <a:gd name="connsiteY401" fmla="*/ 3648274 h 3952575"/>
                <a:gd name="connsiteX402" fmla="*/ 7588122 w 10291864"/>
                <a:gd name="connsiteY402" fmla="*/ 3647834 h 3952575"/>
                <a:gd name="connsiteX403" fmla="*/ 7564284 w 10291864"/>
                <a:gd name="connsiteY403" fmla="*/ 3594233 h 3952575"/>
                <a:gd name="connsiteX404" fmla="*/ 7689419 w 10291864"/>
                <a:gd name="connsiteY404" fmla="*/ 3378056 h 3952575"/>
                <a:gd name="connsiteX405" fmla="*/ 7563268 w 10291864"/>
                <a:gd name="connsiteY405" fmla="*/ 3204569 h 3952575"/>
                <a:gd name="connsiteX406" fmla="*/ 7588086 w 10291864"/>
                <a:gd name="connsiteY406" fmla="*/ 3153075 h 3952575"/>
                <a:gd name="connsiteX407" fmla="*/ 7594431 w 10291864"/>
                <a:gd name="connsiteY407" fmla="*/ 3152711 h 3952575"/>
                <a:gd name="connsiteX408" fmla="*/ 6639327 w 10291864"/>
                <a:gd name="connsiteY408" fmla="*/ 3152711 h 3952575"/>
                <a:gd name="connsiteX409" fmla="*/ 6640675 w 10291864"/>
                <a:gd name="connsiteY409" fmla="*/ 3152711 h 3952575"/>
                <a:gd name="connsiteX410" fmla="*/ 6675032 w 10291864"/>
                <a:gd name="connsiteY410" fmla="*/ 3152711 h 3952575"/>
                <a:gd name="connsiteX411" fmla="*/ 6819563 w 10291864"/>
                <a:gd name="connsiteY411" fmla="*/ 3152711 h 3952575"/>
                <a:gd name="connsiteX412" fmla="*/ 6853920 w 10291864"/>
                <a:gd name="connsiteY412" fmla="*/ 3152711 h 3952575"/>
                <a:gd name="connsiteX413" fmla="*/ 6855268 w 10291864"/>
                <a:gd name="connsiteY413" fmla="*/ 3152711 h 3952575"/>
                <a:gd name="connsiteX414" fmla="*/ 6861033 w 10291864"/>
                <a:gd name="connsiteY414" fmla="*/ 3152931 h 3952575"/>
                <a:gd name="connsiteX415" fmla="*/ 6896417 w 10291864"/>
                <a:gd name="connsiteY415" fmla="*/ 3179361 h 3952575"/>
                <a:gd name="connsiteX416" fmla="*/ 7025922 w 10291864"/>
                <a:gd name="connsiteY416" fmla="*/ 3357465 h 3952575"/>
                <a:gd name="connsiteX417" fmla="*/ 7024443 w 10291864"/>
                <a:gd name="connsiteY417" fmla="*/ 3397389 h 3952575"/>
                <a:gd name="connsiteX418" fmla="*/ 6897611 w 10291864"/>
                <a:gd name="connsiteY418" fmla="*/ 3616549 h 3952575"/>
                <a:gd name="connsiteX419" fmla="*/ 6861069 w 10291864"/>
                <a:gd name="connsiteY419" fmla="*/ 3648009 h 3952575"/>
                <a:gd name="connsiteX420" fmla="*/ 6855304 w 10291864"/>
                <a:gd name="connsiteY420" fmla="*/ 3648274 h 3952575"/>
                <a:gd name="connsiteX421" fmla="*/ 6853956 w 10291864"/>
                <a:gd name="connsiteY421" fmla="*/ 3648274 h 3952575"/>
                <a:gd name="connsiteX422" fmla="*/ 6819599 w 10291864"/>
                <a:gd name="connsiteY422" fmla="*/ 3648274 h 3952575"/>
                <a:gd name="connsiteX423" fmla="*/ 6675068 w 10291864"/>
                <a:gd name="connsiteY423" fmla="*/ 3648274 h 3952575"/>
                <a:gd name="connsiteX424" fmla="*/ 6640711 w 10291864"/>
                <a:gd name="connsiteY424" fmla="*/ 3648274 h 3952575"/>
                <a:gd name="connsiteX425" fmla="*/ 6639363 w 10291864"/>
                <a:gd name="connsiteY425" fmla="*/ 3648274 h 3952575"/>
                <a:gd name="connsiteX426" fmla="*/ 6633018 w 10291864"/>
                <a:gd name="connsiteY426" fmla="*/ 3647834 h 3952575"/>
                <a:gd name="connsiteX427" fmla="*/ 6609181 w 10291864"/>
                <a:gd name="connsiteY427" fmla="*/ 3594233 h 3952575"/>
                <a:gd name="connsiteX428" fmla="*/ 6734315 w 10291864"/>
                <a:gd name="connsiteY428" fmla="*/ 3378056 h 3952575"/>
                <a:gd name="connsiteX429" fmla="*/ 6608164 w 10291864"/>
                <a:gd name="connsiteY429" fmla="*/ 3204569 h 3952575"/>
                <a:gd name="connsiteX430" fmla="*/ 6632982 w 10291864"/>
                <a:gd name="connsiteY430" fmla="*/ 3153075 h 3952575"/>
                <a:gd name="connsiteX431" fmla="*/ 6639327 w 10291864"/>
                <a:gd name="connsiteY431" fmla="*/ 3152711 h 3952575"/>
                <a:gd name="connsiteX432" fmla="*/ 5684223 w 10291864"/>
                <a:gd name="connsiteY432" fmla="*/ 3152711 h 3952575"/>
                <a:gd name="connsiteX433" fmla="*/ 5685571 w 10291864"/>
                <a:gd name="connsiteY433" fmla="*/ 3152711 h 3952575"/>
                <a:gd name="connsiteX434" fmla="*/ 5719928 w 10291864"/>
                <a:gd name="connsiteY434" fmla="*/ 3152711 h 3952575"/>
                <a:gd name="connsiteX435" fmla="*/ 5864459 w 10291864"/>
                <a:gd name="connsiteY435" fmla="*/ 3152711 h 3952575"/>
                <a:gd name="connsiteX436" fmla="*/ 5898816 w 10291864"/>
                <a:gd name="connsiteY436" fmla="*/ 3152711 h 3952575"/>
                <a:gd name="connsiteX437" fmla="*/ 5900164 w 10291864"/>
                <a:gd name="connsiteY437" fmla="*/ 3152711 h 3952575"/>
                <a:gd name="connsiteX438" fmla="*/ 5905929 w 10291864"/>
                <a:gd name="connsiteY438" fmla="*/ 3152931 h 3952575"/>
                <a:gd name="connsiteX439" fmla="*/ 5941313 w 10291864"/>
                <a:gd name="connsiteY439" fmla="*/ 3179361 h 3952575"/>
                <a:gd name="connsiteX440" fmla="*/ 6070818 w 10291864"/>
                <a:gd name="connsiteY440" fmla="*/ 3357465 h 3952575"/>
                <a:gd name="connsiteX441" fmla="*/ 6069339 w 10291864"/>
                <a:gd name="connsiteY441" fmla="*/ 3397389 h 3952575"/>
                <a:gd name="connsiteX442" fmla="*/ 5942507 w 10291864"/>
                <a:gd name="connsiteY442" fmla="*/ 3616549 h 3952575"/>
                <a:gd name="connsiteX443" fmla="*/ 5905965 w 10291864"/>
                <a:gd name="connsiteY443" fmla="*/ 3648009 h 3952575"/>
                <a:gd name="connsiteX444" fmla="*/ 5900200 w 10291864"/>
                <a:gd name="connsiteY444" fmla="*/ 3648274 h 3952575"/>
                <a:gd name="connsiteX445" fmla="*/ 5898852 w 10291864"/>
                <a:gd name="connsiteY445" fmla="*/ 3648274 h 3952575"/>
                <a:gd name="connsiteX446" fmla="*/ 5864495 w 10291864"/>
                <a:gd name="connsiteY446" fmla="*/ 3648274 h 3952575"/>
                <a:gd name="connsiteX447" fmla="*/ 5719964 w 10291864"/>
                <a:gd name="connsiteY447" fmla="*/ 3648274 h 3952575"/>
                <a:gd name="connsiteX448" fmla="*/ 5685607 w 10291864"/>
                <a:gd name="connsiteY448" fmla="*/ 3648274 h 3952575"/>
                <a:gd name="connsiteX449" fmla="*/ 5684259 w 10291864"/>
                <a:gd name="connsiteY449" fmla="*/ 3648274 h 3952575"/>
                <a:gd name="connsiteX450" fmla="*/ 5677914 w 10291864"/>
                <a:gd name="connsiteY450" fmla="*/ 3647834 h 3952575"/>
                <a:gd name="connsiteX451" fmla="*/ 5654077 w 10291864"/>
                <a:gd name="connsiteY451" fmla="*/ 3594233 h 3952575"/>
                <a:gd name="connsiteX452" fmla="*/ 5779211 w 10291864"/>
                <a:gd name="connsiteY452" fmla="*/ 3378056 h 3952575"/>
                <a:gd name="connsiteX453" fmla="*/ 5653060 w 10291864"/>
                <a:gd name="connsiteY453" fmla="*/ 3204569 h 3952575"/>
                <a:gd name="connsiteX454" fmla="*/ 5677878 w 10291864"/>
                <a:gd name="connsiteY454" fmla="*/ 3153075 h 3952575"/>
                <a:gd name="connsiteX455" fmla="*/ 5684223 w 10291864"/>
                <a:gd name="connsiteY455" fmla="*/ 3152711 h 3952575"/>
                <a:gd name="connsiteX456" fmla="*/ 4729120 w 10291864"/>
                <a:gd name="connsiteY456" fmla="*/ 3152711 h 3952575"/>
                <a:gd name="connsiteX457" fmla="*/ 4730469 w 10291864"/>
                <a:gd name="connsiteY457" fmla="*/ 3152711 h 3952575"/>
                <a:gd name="connsiteX458" fmla="*/ 4764825 w 10291864"/>
                <a:gd name="connsiteY458" fmla="*/ 3152711 h 3952575"/>
                <a:gd name="connsiteX459" fmla="*/ 4909355 w 10291864"/>
                <a:gd name="connsiteY459" fmla="*/ 3152711 h 3952575"/>
                <a:gd name="connsiteX460" fmla="*/ 4943714 w 10291864"/>
                <a:gd name="connsiteY460" fmla="*/ 3152711 h 3952575"/>
                <a:gd name="connsiteX461" fmla="*/ 4945060 w 10291864"/>
                <a:gd name="connsiteY461" fmla="*/ 3152711 h 3952575"/>
                <a:gd name="connsiteX462" fmla="*/ 4950825 w 10291864"/>
                <a:gd name="connsiteY462" fmla="*/ 3152931 h 3952575"/>
                <a:gd name="connsiteX463" fmla="*/ 4986210 w 10291864"/>
                <a:gd name="connsiteY463" fmla="*/ 3179361 h 3952575"/>
                <a:gd name="connsiteX464" fmla="*/ 5115714 w 10291864"/>
                <a:gd name="connsiteY464" fmla="*/ 3357465 h 3952575"/>
                <a:gd name="connsiteX465" fmla="*/ 5114236 w 10291864"/>
                <a:gd name="connsiteY465" fmla="*/ 3397389 h 3952575"/>
                <a:gd name="connsiteX466" fmla="*/ 4987404 w 10291864"/>
                <a:gd name="connsiteY466" fmla="*/ 3616549 h 3952575"/>
                <a:gd name="connsiteX467" fmla="*/ 4950862 w 10291864"/>
                <a:gd name="connsiteY467" fmla="*/ 3648009 h 3952575"/>
                <a:gd name="connsiteX468" fmla="*/ 4945096 w 10291864"/>
                <a:gd name="connsiteY468" fmla="*/ 3648274 h 3952575"/>
                <a:gd name="connsiteX469" fmla="*/ 4943748 w 10291864"/>
                <a:gd name="connsiteY469" fmla="*/ 3648274 h 3952575"/>
                <a:gd name="connsiteX470" fmla="*/ 4909393 w 10291864"/>
                <a:gd name="connsiteY470" fmla="*/ 3648274 h 3952575"/>
                <a:gd name="connsiteX471" fmla="*/ 4764862 w 10291864"/>
                <a:gd name="connsiteY471" fmla="*/ 3648274 h 3952575"/>
                <a:gd name="connsiteX472" fmla="*/ 4730504 w 10291864"/>
                <a:gd name="connsiteY472" fmla="*/ 3648274 h 3952575"/>
                <a:gd name="connsiteX473" fmla="*/ 4729156 w 10291864"/>
                <a:gd name="connsiteY473" fmla="*/ 3648274 h 3952575"/>
                <a:gd name="connsiteX474" fmla="*/ 4722812 w 10291864"/>
                <a:gd name="connsiteY474" fmla="*/ 3647834 h 3952575"/>
                <a:gd name="connsiteX475" fmla="*/ 4698973 w 10291864"/>
                <a:gd name="connsiteY475" fmla="*/ 3594233 h 3952575"/>
                <a:gd name="connsiteX476" fmla="*/ 4824107 w 10291864"/>
                <a:gd name="connsiteY476" fmla="*/ 3378056 h 3952575"/>
                <a:gd name="connsiteX477" fmla="*/ 4697958 w 10291864"/>
                <a:gd name="connsiteY477" fmla="*/ 3204569 h 3952575"/>
                <a:gd name="connsiteX478" fmla="*/ 4722775 w 10291864"/>
                <a:gd name="connsiteY478" fmla="*/ 3153075 h 3952575"/>
                <a:gd name="connsiteX479" fmla="*/ 4729120 w 10291864"/>
                <a:gd name="connsiteY479" fmla="*/ 3152711 h 3952575"/>
                <a:gd name="connsiteX480" fmla="*/ 3774017 w 10291864"/>
                <a:gd name="connsiteY480" fmla="*/ 3152711 h 3952575"/>
                <a:gd name="connsiteX481" fmla="*/ 3775367 w 10291864"/>
                <a:gd name="connsiteY481" fmla="*/ 3152711 h 3952575"/>
                <a:gd name="connsiteX482" fmla="*/ 3809723 w 10291864"/>
                <a:gd name="connsiteY482" fmla="*/ 3152711 h 3952575"/>
                <a:gd name="connsiteX483" fmla="*/ 3954251 w 10291864"/>
                <a:gd name="connsiteY483" fmla="*/ 3152711 h 3952575"/>
                <a:gd name="connsiteX484" fmla="*/ 3988610 w 10291864"/>
                <a:gd name="connsiteY484" fmla="*/ 3152711 h 3952575"/>
                <a:gd name="connsiteX485" fmla="*/ 3989957 w 10291864"/>
                <a:gd name="connsiteY485" fmla="*/ 3152711 h 3952575"/>
                <a:gd name="connsiteX486" fmla="*/ 3995725 w 10291864"/>
                <a:gd name="connsiteY486" fmla="*/ 3152931 h 3952575"/>
                <a:gd name="connsiteX487" fmla="*/ 4031106 w 10291864"/>
                <a:gd name="connsiteY487" fmla="*/ 3179361 h 3952575"/>
                <a:gd name="connsiteX488" fmla="*/ 4160613 w 10291864"/>
                <a:gd name="connsiteY488" fmla="*/ 3357465 h 3952575"/>
                <a:gd name="connsiteX489" fmla="*/ 4159133 w 10291864"/>
                <a:gd name="connsiteY489" fmla="*/ 3397389 h 3952575"/>
                <a:gd name="connsiteX490" fmla="*/ 4032302 w 10291864"/>
                <a:gd name="connsiteY490" fmla="*/ 3616549 h 3952575"/>
                <a:gd name="connsiteX491" fmla="*/ 3995759 w 10291864"/>
                <a:gd name="connsiteY491" fmla="*/ 3648009 h 3952575"/>
                <a:gd name="connsiteX492" fmla="*/ 3989993 w 10291864"/>
                <a:gd name="connsiteY492" fmla="*/ 3648274 h 3952575"/>
                <a:gd name="connsiteX493" fmla="*/ 3988645 w 10291864"/>
                <a:gd name="connsiteY493" fmla="*/ 3648274 h 3952575"/>
                <a:gd name="connsiteX494" fmla="*/ 3954288 w 10291864"/>
                <a:gd name="connsiteY494" fmla="*/ 3648274 h 3952575"/>
                <a:gd name="connsiteX495" fmla="*/ 3809758 w 10291864"/>
                <a:gd name="connsiteY495" fmla="*/ 3648274 h 3952575"/>
                <a:gd name="connsiteX496" fmla="*/ 3775402 w 10291864"/>
                <a:gd name="connsiteY496" fmla="*/ 3648274 h 3952575"/>
                <a:gd name="connsiteX497" fmla="*/ 3774054 w 10291864"/>
                <a:gd name="connsiteY497" fmla="*/ 3648274 h 3952575"/>
                <a:gd name="connsiteX498" fmla="*/ 3767710 w 10291864"/>
                <a:gd name="connsiteY498" fmla="*/ 3647834 h 3952575"/>
                <a:gd name="connsiteX499" fmla="*/ 3743870 w 10291864"/>
                <a:gd name="connsiteY499" fmla="*/ 3594233 h 3952575"/>
                <a:gd name="connsiteX500" fmla="*/ 3869006 w 10291864"/>
                <a:gd name="connsiteY500" fmla="*/ 3378056 h 3952575"/>
                <a:gd name="connsiteX501" fmla="*/ 3742854 w 10291864"/>
                <a:gd name="connsiteY501" fmla="*/ 3204569 h 3952575"/>
                <a:gd name="connsiteX502" fmla="*/ 3767673 w 10291864"/>
                <a:gd name="connsiteY502" fmla="*/ 3153075 h 3952575"/>
                <a:gd name="connsiteX503" fmla="*/ 3774017 w 10291864"/>
                <a:gd name="connsiteY503" fmla="*/ 3152711 h 3952575"/>
                <a:gd name="connsiteX504" fmla="*/ 2818932 w 10291864"/>
                <a:gd name="connsiteY504" fmla="*/ 3152711 h 3952575"/>
                <a:gd name="connsiteX505" fmla="*/ 2820279 w 10291864"/>
                <a:gd name="connsiteY505" fmla="*/ 3152711 h 3952575"/>
                <a:gd name="connsiteX506" fmla="*/ 2854638 w 10291864"/>
                <a:gd name="connsiteY506" fmla="*/ 3152711 h 3952575"/>
                <a:gd name="connsiteX507" fmla="*/ 2999166 w 10291864"/>
                <a:gd name="connsiteY507" fmla="*/ 3152711 h 3952575"/>
                <a:gd name="connsiteX508" fmla="*/ 3033525 w 10291864"/>
                <a:gd name="connsiteY508" fmla="*/ 3152711 h 3952575"/>
                <a:gd name="connsiteX509" fmla="*/ 3034871 w 10291864"/>
                <a:gd name="connsiteY509" fmla="*/ 3152711 h 3952575"/>
                <a:gd name="connsiteX510" fmla="*/ 3040635 w 10291864"/>
                <a:gd name="connsiteY510" fmla="*/ 3152931 h 3952575"/>
                <a:gd name="connsiteX511" fmla="*/ 3076020 w 10291864"/>
                <a:gd name="connsiteY511" fmla="*/ 3179361 h 3952575"/>
                <a:gd name="connsiteX512" fmla="*/ 3205526 w 10291864"/>
                <a:gd name="connsiteY512" fmla="*/ 3357465 h 3952575"/>
                <a:gd name="connsiteX513" fmla="*/ 3204046 w 10291864"/>
                <a:gd name="connsiteY513" fmla="*/ 3397389 h 3952575"/>
                <a:gd name="connsiteX514" fmla="*/ 3077214 w 10291864"/>
                <a:gd name="connsiteY514" fmla="*/ 3616549 h 3952575"/>
                <a:gd name="connsiteX515" fmla="*/ 3040672 w 10291864"/>
                <a:gd name="connsiteY515" fmla="*/ 3648009 h 3952575"/>
                <a:gd name="connsiteX516" fmla="*/ 3034907 w 10291864"/>
                <a:gd name="connsiteY516" fmla="*/ 3648274 h 3952575"/>
                <a:gd name="connsiteX517" fmla="*/ 3033558 w 10291864"/>
                <a:gd name="connsiteY517" fmla="*/ 3648274 h 3952575"/>
                <a:gd name="connsiteX518" fmla="*/ 2999202 w 10291864"/>
                <a:gd name="connsiteY518" fmla="*/ 3648274 h 3952575"/>
                <a:gd name="connsiteX519" fmla="*/ 2854674 w 10291864"/>
                <a:gd name="connsiteY519" fmla="*/ 3648274 h 3952575"/>
                <a:gd name="connsiteX520" fmla="*/ 2820315 w 10291864"/>
                <a:gd name="connsiteY520" fmla="*/ 3648274 h 3952575"/>
                <a:gd name="connsiteX521" fmla="*/ 2818967 w 10291864"/>
                <a:gd name="connsiteY521" fmla="*/ 3648274 h 3952575"/>
                <a:gd name="connsiteX522" fmla="*/ 2812623 w 10291864"/>
                <a:gd name="connsiteY522" fmla="*/ 3647834 h 3952575"/>
                <a:gd name="connsiteX523" fmla="*/ 2788786 w 10291864"/>
                <a:gd name="connsiteY523" fmla="*/ 3594233 h 3952575"/>
                <a:gd name="connsiteX524" fmla="*/ 2913920 w 10291864"/>
                <a:gd name="connsiteY524" fmla="*/ 3378056 h 3952575"/>
                <a:gd name="connsiteX525" fmla="*/ 2787769 w 10291864"/>
                <a:gd name="connsiteY525" fmla="*/ 3204569 h 3952575"/>
                <a:gd name="connsiteX526" fmla="*/ 2812587 w 10291864"/>
                <a:gd name="connsiteY526" fmla="*/ 3153075 h 3952575"/>
                <a:gd name="connsiteX527" fmla="*/ 2818932 w 10291864"/>
                <a:gd name="connsiteY527" fmla="*/ 3152711 h 3952575"/>
                <a:gd name="connsiteX528" fmla="*/ 1863829 w 10291864"/>
                <a:gd name="connsiteY528" fmla="*/ 3152711 h 3952575"/>
                <a:gd name="connsiteX529" fmla="*/ 1865178 w 10291864"/>
                <a:gd name="connsiteY529" fmla="*/ 3152711 h 3952575"/>
                <a:gd name="connsiteX530" fmla="*/ 1899536 w 10291864"/>
                <a:gd name="connsiteY530" fmla="*/ 3152711 h 3952575"/>
                <a:gd name="connsiteX531" fmla="*/ 2044067 w 10291864"/>
                <a:gd name="connsiteY531" fmla="*/ 3152711 h 3952575"/>
                <a:gd name="connsiteX532" fmla="*/ 2078425 w 10291864"/>
                <a:gd name="connsiteY532" fmla="*/ 3152711 h 3952575"/>
                <a:gd name="connsiteX533" fmla="*/ 2079773 w 10291864"/>
                <a:gd name="connsiteY533" fmla="*/ 3152711 h 3952575"/>
                <a:gd name="connsiteX534" fmla="*/ 2085538 w 10291864"/>
                <a:gd name="connsiteY534" fmla="*/ 3152931 h 3952575"/>
                <a:gd name="connsiteX535" fmla="*/ 2120925 w 10291864"/>
                <a:gd name="connsiteY535" fmla="*/ 3179361 h 3952575"/>
                <a:gd name="connsiteX536" fmla="*/ 2250428 w 10291864"/>
                <a:gd name="connsiteY536" fmla="*/ 3357465 h 3952575"/>
                <a:gd name="connsiteX537" fmla="*/ 2248947 w 10291864"/>
                <a:gd name="connsiteY537" fmla="*/ 3397389 h 3952575"/>
                <a:gd name="connsiteX538" fmla="*/ 2122117 w 10291864"/>
                <a:gd name="connsiteY538" fmla="*/ 3616549 h 3952575"/>
                <a:gd name="connsiteX539" fmla="*/ 2085573 w 10291864"/>
                <a:gd name="connsiteY539" fmla="*/ 3648009 h 3952575"/>
                <a:gd name="connsiteX540" fmla="*/ 2079809 w 10291864"/>
                <a:gd name="connsiteY540" fmla="*/ 3648274 h 3952575"/>
                <a:gd name="connsiteX541" fmla="*/ 2078462 w 10291864"/>
                <a:gd name="connsiteY541" fmla="*/ 3648274 h 3952575"/>
                <a:gd name="connsiteX542" fmla="*/ 2044102 w 10291864"/>
                <a:gd name="connsiteY542" fmla="*/ 3648274 h 3952575"/>
                <a:gd name="connsiteX543" fmla="*/ 1899573 w 10291864"/>
                <a:gd name="connsiteY543" fmla="*/ 3648274 h 3952575"/>
                <a:gd name="connsiteX544" fmla="*/ 1865214 w 10291864"/>
                <a:gd name="connsiteY544" fmla="*/ 3648274 h 3952575"/>
                <a:gd name="connsiteX545" fmla="*/ 1863867 w 10291864"/>
                <a:gd name="connsiteY545" fmla="*/ 3648274 h 3952575"/>
                <a:gd name="connsiteX546" fmla="*/ 1857521 w 10291864"/>
                <a:gd name="connsiteY546" fmla="*/ 3647834 h 3952575"/>
                <a:gd name="connsiteX547" fmla="*/ 1833684 w 10291864"/>
                <a:gd name="connsiteY547" fmla="*/ 3594233 h 3952575"/>
                <a:gd name="connsiteX548" fmla="*/ 1958818 w 10291864"/>
                <a:gd name="connsiteY548" fmla="*/ 3378056 h 3952575"/>
                <a:gd name="connsiteX549" fmla="*/ 1832667 w 10291864"/>
                <a:gd name="connsiteY549" fmla="*/ 3204569 h 3952575"/>
                <a:gd name="connsiteX550" fmla="*/ 1857487 w 10291864"/>
                <a:gd name="connsiteY550" fmla="*/ 3153075 h 3952575"/>
                <a:gd name="connsiteX551" fmla="*/ 1863829 w 10291864"/>
                <a:gd name="connsiteY551" fmla="*/ 3152711 h 3952575"/>
                <a:gd name="connsiteX552" fmla="*/ 908728 w 10291864"/>
                <a:gd name="connsiteY552" fmla="*/ 3152711 h 3952575"/>
                <a:gd name="connsiteX553" fmla="*/ 910077 w 10291864"/>
                <a:gd name="connsiteY553" fmla="*/ 3152711 h 3952575"/>
                <a:gd name="connsiteX554" fmla="*/ 944434 w 10291864"/>
                <a:gd name="connsiteY554" fmla="*/ 3152711 h 3952575"/>
                <a:gd name="connsiteX555" fmla="*/ 1088964 w 10291864"/>
                <a:gd name="connsiteY555" fmla="*/ 3152711 h 3952575"/>
                <a:gd name="connsiteX556" fmla="*/ 1123321 w 10291864"/>
                <a:gd name="connsiteY556" fmla="*/ 3152711 h 3952575"/>
                <a:gd name="connsiteX557" fmla="*/ 1124668 w 10291864"/>
                <a:gd name="connsiteY557" fmla="*/ 3152711 h 3952575"/>
                <a:gd name="connsiteX558" fmla="*/ 1130434 w 10291864"/>
                <a:gd name="connsiteY558" fmla="*/ 3152931 h 3952575"/>
                <a:gd name="connsiteX559" fmla="*/ 1165817 w 10291864"/>
                <a:gd name="connsiteY559" fmla="*/ 3179361 h 3952575"/>
                <a:gd name="connsiteX560" fmla="*/ 1295320 w 10291864"/>
                <a:gd name="connsiteY560" fmla="*/ 3357465 h 3952575"/>
                <a:gd name="connsiteX561" fmla="*/ 1293843 w 10291864"/>
                <a:gd name="connsiteY561" fmla="*/ 3397389 h 3952575"/>
                <a:gd name="connsiteX562" fmla="*/ 1167011 w 10291864"/>
                <a:gd name="connsiteY562" fmla="*/ 3616549 h 3952575"/>
                <a:gd name="connsiteX563" fmla="*/ 1130470 w 10291864"/>
                <a:gd name="connsiteY563" fmla="*/ 3648009 h 3952575"/>
                <a:gd name="connsiteX564" fmla="*/ 1124705 w 10291864"/>
                <a:gd name="connsiteY564" fmla="*/ 3648274 h 3952575"/>
                <a:gd name="connsiteX565" fmla="*/ 1123357 w 10291864"/>
                <a:gd name="connsiteY565" fmla="*/ 3648274 h 3952575"/>
                <a:gd name="connsiteX566" fmla="*/ 1089000 w 10291864"/>
                <a:gd name="connsiteY566" fmla="*/ 3648274 h 3952575"/>
                <a:gd name="connsiteX567" fmla="*/ 944469 w 10291864"/>
                <a:gd name="connsiteY567" fmla="*/ 3648274 h 3952575"/>
                <a:gd name="connsiteX568" fmla="*/ 910112 w 10291864"/>
                <a:gd name="connsiteY568" fmla="*/ 3648274 h 3952575"/>
                <a:gd name="connsiteX569" fmla="*/ 908765 w 10291864"/>
                <a:gd name="connsiteY569" fmla="*/ 3648274 h 3952575"/>
                <a:gd name="connsiteX570" fmla="*/ 902420 w 10291864"/>
                <a:gd name="connsiteY570" fmla="*/ 3647834 h 3952575"/>
                <a:gd name="connsiteX571" fmla="*/ 878582 w 10291864"/>
                <a:gd name="connsiteY571" fmla="*/ 3594233 h 3952575"/>
                <a:gd name="connsiteX572" fmla="*/ 1003717 w 10291864"/>
                <a:gd name="connsiteY572" fmla="*/ 3378056 h 3952575"/>
                <a:gd name="connsiteX573" fmla="*/ 877566 w 10291864"/>
                <a:gd name="connsiteY573" fmla="*/ 3204569 h 3952575"/>
                <a:gd name="connsiteX574" fmla="*/ 902384 w 10291864"/>
                <a:gd name="connsiteY574" fmla="*/ 3153075 h 3952575"/>
                <a:gd name="connsiteX575" fmla="*/ 908728 w 10291864"/>
                <a:gd name="connsiteY575" fmla="*/ 3152711 h 3952575"/>
                <a:gd name="connsiteX576" fmla="*/ 0 w 10291864"/>
                <a:gd name="connsiteY576" fmla="*/ 3152711 h 3952575"/>
                <a:gd name="connsiteX577" fmla="*/ 133861 w 10291864"/>
                <a:gd name="connsiteY577" fmla="*/ 3152711 h 3952575"/>
                <a:gd name="connsiteX578" fmla="*/ 168218 w 10291864"/>
                <a:gd name="connsiteY578" fmla="*/ 3152711 h 3952575"/>
                <a:gd name="connsiteX579" fmla="*/ 169566 w 10291864"/>
                <a:gd name="connsiteY579" fmla="*/ 3152711 h 3952575"/>
                <a:gd name="connsiteX580" fmla="*/ 175331 w 10291864"/>
                <a:gd name="connsiteY580" fmla="*/ 3152931 h 3952575"/>
                <a:gd name="connsiteX581" fmla="*/ 210717 w 10291864"/>
                <a:gd name="connsiteY581" fmla="*/ 3179361 h 3952575"/>
                <a:gd name="connsiteX582" fmla="*/ 340221 w 10291864"/>
                <a:gd name="connsiteY582" fmla="*/ 3357465 h 3952575"/>
                <a:gd name="connsiteX583" fmla="*/ 338743 w 10291864"/>
                <a:gd name="connsiteY583" fmla="*/ 3397389 h 3952575"/>
                <a:gd name="connsiteX584" fmla="*/ 211910 w 10291864"/>
                <a:gd name="connsiteY584" fmla="*/ 3616549 h 3952575"/>
                <a:gd name="connsiteX585" fmla="*/ 175368 w 10291864"/>
                <a:gd name="connsiteY585" fmla="*/ 3648009 h 3952575"/>
                <a:gd name="connsiteX586" fmla="*/ 169602 w 10291864"/>
                <a:gd name="connsiteY586" fmla="*/ 3648274 h 3952575"/>
                <a:gd name="connsiteX587" fmla="*/ 168255 w 10291864"/>
                <a:gd name="connsiteY587" fmla="*/ 3648274 h 3952575"/>
                <a:gd name="connsiteX588" fmla="*/ 133898 w 10291864"/>
                <a:gd name="connsiteY588" fmla="*/ 3648274 h 3952575"/>
                <a:gd name="connsiteX589" fmla="*/ 0 w 10291864"/>
                <a:gd name="connsiteY589" fmla="*/ 3648274 h 3952575"/>
                <a:gd name="connsiteX590" fmla="*/ 0 w 10291864"/>
                <a:gd name="connsiteY590" fmla="*/ 3462038 h 3952575"/>
                <a:gd name="connsiteX591" fmla="*/ 48613 w 10291864"/>
                <a:gd name="connsiteY591" fmla="*/ 3378056 h 3952575"/>
                <a:gd name="connsiteX592" fmla="*/ 0 w 10291864"/>
                <a:gd name="connsiteY592" fmla="*/ 3311202 h 3952575"/>
                <a:gd name="connsiteX593" fmla="*/ 9982191 w 10291864"/>
                <a:gd name="connsiteY593" fmla="*/ 2966918 h 3952575"/>
                <a:gd name="connsiteX594" fmla="*/ 9983539 w 10291864"/>
                <a:gd name="connsiteY594" fmla="*/ 2966918 h 3952575"/>
                <a:gd name="connsiteX595" fmla="*/ 10017896 w 10291864"/>
                <a:gd name="connsiteY595" fmla="*/ 2966918 h 3952575"/>
                <a:gd name="connsiteX596" fmla="*/ 10162427 w 10291864"/>
                <a:gd name="connsiteY596" fmla="*/ 2966918 h 3952575"/>
                <a:gd name="connsiteX597" fmla="*/ 10196784 w 10291864"/>
                <a:gd name="connsiteY597" fmla="*/ 2966918 h 3952575"/>
                <a:gd name="connsiteX598" fmla="*/ 10198131 w 10291864"/>
                <a:gd name="connsiteY598" fmla="*/ 2966918 h 3952575"/>
                <a:gd name="connsiteX599" fmla="*/ 10203897 w 10291864"/>
                <a:gd name="connsiteY599" fmla="*/ 2967138 h 3952575"/>
                <a:gd name="connsiteX600" fmla="*/ 10239281 w 10291864"/>
                <a:gd name="connsiteY600" fmla="*/ 2993568 h 3952575"/>
                <a:gd name="connsiteX601" fmla="*/ 10291864 w 10291864"/>
                <a:gd name="connsiteY601" fmla="*/ 3065884 h 3952575"/>
                <a:gd name="connsiteX602" fmla="*/ 10291864 w 10291864"/>
                <a:gd name="connsiteY602" fmla="*/ 3341958 h 3952575"/>
                <a:gd name="connsiteX603" fmla="*/ 10240475 w 10291864"/>
                <a:gd name="connsiteY603" fmla="*/ 3430756 h 3952575"/>
                <a:gd name="connsiteX604" fmla="*/ 10203933 w 10291864"/>
                <a:gd name="connsiteY604" fmla="*/ 3462216 h 3952575"/>
                <a:gd name="connsiteX605" fmla="*/ 10198167 w 10291864"/>
                <a:gd name="connsiteY605" fmla="*/ 3462481 h 3952575"/>
                <a:gd name="connsiteX606" fmla="*/ 10196820 w 10291864"/>
                <a:gd name="connsiteY606" fmla="*/ 3462481 h 3952575"/>
                <a:gd name="connsiteX607" fmla="*/ 10162462 w 10291864"/>
                <a:gd name="connsiteY607" fmla="*/ 3462481 h 3952575"/>
                <a:gd name="connsiteX608" fmla="*/ 10017932 w 10291864"/>
                <a:gd name="connsiteY608" fmla="*/ 3462481 h 3952575"/>
                <a:gd name="connsiteX609" fmla="*/ 9983575 w 10291864"/>
                <a:gd name="connsiteY609" fmla="*/ 3462481 h 3952575"/>
                <a:gd name="connsiteX610" fmla="*/ 9982227 w 10291864"/>
                <a:gd name="connsiteY610" fmla="*/ 3462481 h 3952575"/>
                <a:gd name="connsiteX611" fmla="*/ 9975882 w 10291864"/>
                <a:gd name="connsiteY611" fmla="*/ 3462041 h 3952575"/>
                <a:gd name="connsiteX612" fmla="*/ 9952044 w 10291864"/>
                <a:gd name="connsiteY612" fmla="*/ 3408440 h 3952575"/>
                <a:gd name="connsiteX613" fmla="*/ 10077179 w 10291864"/>
                <a:gd name="connsiteY613" fmla="*/ 3192263 h 3952575"/>
                <a:gd name="connsiteX614" fmla="*/ 9951028 w 10291864"/>
                <a:gd name="connsiteY614" fmla="*/ 3018776 h 3952575"/>
                <a:gd name="connsiteX615" fmla="*/ 9975846 w 10291864"/>
                <a:gd name="connsiteY615" fmla="*/ 2967282 h 3952575"/>
                <a:gd name="connsiteX616" fmla="*/ 9982191 w 10291864"/>
                <a:gd name="connsiteY616" fmla="*/ 2966918 h 3952575"/>
                <a:gd name="connsiteX617" fmla="*/ 9027087 w 10291864"/>
                <a:gd name="connsiteY617" fmla="*/ 2966918 h 3952575"/>
                <a:gd name="connsiteX618" fmla="*/ 9028435 w 10291864"/>
                <a:gd name="connsiteY618" fmla="*/ 2966918 h 3952575"/>
                <a:gd name="connsiteX619" fmla="*/ 9062792 w 10291864"/>
                <a:gd name="connsiteY619" fmla="*/ 2966918 h 3952575"/>
                <a:gd name="connsiteX620" fmla="*/ 9207323 w 10291864"/>
                <a:gd name="connsiteY620" fmla="*/ 2966918 h 3952575"/>
                <a:gd name="connsiteX621" fmla="*/ 9241680 w 10291864"/>
                <a:gd name="connsiteY621" fmla="*/ 2966918 h 3952575"/>
                <a:gd name="connsiteX622" fmla="*/ 9243027 w 10291864"/>
                <a:gd name="connsiteY622" fmla="*/ 2966918 h 3952575"/>
                <a:gd name="connsiteX623" fmla="*/ 9248793 w 10291864"/>
                <a:gd name="connsiteY623" fmla="*/ 2967138 h 3952575"/>
                <a:gd name="connsiteX624" fmla="*/ 9284177 w 10291864"/>
                <a:gd name="connsiteY624" fmla="*/ 2993568 h 3952575"/>
                <a:gd name="connsiteX625" fmla="*/ 9413682 w 10291864"/>
                <a:gd name="connsiteY625" fmla="*/ 3171672 h 3952575"/>
                <a:gd name="connsiteX626" fmla="*/ 9412203 w 10291864"/>
                <a:gd name="connsiteY626" fmla="*/ 3211596 h 3952575"/>
                <a:gd name="connsiteX627" fmla="*/ 9285371 w 10291864"/>
                <a:gd name="connsiteY627" fmla="*/ 3430756 h 3952575"/>
                <a:gd name="connsiteX628" fmla="*/ 9248829 w 10291864"/>
                <a:gd name="connsiteY628" fmla="*/ 3462216 h 3952575"/>
                <a:gd name="connsiteX629" fmla="*/ 9243063 w 10291864"/>
                <a:gd name="connsiteY629" fmla="*/ 3462481 h 3952575"/>
                <a:gd name="connsiteX630" fmla="*/ 9241716 w 10291864"/>
                <a:gd name="connsiteY630" fmla="*/ 3462481 h 3952575"/>
                <a:gd name="connsiteX631" fmla="*/ 9207358 w 10291864"/>
                <a:gd name="connsiteY631" fmla="*/ 3462481 h 3952575"/>
                <a:gd name="connsiteX632" fmla="*/ 9062828 w 10291864"/>
                <a:gd name="connsiteY632" fmla="*/ 3462481 h 3952575"/>
                <a:gd name="connsiteX633" fmla="*/ 9028471 w 10291864"/>
                <a:gd name="connsiteY633" fmla="*/ 3462481 h 3952575"/>
                <a:gd name="connsiteX634" fmla="*/ 9027123 w 10291864"/>
                <a:gd name="connsiteY634" fmla="*/ 3462481 h 3952575"/>
                <a:gd name="connsiteX635" fmla="*/ 9020778 w 10291864"/>
                <a:gd name="connsiteY635" fmla="*/ 3462041 h 3952575"/>
                <a:gd name="connsiteX636" fmla="*/ 8996940 w 10291864"/>
                <a:gd name="connsiteY636" fmla="*/ 3408440 h 3952575"/>
                <a:gd name="connsiteX637" fmla="*/ 9122075 w 10291864"/>
                <a:gd name="connsiteY637" fmla="*/ 3192263 h 3952575"/>
                <a:gd name="connsiteX638" fmla="*/ 8995924 w 10291864"/>
                <a:gd name="connsiteY638" fmla="*/ 3018776 h 3952575"/>
                <a:gd name="connsiteX639" fmla="*/ 9020742 w 10291864"/>
                <a:gd name="connsiteY639" fmla="*/ 2967282 h 3952575"/>
                <a:gd name="connsiteX640" fmla="*/ 9027087 w 10291864"/>
                <a:gd name="connsiteY640" fmla="*/ 2966918 h 3952575"/>
                <a:gd name="connsiteX641" fmla="*/ 8071983 w 10291864"/>
                <a:gd name="connsiteY641" fmla="*/ 2966918 h 3952575"/>
                <a:gd name="connsiteX642" fmla="*/ 8073331 w 10291864"/>
                <a:gd name="connsiteY642" fmla="*/ 2966918 h 3952575"/>
                <a:gd name="connsiteX643" fmla="*/ 8107688 w 10291864"/>
                <a:gd name="connsiteY643" fmla="*/ 2966918 h 3952575"/>
                <a:gd name="connsiteX644" fmla="*/ 8252219 w 10291864"/>
                <a:gd name="connsiteY644" fmla="*/ 2966918 h 3952575"/>
                <a:gd name="connsiteX645" fmla="*/ 8286576 w 10291864"/>
                <a:gd name="connsiteY645" fmla="*/ 2966918 h 3952575"/>
                <a:gd name="connsiteX646" fmla="*/ 8287923 w 10291864"/>
                <a:gd name="connsiteY646" fmla="*/ 2966918 h 3952575"/>
                <a:gd name="connsiteX647" fmla="*/ 8293689 w 10291864"/>
                <a:gd name="connsiteY647" fmla="*/ 2967138 h 3952575"/>
                <a:gd name="connsiteX648" fmla="*/ 8329073 w 10291864"/>
                <a:gd name="connsiteY648" fmla="*/ 2993568 h 3952575"/>
                <a:gd name="connsiteX649" fmla="*/ 8458578 w 10291864"/>
                <a:gd name="connsiteY649" fmla="*/ 3171672 h 3952575"/>
                <a:gd name="connsiteX650" fmla="*/ 8457099 w 10291864"/>
                <a:gd name="connsiteY650" fmla="*/ 3211596 h 3952575"/>
                <a:gd name="connsiteX651" fmla="*/ 8330267 w 10291864"/>
                <a:gd name="connsiteY651" fmla="*/ 3430756 h 3952575"/>
                <a:gd name="connsiteX652" fmla="*/ 8293725 w 10291864"/>
                <a:gd name="connsiteY652" fmla="*/ 3462216 h 3952575"/>
                <a:gd name="connsiteX653" fmla="*/ 8287959 w 10291864"/>
                <a:gd name="connsiteY653" fmla="*/ 3462481 h 3952575"/>
                <a:gd name="connsiteX654" fmla="*/ 8286612 w 10291864"/>
                <a:gd name="connsiteY654" fmla="*/ 3462481 h 3952575"/>
                <a:gd name="connsiteX655" fmla="*/ 8252254 w 10291864"/>
                <a:gd name="connsiteY655" fmla="*/ 3462481 h 3952575"/>
                <a:gd name="connsiteX656" fmla="*/ 8107724 w 10291864"/>
                <a:gd name="connsiteY656" fmla="*/ 3462481 h 3952575"/>
                <a:gd name="connsiteX657" fmla="*/ 8073367 w 10291864"/>
                <a:gd name="connsiteY657" fmla="*/ 3462481 h 3952575"/>
                <a:gd name="connsiteX658" fmla="*/ 8072019 w 10291864"/>
                <a:gd name="connsiteY658" fmla="*/ 3462481 h 3952575"/>
                <a:gd name="connsiteX659" fmla="*/ 8065674 w 10291864"/>
                <a:gd name="connsiteY659" fmla="*/ 3462041 h 3952575"/>
                <a:gd name="connsiteX660" fmla="*/ 8041836 w 10291864"/>
                <a:gd name="connsiteY660" fmla="*/ 3408440 h 3952575"/>
                <a:gd name="connsiteX661" fmla="*/ 8166971 w 10291864"/>
                <a:gd name="connsiteY661" fmla="*/ 3192263 h 3952575"/>
                <a:gd name="connsiteX662" fmla="*/ 8040820 w 10291864"/>
                <a:gd name="connsiteY662" fmla="*/ 3018776 h 3952575"/>
                <a:gd name="connsiteX663" fmla="*/ 8065638 w 10291864"/>
                <a:gd name="connsiteY663" fmla="*/ 2967282 h 3952575"/>
                <a:gd name="connsiteX664" fmla="*/ 8071983 w 10291864"/>
                <a:gd name="connsiteY664" fmla="*/ 2966918 h 3952575"/>
                <a:gd name="connsiteX665" fmla="*/ 7116879 w 10291864"/>
                <a:gd name="connsiteY665" fmla="*/ 2966918 h 3952575"/>
                <a:gd name="connsiteX666" fmla="*/ 7118227 w 10291864"/>
                <a:gd name="connsiteY666" fmla="*/ 2966918 h 3952575"/>
                <a:gd name="connsiteX667" fmla="*/ 7152584 w 10291864"/>
                <a:gd name="connsiteY667" fmla="*/ 2966918 h 3952575"/>
                <a:gd name="connsiteX668" fmla="*/ 7297115 w 10291864"/>
                <a:gd name="connsiteY668" fmla="*/ 2966918 h 3952575"/>
                <a:gd name="connsiteX669" fmla="*/ 7331472 w 10291864"/>
                <a:gd name="connsiteY669" fmla="*/ 2966918 h 3952575"/>
                <a:gd name="connsiteX670" fmla="*/ 7332820 w 10291864"/>
                <a:gd name="connsiteY670" fmla="*/ 2966918 h 3952575"/>
                <a:gd name="connsiteX671" fmla="*/ 7338585 w 10291864"/>
                <a:gd name="connsiteY671" fmla="*/ 2967138 h 3952575"/>
                <a:gd name="connsiteX672" fmla="*/ 7373969 w 10291864"/>
                <a:gd name="connsiteY672" fmla="*/ 2993568 h 3952575"/>
                <a:gd name="connsiteX673" fmla="*/ 7503474 w 10291864"/>
                <a:gd name="connsiteY673" fmla="*/ 3171672 h 3952575"/>
                <a:gd name="connsiteX674" fmla="*/ 7501995 w 10291864"/>
                <a:gd name="connsiteY674" fmla="*/ 3211596 h 3952575"/>
                <a:gd name="connsiteX675" fmla="*/ 7375163 w 10291864"/>
                <a:gd name="connsiteY675" fmla="*/ 3430756 h 3952575"/>
                <a:gd name="connsiteX676" fmla="*/ 7338621 w 10291864"/>
                <a:gd name="connsiteY676" fmla="*/ 3462216 h 3952575"/>
                <a:gd name="connsiteX677" fmla="*/ 7332856 w 10291864"/>
                <a:gd name="connsiteY677" fmla="*/ 3462481 h 3952575"/>
                <a:gd name="connsiteX678" fmla="*/ 7331508 w 10291864"/>
                <a:gd name="connsiteY678" fmla="*/ 3462481 h 3952575"/>
                <a:gd name="connsiteX679" fmla="*/ 7297151 w 10291864"/>
                <a:gd name="connsiteY679" fmla="*/ 3462481 h 3952575"/>
                <a:gd name="connsiteX680" fmla="*/ 7152620 w 10291864"/>
                <a:gd name="connsiteY680" fmla="*/ 3462481 h 3952575"/>
                <a:gd name="connsiteX681" fmla="*/ 7118263 w 10291864"/>
                <a:gd name="connsiteY681" fmla="*/ 3462481 h 3952575"/>
                <a:gd name="connsiteX682" fmla="*/ 7116915 w 10291864"/>
                <a:gd name="connsiteY682" fmla="*/ 3462481 h 3952575"/>
                <a:gd name="connsiteX683" fmla="*/ 7110570 w 10291864"/>
                <a:gd name="connsiteY683" fmla="*/ 3462041 h 3952575"/>
                <a:gd name="connsiteX684" fmla="*/ 7086733 w 10291864"/>
                <a:gd name="connsiteY684" fmla="*/ 3408440 h 3952575"/>
                <a:gd name="connsiteX685" fmla="*/ 7211867 w 10291864"/>
                <a:gd name="connsiteY685" fmla="*/ 3192263 h 3952575"/>
                <a:gd name="connsiteX686" fmla="*/ 7085716 w 10291864"/>
                <a:gd name="connsiteY686" fmla="*/ 3018776 h 3952575"/>
                <a:gd name="connsiteX687" fmla="*/ 7110534 w 10291864"/>
                <a:gd name="connsiteY687" fmla="*/ 2967282 h 3952575"/>
                <a:gd name="connsiteX688" fmla="*/ 7116879 w 10291864"/>
                <a:gd name="connsiteY688" fmla="*/ 2966918 h 3952575"/>
                <a:gd name="connsiteX689" fmla="*/ 6161775 w 10291864"/>
                <a:gd name="connsiteY689" fmla="*/ 2966918 h 3952575"/>
                <a:gd name="connsiteX690" fmla="*/ 6163123 w 10291864"/>
                <a:gd name="connsiteY690" fmla="*/ 2966918 h 3952575"/>
                <a:gd name="connsiteX691" fmla="*/ 6197480 w 10291864"/>
                <a:gd name="connsiteY691" fmla="*/ 2966918 h 3952575"/>
                <a:gd name="connsiteX692" fmla="*/ 6342011 w 10291864"/>
                <a:gd name="connsiteY692" fmla="*/ 2966918 h 3952575"/>
                <a:gd name="connsiteX693" fmla="*/ 6376368 w 10291864"/>
                <a:gd name="connsiteY693" fmla="*/ 2966918 h 3952575"/>
                <a:gd name="connsiteX694" fmla="*/ 6377716 w 10291864"/>
                <a:gd name="connsiteY694" fmla="*/ 2966918 h 3952575"/>
                <a:gd name="connsiteX695" fmla="*/ 6383481 w 10291864"/>
                <a:gd name="connsiteY695" fmla="*/ 2967138 h 3952575"/>
                <a:gd name="connsiteX696" fmla="*/ 6418865 w 10291864"/>
                <a:gd name="connsiteY696" fmla="*/ 2993568 h 3952575"/>
                <a:gd name="connsiteX697" fmla="*/ 6548370 w 10291864"/>
                <a:gd name="connsiteY697" fmla="*/ 3171672 h 3952575"/>
                <a:gd name="connsiteX698" fmla="*/ 6546891 w 10291864"/>
                <a:gd name="connsiteY698" fmla="*/ 3211596 h 3952575"/>
                <a:gd name="connsiteX699" fmla="*/ 6420059 w 10291864"/>
                <a:gd name="connsiteY699" fmla="*/ 3430756 h 3952575"/>
                <a:gd name="connsiteX700" fmla="*/ 6383517 w 10291864"/>
                <a:gd name="connsiteY700" fmla="*/ 3462216 h 3952575"/>
                <a:gd name="connsiteX701" fmla="*/ 6377752 w 10291864"/>
                <a:gd name="connsiteY701" fmla="*/ 3462481 h 3952575"/>
                <a:gd name="connsiteX702" fmla="*/ 6376404 w 10291864"/>
                <a:gd name="connsiteY702" fmla="*/ 3462481 h 3952575"/>
                <a:gd name="connsiteX703" fmla="*/ 6342047 w 10291864"/>
                <a:gd name="connsiteY703" fmla="*/ 3462481 h 3952575"/>
                <a:gd name="connsiteX704" fmla="*/ 6197516 w 10291864"/>
                <a:gd name="connsiteY704" fmla="*/ 3462481 h 3952575"/>
                <a:gd name="connsiteX705" fmla="*/ 6163159 w 10291864"/>
                <a:gd name="connsiteY705" fmla="*/ 3462481 h 3952575"/>
                <a:gd name="connsiteX706" fmla="*/ 6161811 w 10291864"/>
                <a:gd name="connsiteY706" fmla="*/ 3462481 h 3952575"/>
                <a:gd name="connsiteX707" fmla="*/ 6155466 w 10291864"/>
                <a:gd name="connsiteY707" fmla="*/ 3462041 h 3952575"/>
                <a:gd name="connsiteX708" fmla="*/ 6131629 w 10291864"/>
                <a:gd name="connsiteY708" fmla="*/ 3408440 h 3952575"/>
                <a:gd name="connsiteX709" fmla="*/ 6256763 w 10291864"/>
                <a:gd name="connsiteY709" fmla="*/ 3192263 h 3952575"/>
                <a:gd name="connsiteX710" fmla="*/ 6130612 w 10291864"/>
                <a:gd name="connsiteY710" fmla="*/ 3018776 h 3952575"/>
                <a:gd name="connsiteX711" fmla="*/ 6155430 w 10291864"/>
                <a:gd name="connsiteY711" fmla="*/ 2967282 h 3952575"/>
                <a:gd name="connsiteX712" fmla="*/ 6161775 w 10291864"/>
                <a:gd name="connsiteY712" fmla="*/ 2966918 h 3952575"/>
                <a:gd name="connsiteX713" fmla="*/ 5206671 w 10291864"/>
                <a:gd name="connsiteY713" fmla="*/ 2966918 h 3952575"/>
                <a:gd name="connsiteX714" fmla="*/ 5208019 w 10291864"/>
                <a:gd name="connsiteY714" fmla="*/ 2966918 h 3952575"/>
                <a:gd name="connsiteX715" fmla="*/ 5242376 w 10291864"/>
                <a:gd name="connsiteY715" fmla="*/ 2966918 h 3952575"/>
                <a:gd name="connsiteX716" fmla="*/ 5386907 w 10291864"/>
                <a:gd name="connsiteY716" fmla="*/ 2966918 h 3952575"/>
                <a:gd name="connsiteX717" fmla="*/ 5421264 w 10291864"/>
                <a:gd name="connsiteY717" fmla="*/ 2966918 h 3952575"/>
                <a:gd name="connsiteX718" fmla="*/ 5422612 w 10291864"/>
                <a:gd name="connsiteY718" fmla="*/ 2966918 h 3952575"/>
                <a:gd name="connsiteX719" fmla="*/ 5428377 w 10291864"/>
                <a:gd name="connsiteY719" fmla="*/ 2967138 h 3952575"/>
                <a:gd name="connsiteX720" fmla="*/ 5463761 w 10291864"/>
                <a:gd name="connsiteY720" fmla="*/ 2993568 h 3952575"/>
                <a:gd name="connsiteX721" fmla="*/ 5593266 w 10291864"/>
                <a:gd name="connsiteY721" fmla="*/ 3171672 h 3952575"/>
                <a:gd name="connsiteX722" fmla="*/ 5591787 w 10291864"/>
                <a:gd name="connsiteY722" fmla="*/ 3211596 h 3952575"/>
                <a:gd name="connsiteX723" fmla="*/ 5464955 w 10291864"/>
                <a:gd name="connsiteY723" fmla="*/ 3430756 h 3952575"/>
                <a:gd name="connsiteX724" fmla="*/ 5428413 w 10291864"/>
                <a:gd name="connsiteY724" fmla="*/ 3462216 h 3952575"/>
                <a:gd name="connsiteX725" fmla="*/ 5422648 w 10291864"/>
                <a:gd name="connsiteY725" fmla="*/ 3462481 h 3952575"/>
                <a:gd name="connsiteX726" fmla="*/ 5421300 w 10291864"/>
                <a:gd name="connsiteY726" fmla="*/ 3462481 h 3952575"/>
                <a:gd name="connsiteX727" fmla="*/ 5386943 w 10291864"/>
                <a:gd name="connsiteY727" fmla="*/ 3462481 h 3952575"/>
                <a:gd name="connsiteX728" fmla="*/ 5242412 w 10291864"/>
                <a:gd name="connsiteY728" fmla="*/ 3462481 h 3952575"/>
                <a:gd name="connsiteX729" fmla="*/ 5208055 w 10291864"/>
                <a:gd name="connsiteY729" fmla="*/ 3462481 h 3952575"/>
                <a:gd name="connsiteX730" fmla="*/ 5206707 w 10291864"/>
                <a:gd name="connsiteY730" fmla="*/ 3462481 h 3952575"/>
                <a:gd name="connsiteX731" fmla="*/ 5200362 w 10291864"/>
                <a:gd name="connsiteY731" fmla="*/ 3462041 h 3952575"/>
                <a:gd name="connsiteX732" fmla="*/ 5176525 w 10291864"/>
                <a:gd name="connsiteY732" fmla="*/ 3408440 h 3952575"/>
                <a:gd name="connsiteX733" fmla="*/ 5301659 w 10291864"/>
                <a:gd name="connsiteY733" fmla="*/ 3192263 h 3952575"/>
                <a:gd name="connsiteX734" fmla="*/ 5175508 w 10291864"/>
                <a:gd name="connsiteY734" fmla="*/ 3018776 h 3952575"/>
                <a:gd name="connsiteX735" fmla="*/ 5200326 w 10291864"/>
                <a:gd name="connsiteY735" fmla="*/ 2967282 h 3952575"/>
                <a:gd name="connsiteX736" fmla="*/ 5206671 w 10291864"/>
                <a:gd name="connsiteY736" fmla="*/ 2966918 h 3952575"/>
                <a:gd name="connsiteX737" fmla="*/ 4251570 w 10291864"/>
                <a:gd name="connsiteY737" fmla="*/ 2966918 h 3952575"/>
                <a:gd name="connsiteX738" fmla="*/ 4252919 w 10291864"/>
                <a:gd name="connsiteY738" fmla="*/ 2966918 h 3952575"/>
                <a:gd name="connsiteX739" fmla="*/ 4287275 w 10291864"/>
                <a:gd name="connsiteY739" fmla="*/ 2966918 h 3952575"/>
                <a:gd name="connsiteX740" fmla="*/ 4431806 w 10291864"/>
                <a:gd name="connsiteY740" fmla="*/ 2966918 h 3952575"/>
                <a:gd name="connsiteX741" fmla="*/ 4466164 w 10291864"/>
                <a:gd name="connsiteY741" fmla="*/ 2966918 h 3952575"/>
                <a:gd name="connsiteX742" fmla="*/ 4467510 w 10291864"/>
                <a:gd name="connsiteY742" fmla="*/ 2966918 h 3952575"/>
                <a:gd name="connsiteX743" fmla="*/ 4473276 w 10291864"/>
                <a:gd name="connsiteY743" fmla="*/ 2967138 h 3952575"/>
                <a:gd name="connsiteX744" fmla="*/ 4508659 w 10291864"/>
                <a:gd name="connsiteY744" fmla="*/ 2993568 h 3952575"/>
                <a:gd name="connsiteX745" fmla="*/ 4638164 w 10291864"/>
                <a:gd name="connsiteY745" fmla="*/ 3171672 h 3952575"/>
                <a:gd name="connsiteX746" fmla="*/ 4636684 w 10291864"/>
                <a:gd name="connsiteY746" fmla="*/ 3211596 h 3952575"/>
                <a:gd name="connsiteX747" fmla="*/ 4509854 w 10291864"/>
                <a:gd name="connsiteY747" fmla="*/ 3430756 h 3952575"/>
                <a:gd name="connsiteX748" fmla="*/ 4473312 w 10291864"/>
                <a:gd name="connsiteY748" fmla="*/ 3462216 h 3952575"/>
                <a:gd name="connsiteX749" fmla="*/ 4467546 w 10291864"/>
                <a:gd name="connsiteY749" fmla="*/ 3462481 h 3952575"/>
                <a:gd name="connsiteX750" fmla="*/ 4466198 w 10291864"/>
                <a:gd name="connsiteY750" fmla="*/ 3462481 h 3952575"/>
                <a:gd name="connsiteX751" fmla="*/ 4431842 w 10291864"/>
                <a:gd name="connsiteY751" fmla="*/ 3462481 h 3952575"/>
                <a:gd name="connsiteX752" fmla="*/ 4287310 w 10291864"/>
                <a:gd name="connsiteY752" fmla="*/ 3462481 h 3952575"/>
                <a:gd name="connsiteX753" fmla="*/ 4252953 w 10291864"/>
                <a:gd name="connsiteY753" fmla="*/ 3462481 h 3952575"/>
                <a:gd name="connsiteX754" fmla="*/ 4251605 w 10291864"/>
                <a:gd name="connsiteY754" fmla="*/ 3462481 h 3952575"/>
                <a:gd name="connsiteX755" fmla="*/ 4245262 w 10291864"/>
                <a:gd name="connsiteY755" fmla="*/ 3462041 h 3952575"/>
                <a:gd name="connsiteX756" fmla="*/ 4221423 w 10291864"/>
                <a:gd name="connsiteY756" fmla="*/ 3408440 h 3952575"/>
                <a:gd name="connsiteX757" fmla="*/ 4346559 w 10291864"/>
                <a:gd name="connsiteY757" fmla="*/ 3192263 h 3952575"/>
                <a:gd name="connsiteX758" fmla="*/ 4220407 w 10291864"/>
                <a:gd name="connsiteY758" fmla="*/ 3018776 h 3952575"/>
                <a:gd name="connsiteX759" fmla="*/ 4245224 w 10291864"/>
                <a:gd name="connsiteY759" fmla="*/ 2967282 h 3952575"/>
                <a:gd name="connsiteX760" fmla="*/ 4251570 w 10291864"/>
                <a:gd name="connsiteY760" fmla="*/ 2966918 h 3952575"/>
                <a:gd name="connsiteX761" fmla="*/ 3296466 w 10291864"/>
                <a:gd name="connsiteY761" fmla="*/ 2966918 h 3952575"/>
                <a:gd name="connsiteX762" fmla="*/ 3297813 w 10291864"/>
                <a:gd name="connsiteY762" fmla="*/ 2966918 h 3952575"/>
                <a:gd name="connsiteX763" fmla="*/ 3332170 w 10291864"/>
                <a:gd name="connsiteY763" fmla="*/ 2966918 h 3952575"/>
                <a:gd name="connsiteX764" fmla="*/ 3476701 w 10291864"/>
                <a:gd name="connsiteY764" fmla="*/ 2966918 h 3952575"/>
                <a:gd name="connsiteX765" fmla="*/ 3511059 w 10291864"/>
                <a:gd name="connsiteY765" fmla="*/ 2966918 h 3952575"/>
                <a:gd name="connsiteX766" fmla="*/ 3512407 w 10291864"/>
                <a:gd name="connsiteY766" fmla="*/ 2966918 h 3952575"/>
                <a:gd name="connsiteX767" fmla="*/ 3518171 w 10291864"/>
                <a:gd name="connsiteY767" fmla="*/ 2967138 h 3952575"/>
                <a:gd name="connsiteX768" fmla="*/ 3553555 w 10291864"/>
                <a:gd name="connsiteY768" fmla="*/ 2993568 h 3952575"/>
                <a:gd name="connsiteX769" fmla="*/ 3683061 w 10291864"/>
                <a:gd name="connsiteY769" fmla="*/ 3171672 h 3952575"/>
                <a:gd name="connsiteX770" fmla="*/ 3681583 w 10291864"/>
                <a:gd name="connsiteY770" fmla="*/ 3211596 h 3952575"/>
                <a:gd name="connsiteX771" fmla="*/ 3554749 w 10291864"/>
                <a:gd name="connsiteY771" fmla="*/ 3430756 h 3952575"/>
                <a:gd name="connsiteX772" fmla="*/ 3518207 w 10291864"/>
                <a:gd name="connsiteY772" fmla="*/ 3462216 h 3952575"/>
                <a:gd name="connsiteX773" fmla="*/ 3512442 w 10291864"/>
                <a:gd name="connsiteY773" fmla="*/ 3462481 h 3952575"/>
                <a:gd name="connsiteX774" fmla="*/ 3511094 w 10291864"/>
                <a:gd name="connsiteY774" fmla="*/ 3462481 h 3952575"/>
                <a:gd name="connsiteX775" fmla="*/ 3476737 w 10291864"/>
                <a:gd name="connsiteY775" fmla="*/ 3462481 h 3952575"/>
                <a:gd name="connsiteX776" fmla="*/ 3332207 w 10291864"/>
                <a:gd name="connsiteY776" fmla="*/ 3462481 h 3952575"/>
                <a:gd name="connsiteX777" fmla="*/ 3297849 w 10291864"/>
                <a:gd name="connsiteY777" fmla="*/ 3462481 h 3952575"/>
                <a:gd name="connsiteX778" fmla="*/ 3296502 w 10291864"/>
                <a:gd name="connsiteY778" fmla="*/ 3462481 h 3952575"/>
                <a:gd name="connsiteX779" fmla="*/ 3290156 w 10291864"/>
                <a:gd name="connsiteY779" fmla="*/ 3462041 h 3952575"/>
                <a:gd name="connsiteX780" fmla="*/ 3266318 w 10291864"/>
                <a:gd name="connsiteY780" fmla="*/ 3408440 h 3952575"/>
                <a:gd name="connsiteX781" fmla="*/ 3391453 w 10291864"/>
                <a:gd name="connsiteY781" fmla="*/ 3192263 h 3952575"/>
                <a:gd name="connsiteX782" fmla="*/ 3265301 w 10291864"/>
                <a:gd name="connsiteY782" fmla="*/ 3018776 h 3952575"/>
                <a:gd name="connsiteX783" fmla="*/ 3290120 w 10291864"/>
                <a:gd name="connsiteY783" fmla="*/ 2967282 h 3952575"/>
                <a:gd name="connsiteX784" fmla="*/ 3296466 w 10291864"/>
                <a:gd name="connsiteY784" fmla="*/ 2966918 h 3952575"/>
                <a:gd name="connsiteX785" fmla="*/ 2341380 w 10291864"/>
                <a:gd name="connsiteY785" fmla="*/ 2966918 h 3952575"/>
                <a:gd name="connsiteX786" fmla="*/ 2342729 w 10291864"/>
                <a:gd name="connsiteY786" fmla="*/ 2966918 h 3952575"/>
                <a:gd name="connsiteX787" fmla="*/ 2377085 w 10291864"/>
                <a:gd name="connsiteY787" fmla="*/ 2966918 h 3952575"/>
                <a:gd name="connsiteX788" fmla="*/ 2521615 w 10291864"/>
                <a:gd name="connsiteY788" fmla="*/ 2966918 h 3952575"/>
                <a:gd name="connsiteX789" fmla="*/ 2555972 w 10291864"/>
                <a:gd name="connsiteY789" fmla="*/ 2966918 h 3952575"/>
                <a:gd name="connsiteX790" fmla="*/ 2557321 w 10291864"/>
                <a:gd name="connsiteY790" fmla="*/ 2966918 h 3952575"/>
                <a:gd name="connsiteX791" fmla="*/ 2563086 w 10291864"/>
                <a:gd name="connsiteY791" fmla="*/ 2967138 h 3952575"/>
                <a:gd name="connsiteX792" fmla="*/ 2598471 w 10291864"/>
                <a:gd name="connsiteY792" fmla="*/ 2993568 h 3952575"/>
                <a:gd name="connsiteX793" fmla="*/ 2727975 w 10291864"/>
                <a:gd name="connsiteY793" fmla="*/ 3171672 h 3952575"/>
                <a:gd name="connsiteX794" fmla="*/ 2726498 w 10291864"/>
                <a:gd name="connsiteY794" fmla="*/ 3211596 h 3952575"/>
                <a:gd name="connsiteX795" fmla="*/ 2599665 w 10291864"/>
                <a:gd name="connsiteY795" fmla="*/ 3430756 h 3952575"/>
                <a:gd name="connsiteX796" fmla="*/ 2563122 w 10291864"/>
                <a:gd name="connsiteY796" fmla="*/ 3462216 h 3952575"/>
                <a:gd name="connsiteX797" fmla="*/ 2557358 w 10291864"/>
                <a:gd name="connsiteY797" fmla="*/ 3462481 h 3952575"/>
                <a:gd name="connsiteX798" fmla="*/ 2556008 w 10291864"/>
                <a:gd name="connsiteY798" fmla="*/ 3462481 h 3952575"/>
                <a:gd name="connsiteX799" fmla="*/ 2521652 w 10291864"/>
                <a:gd name="connsiteY799" fmla="*/ 3462481 h 3952575"/>
                <a:gd name="connsiteX800" fmla="*/ 2377122 w 10291864"/>
                <a:gd name="connsiteY800" fmla="*/ 3462481 h 3952575"/>
                <a:gd name="connsiteX801" fmla="*/ 2342766 w 10291864"/>
                <a:gd name="connsiteY801" fmla="*/ 3462481 h 3952575"/>
                <a:gd name="connsiteX802" fmla="*/ 2341417 w 10291864"/>
                <a:gd name="connsiteY802" fmla="*/ 3462481 h 3952575"/>
                <a:gd name="connsiteX803" fmla="*/ 2335073 w 10291864"/>
                <a:gd name="connsiteY803" fmla="*/ 3462041 h 3952575"/>
                <a:gd name="connsiteX804" fmla="*/ 2311235 w 10291864"/>
                <a:gd name="connsiteY804" fmla="*/ 3408440 h 3952575"/>
                <a:gd name="connsiteX805" fmla="*/ 2436369 w 10291864"/>
                <a:gd name="connsiteY805" fmla="*/ 3192263 h 3952575"/>
                <a:gd name="connsiteX806" fmla="*/ 2310219 w 10291864"/>
                <a:gd name="connsiteY806" fmla="*/ 3018776 h 3952575"/>
                <a:gd name="connsiteX807" fmla="*/ 2335037 w 10291864"/>
                <a:gd name="connsiteY807" fmla="*/ 2967282 h 3952575"/>
                <a:gd name="connsiteX808" fmla="*/ 2341380 w 10291864"/>
                <a:gd name="connsiteY808" fmla="*/ 2966918 h 3952575"/>
                <a:gd name="connsiteX809" fmla="*/ 1386278 w 10291864"/>
                <a:gd name="connsiteY809" fmla="*/ 2966918 h 3952575"/>
                <a:gd name="connsiteX810" fmla="*/ 1387626 w 10291864"/>
                <a:gd name="connsiteY810" fmla="*/ 2966918 h 3952575"/>
                <a:gd name="connsiteX811" fmla="*/ 1421983 w 10291864"/>
                <a:gd name="connsiteY811" fmla="*/ 2966918 h 3952575"/>
                <a:gd name="connsiteX812" fmla="*/ 1566514 w 10291864"/>
                <a:gd name="connsiteY812" fmla="*/ 2966918 h 3952575"/>
                <a:gd name="connsiteX813" fmla="*/ 1600872 w 10291864"/>
                <a:gd name="connsiteY813" fmla="*/ 2966918 h 3952575"/>
                <a:gd name="connsiteX814" fmla="*/ 1602220 w 10291864"/>
                <a:gd name="connsiteY814" fmla="*/ 2966918 h 3952575"/>
                <a:gd name="connsiteX815" fmla="*/ 1607986 w 10291864"/>
                <a:gd name="connsiteY815" fmla="*/ 2967138 h 3952575"/>
                <a:gd name="connsiteX816" fmla="*/ 1643369 w 10291864"/>
                <a:gd name="connsiteY816" fmla="*/ 2993568 h 3952575"/>
                <a:gd name="connsiteX817" fmla="*/ 1772874 w 10291864"/>
                <a:gd name="connsiteY817" fmla="*/ 3171672 h 3952575"/>
                <a:gd name="connsiteX818" fmla="*/ 1771396 w 10291864"/>
                <a:gd name="connsiteY818" fmla="*/ 3211596 h 3952575"/>
                <a:gd name="connsiteX819" fmla="*/ 1644565 w 10291864"/>
                <a:gd name="connsiteY819" fmla="*/ 3430756 h 3952575"/>
                <a:gd name="connsiteX820" fmla="*/ 1608021 w 10291864"/>
                <a:gd name="connsiteY820" fmla="*/ 3462216 h 3952575"/>
                <a:gd name="connsiteX821" fmla="*/ 1602255 w 10291864"/>
                <a:gd name="connsiteY821" fmla="*/ 3462481 h 3952575"/>
                <a:gd name="connsiteX822" fmla="*/ 1600908 w 10291864"/>
                <a:gd name="connsiteY822" fmla="*/ 3462481 h 3952575"/>
                <a:gd name="connsiteX823" fmla="*/ 1566551 w 10291864"/>
                <a:gd name="connsiteY823" fmla="*/ 3462481 h 3952575"/>
                <a:gd name="connsiteX824" fmla="*/ 1422019 w 10291864"/>
                <a:gd name="connsiteY824" fmla="*/ 3462481 h 3952575"/>
                <a:gd name="connsiteX825" fmla="*/ 1387662 w 10291864"/>
                <a:gd name="connsiteY825" fmla="*/ 3462481 h 3952575"/>
                <a:gd name="connsiteX826" fmla="*/ 1386315 w 10291864"/>
                <a:gd name="connsiteY826" fmla="*/ 3462481 h 3952575"/>
                <a:gd name="connsiteX827" fmla="*/ 1379970 w 10291864"/>
                <a:gd name="connsiteY827" fmla="*/ 3462041 h 3952575"/>
                <a:gd name="connsiteX828" fmla="*/ 1356132 w 10291864"/>
                <a:gd name="connsiteY828" fmla="*/ 3408440 h 3952575"/>
                <a:gd name="connsiteX829" fmla="*/ 1481268 w 10291864"/>
                <a:gd name="connsiteY829" fmla="*/ 3192263 h 3952575"/>
                <a:gd name="connsiteX830" fmla="*/ 1355115 w 10291864"/>
                <a:gd name="connsiteY830" fmla="*/ 3018776 h 3952575"/>
                <a:gd name="connsiteX831" fmla="*/ 1379933 w 10291864"/>
                <a:gd name="connsiteY831" fmla="*/ 2967282 h 3952575"/>
                <a:gd name="connsiteX832" fmla="*/ 1386278 w 10291864"/>
                <a:gd name="connsiteY832" fmla="*/ 2966918 h 3952575"/>
                <a:gd name="connsiteX833" fmla="*/ 431178 w 10291864"/>
                <a:gd name="connsiteY833" fmla="*/ 2966918 h 3952575"/>
                <a:gd name="connsiteX834" fmla="*/ 432525 w 10291864"/>
                <a:gd name="connsiteY834" fmla="*/ 2966918 h 3952575"/>
                <a:gd name="connsiteX835" fmla="*/ 466884 w 10291864"/>
                <a:gd name="connsiteY835" fmla="*/ 2966918 h 3952575"/>
                <a:gd name="connsiteX836" fmla="*/ 611413 w 10291864"/>
                <a:gd name="connsiteY836" fmla="*/ 2966918 h 3952575"/>
                <a:gd name="connsiteX837" fmla="*/ 645770 w 10291864"/>
                <a:gd name="connsiteY837" fmla="*/ 2966918 h 3952575"/>
                <a:gd name="connsiteX838" fmla="*/ 647118 w 10291864"/>
                <a:gd name="connsiteY838" fmla="*/ 2966918 h 3952575"/>
                <a:gd name="connsiteX839" fmla="*/ 652883 w 10291864"/>
                <a:gd name="connsiteY839" fmla="*/ 2967138 h 3952575"/>
                <a:gd name="connsiteX840" fmla="*/ 688267 w 10291864"/>
                <a:gd name="connsiteY840" fmla="*/ 2993568 h 3952575"/>
                <a:gd name="connsiteX841" fmla="*/ 817773 w 10291864"/>
                <a:gd name="connsiteY841" fmla="*/ 3171672 h 3952575"/>
                <a:gd name="connsiteX842" fmla="*/ 816294 w 10291864"/>
                <a:gd name="connsiteY842" fmla="*/ 3211596 h 3952575"/>
                <a:gd name="connsiteX843" fmla="*/ 689461 w 10291864"/>
                <a:gd name="connsiteY843" fmla="*/ 3430756 h 3952575"/>
                <a:gd name="connsiteX844" fmla="*/ 652919 w 10291864"/>
                <a:gd name="connsiteY844" fmla="*/ 3462216 h 3952575"/>
                <a:gd name="connsiteX845" fmla="*/ 647153 w 10291864"/>
                <a:gd name="connsiteY845" fmla="*/ 3462481 h 3952575"/>
                <a:gd name="connsiteX846" fmla="*/ 645807 w 10291864"/>
                <a:gd name="connsiteY846" fmla="*/ 3462481 h 3952575"/>
                <a:gd name="connsiteX847" fmla="*/ 611449 w 10291864"/>
                <a:gd name="connsiteY847" fmla="*/ 3462481 h 3952575"/>
                <a:gd name="connsiteX848" fmla="*/ 466919 w 10291864"/>
                <a:gd name="connsiteY848" fmla="*/ 3462481 h 3952575"/>
                <a:gd name="connsiteX849" fmla="*/ 432561 w 10291864"/>
                <a:gd name="connsiteY849" fmla="*/ 3462481 h 3952575"/>
                <a:gd name="connsiteX850" fmla="*/ 431213 w 10291864"/>
                <a:gd name="connsiteY850" fmla="*/ 3462481 h 3952575"/>
                <a:gd name="connsiteX851" fmla="*/ 424869 w 10291864"/>
                <a:gd name="connsiteY851" fmla="*/ 3462041 h 3952575"/>
                <a:gd name="connsiteX852" fmla="*/ 401032 w 10291864"/>
                <a:gd name="connsiteY852" fmla="*/ 3408440 h 3952575"/>
                <a:gd name="connsiteX853" fmla="*/ 526167 w 10291864"/>
                <a:gd name="connsiteY853" fmla="*/ 3192263 h 3952575"/>
                <a:gd name="connsiteX854" fmla="*/ 400016 w 10291864"/>
                <a:gd name="connsiteY854" fmla="*/ 3018776 h 3952575"/>
                <a:gd name="connsiteX855" fmla="*/ 424833 w 10291864"/>
                <a:gd name="connsiteY855" fmla="*/ 2967282 h 3952575"/>
                <a:gd name="connsiteX856" fmla="*/ 431178 w 10291864"/>
                <a:gd name="connsiteY856" fmla="*/ 2966918 h 3952575"/>
                <a:gd name="connsiteX857" fmla="*/ 9504639 w 10291864"/>
                <a:gd name="connsiteY857" fmla="*/ 2595702 h 3952575"/>
                <a:gd name="connsiteX858" fmla="*/ 9505987 w 10291864"/>
                <a:gd name="connsiteY858" fmla="*/ 2595702 h 3952575"/>
                <a:gd name="connsiteX859" fmla="*/ 9540344 w 10291864"/>
                <a:gd name="connsiteY859" fmla="*/ 2595702 h 3952575"/>
                <a:gd name="connsiteX860" fmla="*/ 9684875 w 10291864"/>
                <a:gd name="connsiteY860" fmla="*/ 2595702 h 3952575"/>
                <a:gd name="connsiteX861" fmla="*/ 9719232 w 10291864"/>
                <a:gd name="connsiteY861" fmla="*/ 2595702 h 3952575"/>
                <a:gd name="connsiteX862" fmla="*/ 9720579 w 10291864"/>
                <a:gd name="connsiteY862" fmla="*/ 2595702 h 3952575"/>
                <a:gd name="connsiteX863" fmla="*/ 9726345 w 10291864"/>
                <a:gd name="connsiteY863" fmla="*/ 2595922 h 3952575"/>
                <a:gd name="connsiteX864" fmla="*/ 9761729 w 10291864"/>
                <a:gd name="connsiteY864" fmla="*/ 2622352 h 3952575"/>
                <a:gd name="connsiteX865" fmla="*/ 9891234 w 10291864"/>
                <a:gd name="connsiteY865" fmla="*/ 2800456 h 3952575"/>
                <a:gd name="connsiteX866" fmla="*/ 9889755 w 10291864"/>
                <a:gd name="connsiteY866" fmla="*/ 2840380 h 3952575"/>
                <a:gd name="connsiteX867" fmla="*/ 9762923 w 10291864"/>
                <a:gd name="connsiteY867" fmla="*/ 3059540 h 3952575"/>
                <a:gd name="connsiteX868" fmla="*/ 9726381 w 10291864"/>
                <a:gd name="connsiteY868" fmla="*/ 3091000 h 3952575"/>
                <a:gd name="connsiteX869" fmla="*/ 9720615 w 10291864"/>
                <a:gd name="connsiteY869" fmla="*/ 3091265 h 3952575"/>
                <a:gd name="connsiteX870" fmla="*/ 9719268 w 10291864"/>
                <a:gd name="connsiteY870" fmla="*/ 3091265 h 3952575"/>
                <a:gd name="connsiteX871" fmla="*/ 9684910 w 10291864"/>
                <a:gd name="connsiteY871" fmla="*/ 3091265 h 3952575"/>
                <a:gd name="connsiteX872" fmla="*/ 9540380 w 10291864"/>
                <a:gd name="connsiteY872" fmla="*/ 3091265 h 3952575"/>
                <a:gd name="connsiteX873" fmla="*/ 9506023 w 10291864"/>
                <a:gd name="connsiteY873" fmla="*/ 3091265 h 3952575"/>
                <a:gd name="connsiteX874" fmla="*/ 9504675 w 10291864"/>
                <a:gd name="connsiteY874" fmla="*/ 3091265 h 3952575"/>
                <a:gd name="connsiteX875" fmla="*/ 9498330 w 10291864"/>
                <a:gd name="connsiteY875" fmla="*/ 3090825 h 3952575"/>
                <a:gd name="connsiteX876" fmla="*/ 9474492 w 10291864"/>
                <a:gd name="connsiteY876" fmla="*/ 3037224 h 3952575"/>
                <a:gd name="connsiteX877" fmla="*/ 9599627 w 10291864"/>
                <a:gd name="connsiteY877" fmla="*/ 2821047 h 3952575"/>
                <a:gd name="connsiteX878" fmla="*/ 9473476 w 10291864"/>
                <a:gd name="connsiteY878" fmla="*/ 2647560 h 3952575"/>
                <a:gd name="connsiteX879" fmla="*/ 9498294 w 10291864"/>
                <a:gd name="connsiteY879" fmla="*/ 2596066 h 3952575"/>
                <a:gd name="connsiteX880" fmla="*/ 9504639 w 10291864"/>
                <a:gd name="connsiteY880" fmla="*/ 2595702 h 3952575"/>
                <a:gd name="connsiteX881" fmla="*/ 8549535 w 10291864"/>
                <a:gd name="connsiteY881" fmla="*/ 2595702 h 3952575"/>
                <a:gd name="connsiteX882" fmla="*/ 8550883 w 10291864"/>
                <a:gd name="connsiteY882" fmla="*/ 2595702 h 3952575"/>
                <a:gd name="connsiteX883" fmla="*/ 8585240 w 10291864"/>
                <a:gd name="connsiteY883" fmla="*/ 2595702 h 3952575"/>
                <a:gd name="connsiteX884" fmla="*/ 8729771 w 10291864"/>
                <a:gd name="connsiteY884" fmla="*/ 2595702 h 3952575"/>
                <a:gd name="connsiteX885" fmla="*/ 8764128 w 10291864"/>
                <a:gd name="connsiteY885" fmla="*/ 2595702 h 3952575"/>
                <a:gd name="connsiteX886" fmla="*/ 8765475 w 10291864"/>
                <a:gd name="connsiteY886" fmla="*/ 2595702 h 3952575"/>
                <a:gd name="connsiteX887" fmla="*/ 8771241 w 10291864"/>
                <a:gd name="connsiteY887" fmla="*/ 2595922 h 3952575"/>
                <a:gd name="connsiteX888" fmla="*/ 8806625 w 10291864"/>
                <a:gd name="connsiteY888" fmla="*/ 2622352 h 3952575"/>
                <a:gd name="connsiteX889" fmla="*/ 8936130 w 10291864"/>
                <a:gd name="connsiteY889" fmla="*/ 2800456 h 3952575"/>
                <a:gd name="connsiteX890" fmla="*/ 8934651 w 10291864"/>
                <a:gd name="connsiteY890" fmla="*/ 2840380 h 3952575"/>
                <a:gd name="connsiteX891" fmla="*/ 8807819 w 10291864"/>
                <a:gd name="connsiteY891" fmla="*/ 3059540 h 3952575"/>
                <a:gd name="connsiteX892" fmla="*/ 8771277 w 10291864"/>
                <a:gd name="connsiteY892" fmla="*/ 3091000 h 3952575"/>
                <a:gd name="connsiteX893" fmla="*/ 8765511 w 10291864"/>
                <a:gd name="connsiteY893" fmla="*/ 3091265 h 3952575"/>
                <a:gd name="connsiteX894" fmla="*/ 8764164 w 10291864"/>
                <a:gd name="connsiteY894" fmla="*/ 3091265 h 3952575"/>
                <a:gd name="connsiteX895" fmla="*/ 8729806 w 10291864"/>
                <a:gd name="connsiteY895" fmla="*/ 3091265 h 3952575"/>
                <a:gd name="connsiteX896" fmla="*/ 8585276 w 10291864"/>
                <a:gd name="connsiteY896" fmla="*/ 3091265 h 3952575"/>
                <a:gd name="connsiteX897" fmla="*/ 8550919 w 10291864"/>
                <a:gd name="connsiteY897" fmla="*/ 3091265 h 3952575"/>
                <a:gd name="connsiteX898" fmla="*/ 8549571 w 10291864"/>
                <a:gd name="connsiteY898" fmla="*/ 3091265 h 3952575"/>
                <a:gd name="connsiteX899" fmla="*/ 8543226 w 10291864"/>
                <a:gd name="connsiteY899" fmla="*/ 3090825 h 3952575"/>
                <a:gd name="connsiteX900" fmla="*/ 8519388 w 10291864"/>
                <a:gd name="connsiteY900" fmla="*/ 3037224 h 3952575"/>
                <a:gd name="connsiteX901" fmla="*/ 8644523 w 10291864"/>
                <a:gd name="connsiteY901" fmla="*/ 2821047 h 3952575"/>
                <a:gd name="connsiteX902" fmla="*/ 8518372 w 10291864"/>
                <a:gd name="connsiteY902" fmla="*/ 2647560 h 3952575"/>
                <a:gd name="connsiteX903" fmla="*/ 8543190 w 10291864"/>
                <a:gd name="connsiteY903" fmla="*/ 2596066 h 3952575"/>
                <a:gd name="connsiteX904" fmla="*/ 8549535 w 10291864"/>
                <a:gd name="connsiteY904" fmla="*/ 2595702 h 3952575"/>
                <a:gd name="connsiteX905" fmla="*/ 7594431 w 10291864"/>
                <a:gd name="connsiteY905" fmla="*/ 2595702 h 3952575"/>
                <a:gd name="connsiteX906" fmla="*/ 7595779 w 10291864"/>
                <a:gd name="connsiteY906" fmla="*/ 2595702 h 3952575"/>
                <a:gd name="connsiteX907" fmla="*/ 7630136 w 10291864"/>
                <a:gd name="connsiteY907" fmla="*/ 2595702 h 3952575"/>
                <a:gd name="connsiteX908" fmla="*/ 7774667 w 10291864"/>
                <a:gd name="connsiteY908" fmla="*/ 2595702 h 3952575"/>
                <a:gd name="connsiteX909" fmla="*/ 7809024 w 10291864"/>
                <a:gd name="connsiteY909" fmla="*/ 2595702 h 3952575"/>
                <a:gd name="connsiteX910" fmla="*/ 7810371 w 10291864"/>
                <a:gd name="connsiteY910" fmla="*/ 2595702 h 3952575"/>
                <a:gd name="connsiteX911" fmla="*/ 7816137 w 10291864"/>
                <a:gd name="connsiteY911" fmla="*/ 2595922 h 3952575"/>
                <a:gd name="connsiteX912" fmla="*/ 7851521 w 10291864"/>
                <a:gd name="connsiteY912" fmla="*/ 2622352 h 3952575"/>
                <a:gd name="connsiteX913" fmla="*/ 7981026 w 10291864"/>
                <a:gd name="connsiteY913" fmla="*/ 2800456 h 3952575"/>
                <a:gd name="connsiteX914" fmla="*/ 7979547 w 10291864"/>
                <a:gd name="connsiteY914" fmla="*/ 2840380 h 3952575"/>
                <a:gd name="connsiteX915" fmla="*/ 7852715 w 10291864"/>
                <a:gd name="connsiteY915" fmla="*/ 3059540 h 3952575"/>
                <a:gd name="connsiteX916" fmla="*/ 7816173 w 10291864"/>
                <a:gd name="connsiteY916" fmla="*/ 3091000 h 3952575"/>
                <a:gd name="connsiteX917" fmla="*/ 7810407 w 10291864"/>
                <a:gd name="connsiteY917" fmla="*/ 3091265 h 3952575"/>
                <a:gd name="connsiteX918" fmla="*/ 7809060 w 10291864"/>
                <a:gd name="connsiteY918" fmla="*/ 3091265 h 3952575"/>
                <a:gd name="connsiteX919" fmla="*/ 7774702 w 10291864"/>
                <a:gd name="connsiteY919" fmla="*/ 3091265 h 3952575"/>
                <a:gd name="connsiteX920" fmla="*/ 7630172 w 10291864"/>
                <a:gd name="connsiteY920" fmla="*/ 3091265 h 3952575"/>
                <a:gd name="connsiteX921" fmla="*/ 7595815 w 10291864"/>
                <a:gd name="connsiteY921" fmla="*/ 3091265 h 3952575"/>
                <a:gd name="connsiteX922" fmla="*/ 7594467 w 10291864"/>
                <a:gd name="connsiteY922" fmla="*/ 3091265 h 3952575"/>
                <a:gd name="connsiteX923" fmla="*/ 7588122 w 10291864"/>
                <a:gd name="connsiteY923" fmla="*/ 3090825 h 3952575"/>
                <a:gd name="connsiteX924" fmla="*/ 7564284 w 10291864"/>
                <a:gd name="connsiteY924" fmla="*/ 3037224 h 3952575"/>
                <a:gd name="connsiteX925" fmla="*/ 7689419 w 10291864"/>
                <a:gd name="connsiteY925" fmla="*/ 2821047 h 3952575"/>
                <a:gd name="connsiteX926" fmla="*/ 7563268 w 10291864"/>
                <a:gd name="connsiteY926" fmla="*/ 2647560 h 3952575"/>
                <a:gd name="connsiteX927" fmla="*/ 7588086 w 10291864"/>
                <a:gd name="connsiteY927" fmla="*/ 2596066 h 3952575"/>
                <a:gd name="connsiteX928" fmla="*/ 7594431 w 10291864"/>
                <a:gd name="connsiteY928" fmla="*/ 2595702 h 3952575"/>
                <a:gd name="connsiteX929" fmla="*/ 6639327 w 10291864"/>
                <a:gd name="connsiteY929" fmla="*/ 2595702 h 3952575"/>
                <a:gd name="connsiteX930" fmla="*/ 6640675 w 10291864"/>
                <a:gd name="connsiteY930" fmla="*/ 2595702 h 3952575"/>
                <a:gd name="connsiteX931" fmla="*/ 6675032 w 10291864"/>
                <a:gd name="connsiteY931" fmla="*/ 2595702 h 3952575"/>
                <a:gd name="connsiteX932" fmla="*/ 6819563 w 10291864"/>
                <a:gd name="connsiteY932" fmla="*/ 2595702 h 3952575"/>
                <a:gd name="connsiteX933" fmla="*/ 6853920 w 10291864"/>
                <a:gd name="connsiteY933" fmla="*/ 2595702 h 3952575"/>
                <a:gd name="connsiteX934" fmla="*/ 6855268 w 10291864"/>
                <a:gd name="connsiteY934" fmla="*/ 2595702 h 3952575"/>
                <a:gd name="connsiteX935" fmla="*/ 6861033 w 10291864"/>
                <a:gd name="connsiteY935" fmla="*/ 2595922 h 3952575"/>
                <a:gd name="connsiteX936" fmla="*/ 6896417 w 10291864"/>
                <a:gd name="connsiteY936" fmla="*/ 2622352 h 3952575"/>
                <a:gd name="connsiteX937" fmla="*/ 7025922 w 10291864"/>
                <a:gd name="connsiteY937" fmla="*/ 2800456 h 3952575"/>
                <a:gd name="connsiteX938" fmla="*/ 7024443 w 10291864"/>
                <a:gd name="connsiteY938" fmla="*/ 2840380 h 3952575"/>
                <a:gd name="connsiteX939" fmla="*/ 6897611 w 10291864"/>
                <a:gd name="connsiteY939" fmla="*/ 3059540 h 3952575"/>
                <a:gd name="connsiteX940" fmla="*/ 6861069 w 10291864"/>
                <a:gd name="connsiteY940" fmla="*/ 3091000 h 3952575"/>
                <a:gd name="connsiteX941" fmla="*/ 6855304 w 10291864"/>
                <a:gd name="connsiteY941" fmla="*/ 3091265 h 3952575"/>
                <a:gd name="connsiteX942" fmla="*/ 6853956 w 10291864"/>
                <a:gd name="connsiteY942" fmla="*/ 3091265 h 3952575"/>
                <a:gd name="connsiteX943" fmla="*/ 6819599 w 10291864"/>
                <a:gd name="connsiteY943" fmla="*/ 3091265 h 3952575"/>
                <a:gd name="connsiteX944" fmla="*/ 6675068 w 10291864"/>
                <a:gd name="connsiteY944" fmla="*/ 3091265 h 3952575"/>
                <a:gd name="connsiteX945" fmla="*/ 6640711 w 10291864"/>
                <a:gd name="connsiteY945" fmla="*/ 3091265 h 3952575"/>
                <a:gd name="connsiteX946" fmla="*/ 6639363 w 10291864"/>
                <a:gd name="connsiteY946" fmla="*/ 3091265 h 3952575"/>
                <a:gd name="connsiteX947" fmla="*/ 6633018 w 10291864"/>
                <a:gd name="connsiteY947" fmla="*/ 3090825 h 3952575"/>
                <a:gd name="connsiteX948" fmla="*/ 6609181 w 10291864"/>
                <a:gd name="connsiteY948" fmla="*/ 3037224 h 3952575"/>
                <a:gd name="connsiteX949" fmla="*/ 6734315 w 10291864"/>
                <a:gd name="connsiteY949" fmla="*/ 2821047 h 3952575"/>
                <a:gd name="connsiteX950" fmla="*/ 6608164 w 10291864"/>
                <a:gd name="connsiteY950" fmla="*/ 2647560 h 3952575"/>
                <a:gd name="connsiteX951" fmla="*/ 6632982 w 10291864"/>
                <a:gd name="connsiteY951" fmla="*/ 2596066 h 3952575"/>
                <a:gd name="connsiteX952" fmla="*/ 6639327 w 10291864"/>
                <a:gd name="connsiteY952" fmla="*/ 2595702 h 3952575"/>
                <a:gd name="connsiteX953" fmla="*/ 5684223 w 10291864"/>
                <a:gd name="connsiteY953" fmla="*/ 2595702 h 3952575"/>
                <a:gd name="connsiteX954" fmla="*/ 5685571 w 10291864"/>
                <a:gd name="connsiteY954" fmla="*/ 2595702 h 3952575"/>
                <a:gd name="connsiteX955" fmla="*/ 5719928 w 10291864"/>
                <a:gd name="connsiteY955" fmla="*/ 2595702 h 3952575"/>
                <a:gd name="connsiteX956" fmla="*/ 5864459 w 10291864"/>
                <a:gd name="connsiteY956" fmla="*/ 2595702 h 3952575"/>
                <a:gd name="connsiteX957" fmla="*/ 5898816 w 10291864"/>
                <a:gd name="connsiteY957" fmla="*/ 2595702 h 3952575"/>
                <a:gd name="connsiteX958" fmla="*/ 5900164 w 10291864"/>
                <a:gd name="connsiteY958" fmla="*/ 2595702 h 3952575"/>
                <a:gd name="connsiteX959" fmla="*/ 5905929 w 10291864"/>
                <a:gd name="connsiteY959" fmla="*/ 2595922 h 3952575"/>
                <a:gd name="connsiteX960" fmla="*/ 5941313 w 10291864"/>
                <a:gd name="connsiteY960" fmla="*/ 2622352 h 3952575"/>
                <a:gd name="connsiteX961" fmla="*/ 6070818 w 10291864"/>
                <a:gd name="connsiteY961" fmla="*/ 2800456 h 3952575"/>
                <a:gd name="connsiteX962" fmla="*/ 6069339 w 10291864"/>
                <a:gd name="connsiteY962" fmla="*/ 2840380 h 3952575"/>
                <a:gd name="connsiteX963" fmla="*/ 5942507 w 10291864"/>
                <a:gd name="connsiteY963" fmla="*/ 3059540 h 3952575"/>
                <a:gd name="connsiteX964" fmla="*/ 5905965 w 10291864"/>
                <a:gd name="connsiteY964" fmla="*/ 3091000 h 3952575"/>
                <a:gd name="connsiteX965" fmla="*/ 5900200 w 10291864"/>
                <a:gd name="connsiteY965" fmla="*/ 3091265 h 3952575"/>
                <a:gd name="connsiteX966" fmla="*/ 5898852 w 10291864"/>
                <a:gd name="connsiteY966" fmla="*/ 3091265 h 3952575"/>
                <a:gd name="connsiteX967" fmla="*/ 5864495 w 10291864"/>
                <a:gd name="connsiteY967" fmla="*/ 3091265 h 3952575"/>
                <a:gd name="connsiteX968" fmla="*/ 5719964 w 10291864"/>
                <a:gd name="connsiteY968" fmla="*/ 3091265 h 3952575"/>
                <a:gd name="connsiteX969" fmla="*/ 5685607 w 10291864"/>
                <a:gd name="connsiteY969" fmla="*/ 3091265 h 3952575"/>
                <a:gd name="connsiteX970" fmla="*/ 5684259 w 10291864"/>
                <a:gd name="connsiteY970" fmla="*/ 3091265 h 3952575"/>
                <a:gd name="connsiteX971" fmla="*/ 5677914 w 10291864"/>
                <a:gd name="connsiteY971" fmla="*/ 3090825 h 3952575"/>
                <a:gd name="connsiteX972" fmla="*/ 5654077 w 10291864"/>
                <a:gd name="connsiteY972" fmla="*/ 3037224 h 3952575"/>
                <a:gd name="connsiteX973" fmla="*/ 5779211 w 10291864"/>
                <a:gd name="connsiteY973" fmla="*/ 2821047 h 3952575"/>
                <a:gd name="connsiteX974" fmla="*/ 5653060 w 10291864"/>
                <a:gd name="connsiteY974" fmla="*/ 2647560 h 3952575"/>
                <a:gd name="connsiteX975" fmla="*/ 5677878 w 10291864"/>
                <a:gd name="connsiteY975" fmla="*/ 2596066 h 3952575"/>
                <a:gd name="connsiteX976" fmla="*/ 5684223 w 10291864"/>
                <a:gd name="connsiteY976" fmla="*/ 2595702 h 3952575"/>
                <a:gd name="connsiteX977" fmla="*/ 4729120 w 10291864"/>
                <a:gd name="connsiteY977" fmla="*/ 2595702 h 3952575"/>
                <a:gd name="connsiteX978" fmla="*/ 4730469 w 10291864"/>
                <a:gd name="connsiteY978" fmla="*/ 2595702 h 3952575"/>
                <a:gd name="connsiteX979" fmla="*/ 4764825 w 10291864"/>
                <a:gd name="connsiteY979" fmla="*/ 2595702 h 3952575"/>
                <a:gd name="connsiteX980" fmla="*/ 4909355 w 10291864"/>
                <a:gd name="connsiteY980" fmla="*/ 2595702 h 3952575"/>
                <a:gd name="connsiteX981" fmla="*/ 4943714 w 10291864"/>
                <a:gd name="connsiteY981" fmla="*/ 2595702 h 3952575"/>
                <a:gd name="connsiteX982" fmla="*/ 4945060 w 10291864"/>
                <a:gd name="connsiteY982" fmla="*/ 2595702 h 3952575"/>
                <a:gd name="connsiteX983" fmla="*/ 4950825 w 10291864"/>
                <a:gd name="connsiteY983" fmla="*/ 2595922 h 3952575"/>
                <a:gd name="connsiteX984" fmla="*/ 4986210 w 10291864"/>
                <a:gd name="connsiteY984" fmla="*/ 2622352 h 3952575"/>
                <a:gd name="connsiteX985" fmla="*/ 5115714 w 10291864"/>
                <a:gd name="connsiteY985" fmla="*/ 2800456 h 3952575"/>
                <a:gd name="connsiteX986" fmla="*/ 5114236 w 10291864"/>
                <a:gd name="connsiteY986" fmla="*/ 2840380 h 3952575"/>
                <a:gd name="connsiteX987" fmla="*/ 4987404 w 10291864"/>
                <a:gd name="connsiteY987" fmla="*/ 3059540 h 3952575"/>
                <a:gd name="connsiteX988" fmla="*/ 4950862 w 10291864"/>
                <a:gd name="connsiteY988" fmla="*/ 3091000 h 3952575"/>
                <a:gd name="connsiteX989" fmla="*/ 4945096 w 10291864"/>
                <a:gd name="connsiteY989" fmla="*/ 3091265 h 3952575"/>
                <a:gd name="connsiteX990" fmla="*/ 4943748 w 10291864"/>
                <a:gd name="connsiteY990" fmla="*/ 3091265 h 3952575"/>
                <a:gd name="connsiteX991" fmla="*/ 4909393 w 10291864"/>
                <a:gd name="connsiteY991" fmla="*/ 3091265 h 3952575"/>
                <a:gd name="connsiteX992" fmla="*/ 4764862 w 10291864"/>
                <a:gd name="connsiteY992" fmla="*/ 3091265 h 3952575"/>
                <a:gd name="connsiteX993" fmla="*/ 4730504 w 10291864"/>
                <a:gd name="connsiteY993" fmla="*/ 3091265 h 3952575"/>
                <a:gd name="connsiteX994" fmla="*/ 4729156 w 10291864"/>
                <a:gd name="connsiteY994" fmla="*/ 3091265 h 3952575"/>
                <a:gd name="connsiteX995" fmla="*/ 4722812 w 10291864"/>
                <a:gd name="connsiteY995" fmla="*/ 3090825 h 3952575"/>
                <a:gd name="connsiteX996" fmla="*/ 4698973 w 10291864"/>
                <a:gd name="connsiteY996" fmla="*/ 3037224 h 3952575"/>
                <a:gd name="connsiteX997" fmla="*/ 4824107 w 10291864"/>
                <a:gd name="connsiteY997" fmla="*/ 2821047 h 3952575"/>
                <a:gd name="connsiteX998" fmla="*/ 4697958 w 10291864"/>
                <a:gd name="connsiteY998" fmla="*/ 2647560 h 3952575"/>
                <a:gd name="connsiteX999" fmla="*/ 4722775 w 10291864"/>
                <a:gd name="connsiteY999" fmla="*/ 2596066 h 3952575"/>
                <a:gd name="connsiteX1000" fmla="*/ 4729120 w 10291864"/>
                <a:gd name="connsiteY1000" fmla="*/ 2595702 h 3952575"/>
                <a:gd name="connsiteX1001" fmla="*/ 3774017 w 10291864"/>
                <a:gd name="connsiteY1001" fmla="*/ 2595702 h 3952575"/>
                <a:gd name="connsiteX1002" fmla="*/ 3775367 w 10291864"/>
                <a:gd name="connsiteY1002" fmla="*/ 2595702 h 3952575"/>
                <a:gd name="connsiteX1003" fmla="*/ 3809723 w 10291864"/>
                <a:gd name="connsiteY1003" fmla="*/ 2595702 h 3952575"/>
                <a:gd name="connsiteX1004" fmla="*/ 3954251 w 10291864"/>
                <a:gd name="connsiteY1004" fmla="*/ 2595702 h 3952575"/>
                <a:gd name="connsiteX1005" fmla="*/ 3988610 w 10291864"/>
                <a:gd name="connsiteY1005" fmla="*/ 2595702 h 3952575"/>
                <a:gd name="connsiteX1006" fmla="*/ 3989957 w 10291864"/>
                <a:gd name="connsiteY1006" fmla="*/ 2595702 h 3952575"/>
                <a:gd name="connsiteX1007" fmla="*/ 3995725 w 10291864"/>
                <a:gd name="connsiteY1007" fmla="*/ 2595922 h 3952575"/>
                <a:gd name="connsiteX1008" fmla="*/ 4031106 w 10291864"/>
                <a:gd name="connsiteY1008" fmla="*/ 2622352 h 3952575"/>
                <a:gd name="connsiteX1009" fmla="*/ 4160613 w 10291864"/>
                <a:gd name="connsiteY1009" fmla="*/ 2800456 h 3952575"/>
                <a:gd name="connsiteX1010" fmla="*/ 4159133 w 10291864"/>
                <a:gd name="connsiteY1010" fmla="*/ 2840380 h 3952575"/>
                <a:gd name="connsiteX1011" fmla="*/ 4032302 w 10291864"/>
                <a:gd name="connsiteY1011" fmla="*/ 3059540 h 3952575"/>
                <a:gd name="connsiteX1012" fmla="*/ 3995759 w 10291864"/>
                <a:gd name="connsiteY1012" fmla="*/ 3091000 h 3952575"/>
                <a:gd name="connsiteX1013" fmla="*/ 3989993 w 10291864"/>
                <a:gd name="connsiteY1013" fmla="*/ 3091265 h 3952575"/>
                <a:gd name="connsiteX1014" fmla="*/ 3988645 w 10291864"/>
                <a:gd name="connsiteY1014" fmla="*/ 3091265 h 3952575"/>
                <a:gd name="connsiteX1015" fmla="*/ 3954288 w 10291864"/>
                <a:gd name="connsiteY1015" fmla="*/ 3091265 h 3952575"/>
                <a:gd name="connsiteX1016" fmla="*/ 3809758 w 10291864"/>
                <a:gd name="connsiteY1016" fmla="*/ 3091265 h 3952575"/>
                <a:gd name="connsiteX1017" fmla="*/ 3775402 w 10291864"/>
                <a:gd name="connsiteY1017" fmla="*/ 3091265 h 3952575"/>
                <a:gd name="connsiteX1018" fmla="*/ 3774054 w 10291864"/>
                <a:gd name="connsiteY1018" fmla="*/ 3091265 h 3952575"/>
                <a:gd name="connsiteX1019" fmla="*/ 3767710 w 10291864"/>
                <a:gd name="connsiteY1019" fmla="*/ 3090825 h 3952575"/>
                <a:gd name="connsiteX1020" fmla="*/ 3743870 w 10291864"/>
                <a:gd name="connsiteY1020" fmla="*/ 3037224 h 3952575"/>
                <a:gd name="connsiteX1021" fmla="*/ 3869006 w 10291864"/>
                <a:gd name="connsiteY1021" fmla="*/ 2821047 h 3952575"/>
                <a:gd name="connsiteX1022" fmla="*/ 3742854 w 10291864"/>
                <a:gd name="connsiteY1022" fmla="*/ 2647560 h 3952575"/>
                <a:gd name="connsiteX1023" fmla="*/ 3767673 w 10291864"/>
                <a:gd name="connsiteY1023" fmla="*/ 2596066 h 3952575"/>
                <a:gd name="connsiteX1024" fmla="*/ 3774017 w 10291864"/>
                <a:gd name="connsiteY1024" fmla="*/ 2595702 h 3952575"/>
                <a:gd name="connsiteX1025" fmla="*/ 2818932 w 10291864"/>
                <a:gd name="connsiteY1025" fmla="*/ 2595702 h 3952575"/>
                <a:gd name="connsiteX1026" fmla="*/ 2820279 w 10291864"/>
                <a:gd name="connsiteY1026" fmla="*/ 2595702 h 3952575"/>
                <a:gd name="connsiteX1027" fmla="*/ 2854638 w 10291864"/>
                <a:gd name="connsiteY1027" fmla="*/ 2595702 h 3952575"/>
                <a:gd name="connsiteX1028" fmla="*/ 2999166 w 10291864"/>
                <a:gd name="connsiteY1028" fmla="*/ 2595702 h 3952575"/>
                <a:gd name="connsiteX1029" fmla="*/ 3033525 w 10291864"/>
                <a:gd name="connsiteY1029" fmla="*/ 2595702 h 3952575"/>
                <a:gd name="connsiteX1030" fmla="*/ 3034871 w 10291864"/>
                <a:gd name="connsiteY1030" fmla="*/ 2595702 h 3952575"/>
                <a:gd name="connsiteX1031" fmla="*/ 3040635 w 10291864"/>
                <a:gd name="connsiteY1031" fmla="*/ 2595922 h 3952575"/>
                <a:gd name="connsiteX1032" fmla="*/ 3076020 w 10291864"/>
                <a:gd name="connsiteY1032" fmla="*/ 2622352 h 3952575"/>
                <a:gd name="connsiteX1033" fmla="*/ 3205526 w 10291864"/>
                <a:gd name="connsiteY1033" fmla="*/ 2800456 h 3952575"/>
                <a:gd name="connsiteX1034" fmla="*/ 3204046 w 10291864"/>
                <a:gd name="connsiteY1034" fmla="*/ 2840380 h 3952575"/>
                <a:gd name="connsiteX1035" fmla="*/ 3077214 w 10291864"/>
                <a:gd name="connsiteY1035" fmla="*/ 3059540 h 3952575"/>
                <a:gd name="connsiteX1036" fmla="*/ 3040672 w 10291864"/>
                <a:gd name="connsiteY1036" fmla="*/ 3091000 h 3952575"/>
                <a:gd name="connsiteX1037" fmla="*/ 3034907 w 10291864"/>
                <a:gd name="connsiteY1037" fmla="*/ 3091265 h 3952575"/>
                <a:gd name="connsiteX1038" fmla="*/ 3033558 w 10291864"/>
                <a:gd name="connsiteY1038" fmla="*/ 3091265 h 3952575"/>
                <a:gd name="connsiteX1039" fmla="*/ 2999202 w 10291864"/>
                <a:gd name="connsiteY1039" fmla="*/ 3091265 h 3952575"/>
                <a:gd name="connsiteX1040" fmla="*/ 2854674 w 10291864"/>
                <a:gd name="connsiteY1040" fmla="*/ 3091265 h 3952575"/>
                <a:gd name="connsiteX1041" fmla="*/ 2820315 w 10291864"/>
                <a:gd name="connsiteY1041" fmla="*/ 3091265 h 3952575"/>
                <a:gd name="connsiteX1042" fmla="*/ 2818967 w 10291864"/>
                <a:gd name="connsiteY1042" fmla="*/ 3091265 h 3952575"/>
                <a:gd name="connsiteX1043" fmla="*/ 2812623 w 10291864"/>
                <a:gd name="connsiteY1043" fmla="*/ 3090825 h 3952575"/>
                <a:gd name="connsiteX1044" fmla="*/ 2788786 w 10291864"/>
                <a:gd name="connsiteY1044" fmla="*/ 3037224 h 3952575"/>
                <a:gd name="connsiteX1045" fmla="*/ 2913920 w 10291864"/>
                <a:gd name="connsiteY1045" fmla="*/ 2821047 h 3952575"/>
                <a:gd name="connsiteX1046" fmla="*/ 2787769 w 10291864"/>
                <a:gd name="connsiteY1046" fmla="*/ 2647560 h 3952575"/>
                <a:gd name="connsiteX1047" fmla="*/ 2812587 w 10291864"/>
                <a:gd name="connsiteY1047" fmla="*/ 2596066 h 3952575"/>
                <a:gd name="connsiteX1048" fmla="*/ 2818932 w 10291864"/>
                <a:gd name="connsiteY1048" fmla="*/ 2595702 h 3952575"/>
                <a:gd name="connsiteX1049" fmla="*/ 1863829 w 10291864"/>
                <a:gd name="connsiteY1049" fmla="*/ 2595702 h 3952575"/>
                <a:gd name="connsiteX1050" fmla="*/ 1865178 w 10291864"/>
                <a:gd name="connsiteY1050" fmla="*/ 2595702 h 3952575"/>
                <a:gd name="connsiteX1051" fmla="*/ 1899536 w 10291864"/>
                <a:gd name="connsiteY1051" fmla="*/ 2595702 h 3952575"/>
                <a:gd name="connsiteX1052" fmla="*/ 2044067 w 10291864"/>
                <a:gd name="connsiteY1052" fmla="*/ 2595702 h 3952575"/>
                <a:gd name="connsiteX1053" fmla="*/ 2078425 w 10291864"/>
                <a:gd name="connsiteY1053" fmla="*/ 2595702 h 3952575"/>
                <a:gd name="connsiteX1054" fmla="*/ 2079773 w 10291864"/>
                <a:gd name="connsiteY1054" fmla="*/ 2595702 h 3952575"/>
                <a:gd name="connsiteX1055" fmla="*/ 2085538 w 10291864"/>
                <a:gd name="connsiteY1055" fmla="*/ 2595922 h 3952575"/>
                <a:gd name="connsiteX1056" fmla="*/ 2120925 w 10291864"/>
                <a:gd name="connsiteY1056" fmla="*/ 2622352 h 3952575"/>
                <a:gd name="connsiteX1057" fmla="*/ 2250428 w 10291864"/>
                <a:gd name="connsiteY1057" fmla="*/ 2800456 h 3952575"/>
                <a:gd name="connsiteX1058" fmla="*/ 2248947 w 10291864"/>
                <a:gd name="connsiteY1058" fmla="*/ 2840380 h 3952575"/>
                <a:gd name="connsiteX1059" fmla="*/ 2122117 w 10291864"/>
                <a:gd name="connsiteY1059" fmla="*/ 3059540 h 3952575"/>
                <a:gd name="connsiteX1060" fmla="*/ 2085573 w 10291864"/>
                <a:gd name="connsiteY1060" fmla="*/ 3091000 h 3952575"/>
                <a:gd name="connsiteX1061" fmla="*/ 2079809 w 10291864"/>
                <a:gd name="connsiteY1061" fmla="*/ 3091265 h 3952575"/>
                <a:gd name="connsiteX1062" fmla="*/ 2078462 w 10291864"/>
                <a:gd name="connsiteY1062" fmla="*/ 3091265 h 3952575"/>
                <a:gd name="connsiteX1063" fmla="*/ 2044102 w 10291864"/>
                <a:gd name="connsiteY1063" fmla="*/ 3091265 h 3952575"/>
                <a:gd name="connsiteX1064" fmla="*/ 1899573 w 10291864"/>
                <a:gd name="connsiteY1064" fmla="*/ 3091265 h 3952575"/>
                <a:gd name="connsiteX1065" fmla="*/ 1865214 w 10291864"/>
                <a:gd name="connsiteY1065" fmla="*/ 3091265 h 3952575"/>
                <a:gd name="connsiteX1066" fmla="*/ 1863867 w 10291864"/>
                <a:gd name="connsiteY1066" fmla="*/ 3091265 h 3952575"/>
                <a:gd name="connsiteX1067" fmla="*/ 1857521 w 10291864"/>
                <a:gd name="connsiteY1067" fmla="*/ 3090825 h 3952575"/>
                <a:gd name="connsiteX1068" fmla="*/ 1833684 w 10291864"/>
                <a:gd name="connsiteY1068" fmla="*/ 3037224 h 3952575"/>
                <a:gd name="connsiteX1069" fmla="*/ 1958818 w 10291864"/>
                <a:gd name="connsiteY1069" fmla="*/ 2821047 h 3952575"/>
                <a:gd name="connsiteX1070" fmla="*/ 1832667 w 10291864"/>
                <a:gd name="connsiteY1070" fmla="*/ 2647560 h 3952575"/>
                <a:gd name="connsiteX1071" fmla="*/ 1857487 w 10291864"/>
                <a:gd name="connsiteY1071" fmla="*/ 2596066 h 3952575"/>
                <a:gd name="connsiteX1072" fmla="*/ 1863829 w 10291864"/>
                <a:gd name="connsiteY1072" fmla="*/ 2595702 h 3952575"/>
                <a:gd name="connsiteX1073" fmla="*/ 908728 w 10291864"/>
                <a:gd name="connsiteY1073" fmla="*/ 2595702 h 3952575"/>
                <a:gd name="connsiteX1074" fmla="*/ 910077 w 10291864"/>
                <a:gd name="connsiteY1074" fmla="*/ 2595702 h 3952575"/>
                <a:gd name="connsiteX1075" fmla="*/ 944434 w 10291864"/>
                <a:gd name="connsiteY1075" fmla="*/ 2595702 h 3952575"/>
                <a:gd name="connsiteX1076" fmla="*/ 1088964 w 10291864"/>
                <a:gd name="connsiteY1076" fmla="*/ 2595702 h 3952575"/>
                <a:gd name="connsiteX1077" fmla="*/ 1123321 w 10291864"/>
                <a:gd name="connsiteY1077" fmla="*/ 2595702 h 3952575"/>
                <a:gd name="connsiteX1078" fmla="*/ 1124668 w 10291864"/>
                <a:gd name="connsiteY1078" fmla="*/ 2595702 h 3952575"/>
                <a:gd name="connsiteX1079" fmla="*/ 1130434 w 10291864"/>
                <a:gd name="connsiteY1079" fmla="*/ 2595922 h 3952575"/>
                <a:gd name="connsiteX1080" fmla="*/ 1165817 w 10291864"/>
                <a:gd name="connsiteY1080" fmla="*/ 2622352 h 3952575"/>
                <a:gd name="connsiteX1081" fmla="*/ 1295320 w 10291864"/>
                <a:gd name="connsiteY1081" fmla="*/ 2800456 h 3952575"/>
                <a:gd name="connsiteX1082" fmla="*/ 1293843 w 10291864"/>
                <a:gd name="connsiteY1082" fmla="*/ 2840380 h 3952575"/>
                <a:gd name="connsiteX1083" fmla="*/ 1167011 w 10291864"/>
                <a:gd name="connsiteY1083" fmla="*/ 3059540 h 3952575"/>
                <a:gd name="connsiteX1084" fmla="*/ 1130470 w 10291864"/>
                <a:gd name="connsiteY1084" fmla="*/ 3091000 h 3952575"/>
                <a:gd name="connsiteX1085" fmla="*/ 1124705 w 10291864"/>
                <a:gd name="connsiteY1085" fmla="*/ 3091265 h 3952575"/>
                <a:gd name="connsiteX1086" fmla="*/ 1123357 w 10291864"/>
                <a:gd name="connsiteY1086" fmla="*/ 3091265 h 3952575"/>
                <a:gd name="connsiteX1087" fmla="*/ 1089000 w 10291864"/>
                <a:gd name="connsiteY1087" fmla="*/ 3091265 h 3952575"/>
                <a:gd name="connsiteX1088" fmla="*/ 944469 w 10291864"/>
                <a:gd name="connsiteY1088" fmla="*/ 3091265 h 3952575"/>
                <a:gd name="connsiteX1089" fmla="*/ 910112 w 10291864"/>
                <a:gd name="connsiteY1089" fmla="*/ 3091265 h 3952575"/>
                <a:gd name="connsiteX1090" fmla="*/ 908765 w 10291864"/>
                <a:gd name="connsiteY1090" fmla="*/ 3091265 h 3952575"/>
                <a:gd name="connsiteX1091" fmla="*/ 902420 w 10291864"/>
                <a:gd name="connsiteY1091" fmla="*/ 3090825 h 3952575"/>
                <a:gd name="connsiteX1092" fmla="*/ 878582 w 10291864"/>
                <a:gd name="connsiteY1092" fmla="*/ 3037224 h 3952575"/>
                <a:gd name="connsiteX1093" fmla="*/ 1003717 w 10291864"/>
                <a:gd name="connsiteY1093" fmla="*/ 2821047 h 3952575"/>
                <a:gd name="connsiteX1094" fmla="*/ 877566 w 10291864"/>
                <a:gd name="connsiteY1094" fmla="*/ 2647560 h 3952575"/>
                <a:gd name="connsiteX1095" fmla="*/ 902384 w 10291864"/>
                <a:gd name="connsiteY1095" fmla="*/ 2596066 h 3952575"/>
                <a:gd name="connsiteX1096" fmla="*/ 908728 w 10291864"/>
                <a:gd name="connsiteY1096" fmla="*/ 2595702 h 3952575"/>
                <a:gd name="connsiteX1097" fmla="*/ 0 w 10291864"/>
                <a:gd name="connsiteY1097" fmla="*/ 2595702 h 3952575"/>
                <a:gd name="connsiteX1098" fmla="*/ 133861 w 10291864"/>
                <a:gd name="connsiteY1098" fmla="*/ 2595702 h 3952575"/>
                <a:gd name="connsiteX1099" fmla="*/ 168218 w 10291864"/>
                <a:gd name="connsiteY1099" fmla="*/ 2595702 h 3952575"/>
                <a:gd name="connsiteX1100" fmla="*/ 169566 w 10291864"/>
                <a:gd name="connsiteY1100" fmla="*/ 2595702 h 3952575"/>
                <a:gd name="connsiteX1101" fmla="*/ 175331 w 10291864"/>
                <a:gd name="connsiteY1101" fmla="*/ 2595922 h 3952575"/>
                <a:gd name="connsiteX1102" fmla="*/ 210717 w 10291864"/>
                <a:gd name="connsiteY1102" fmla="*/ 2622352 h 3952575"/>
                <a:gd name="connsiteX1103" fmla="*/ 340221 w 10291864"/>
                <a:gd name="connsiteY1103" fmla="*/ 2800456 h 3952575"/>
                <a:gd name="connsiteX1104" fmla="*/ 338743 w 10291864"/>
                <a:gd name="connsiteY1104" fmla="*/ 2840380 h 3952575"/>
                <a:gd name="connsiteX1105" fmla="*/ 211910 w 10291864"/>
                <a:gd name="connsiteY1105" fmla="*/ 3059540 h 3952575"/>
                <a:gd name="connsiteX1106" fmla="*/ 175368 w 10291864"/>
                <a:gd name="connsiteY1106" fmla="*/ 3091000 h 3952575"/>
                <a:gd name="connsiteX1107" fmla="*/ 169602 w 10291864"/>
                <a:gd name="connsiteY1107" fmla="*/ 3091265 h 3952575"/>
                <a:gd name="connsiteX1108" fmla="*/ 168255 w 10291864"/>
                <a:gd name="connsiteY1108" fmla="*/ 3091265 h 3952575"/>
                <a:gd name="connsiteX1109" fmla="*/ 133898 w 10291864"/>
                <a:gd name="connsiteY1109" fmla="*/ 3091265 h 3952575"/>
                <a:gd name="connsiteX1110" fmla="*/ 0 w 10291864"/>
                <a:gd name="connsiteY1110" fmla="*/ 3091265 h 3952575"/>
                <a:gd name="connsiteX1111" fmla="*/ 0 w 10291864"/>
                <a:gd name="connsiteY1111" fmla="*/ 2905029 h 3952575"/>
                <a:gd name="connsiteX1112" fmla="*/ 48613 w 10291864"/>
                <a:gd name="connsiteY1112" fmla="*/ 2821047 h 3952575"/>
                <a:gd name="connsiteX1113" fmla="*/ 0 w 10291864"/>
                <a:gd name="connsiteY1113" fmla="*/ 2754193 h 3952575"/>
                <a:gd name="connsiteX1114" fmla="*/ 9982191 w 10291864"/>
                <a:gd name="connsiteY1114" fmla="*/ 2409909 h 3952575"/>
                <a:gd name="connsiteX1115" fmla="*/ 9983539 w 10291864"/>
                <a:gd name="connsiteY1115" fmla="*/ 2409909 h 3952575"/>
                <a:gd name="connsiteX1116" fmla="*/ 10017896 w 10291864"/>
                <a:gd name="connsiteY1116" fmla="*/ 2409909 h 3952575"/>
                <a:gd name="connsiteX1117" fmla="*/ 10162427 w 10291864"/>
                <a:gd name="connsiteY1117" fmla="*/ 2409909 h 3952575"/>
                <a:gd name="connsiteX1118" fmla="*/ 10196784 w 10291864"/>
                <a:gd name="connsiteY1118" fmla="*/ 2409909 h 3952575"/>
                <a:gd name="connsiteX1119" fmla="*/ 10198131 w 10291864"/>
                <a:gd name="connsiteY1119" fmla="*/ 2409909 h 3952575"/>
                <a:gd name="connsiteX1120" fmla="*/ 10203897 w 10291864"/>
                <a:gd name="connsiteY1120" fmla="*/ 2410129 h 3952575"/>
                <a:gd name="connsiteX1121" fmla="*/ 10239281 w 10291864"/>
                <a:gd name="connsiteY1121" fmla="*/ 2436559 h 3952575"/>
                <a:gd name="connsiteX1122" fmla="*/ 10291864 w 10291864"/>
                <a:gd name="connsiteY1122" fmla="*/ 2508875 h 3952575"/>
                <a:gd name="connsiteX1123" fmla="*/ 10291864 w 10291864"/>
                <a:gd name="connsiteY1123" fmla="*/ 2784949 h 3952575"/>
                <a:gd name="connsiteX1124" fmla="*/ 10240475 w 10291864"/>
                <a:gd name="connsiteY1124" fmla="*/ 2873747 h 3952575"/>
                <a:gd name="connsiteX1125" fmla="*/ 10203933 w 10291864"/>
                <a:gd name="connsiteY1125" fmla="*/ 2905207 h 3952575"/>
                <a:gd name="connsiteX1126" fmla="*/ 10198167 w 10291864"/>
                <a:gd name="connsiteY1126" fmla="*/ 2905472 h 3952575"/>
                <a:gd name="connsiteX1127" fmla="*/ 10196820 w 10291864"/>
                <a:gd name="connsiteY1127" fmla="*/ 2905472 h 3952575"/>
                <a:gd name="connsiteX1128" fmla="*/ 10162462 w 10291864"/>
                <a:gd name="connsiteY1128" fmla="*/ 2905472 h 3952575"/>
                <a:gd name="connsiteX1129" fmla="*/ 10017932 w 10291864"/>
                <a:gd name="connsiteY1129" fmla="*/ 2905472 h 3952575"/>
                <a:gd name="connsiteX1130" fmla="*/ 9983575 w 10291864"/>
                <a:gd name="connsiteY1130" fmla="*/ 2905472 h 3952575"/>
                <a:gd name="connsiteX1131" fmla="*/ 9982227 w 10291864"/>
                <a:gd name="connsiteY1131" fmla="*/ 2905472 h 3952575"/>
                <a:gd name="connsiteX1132" fmla="*/ 9975882 w 10291864"/>
                <a:gd name="connsiteY1132" fmla="*/ 2905032 h 3952575"/>
                <a:gd name="connsiteX1133" fmla="*/ 9952044 w 10291864"/>
                <a:gd name="connsiteY1133" fmla="*/ 2851431 h 3952575"/>
                <a:gd name="connsiteX1134" fmla="*/ 10077179 w 10291864"/>
                <a:gd name="connsiteY1134" fmla="*/ 2635254 h 3952575"/>
                <a:gd name="connsiteX1135" fmla="*/ 9951028 w 10291864"/>
                <a:gd name="connsiteY1135" fmla="*/ 2461767 h 3952575"/>
                <a:gd name="connsiteX1136" fmla="*/ 9975846 w 10291864"/>
                <a:gd name="connsiteY1136" fmla="*/ 2410273 h 3952575"/>
                <a:gd name="connsiteX1137" fmla="*/ 9982191 w 10291864"/>
                <a:gd name="connsiteY1137" fmla="*/ 2409909 h 3952575"/>
                <a:gd name="connsiteX1138" fmla="*/ 9027087 w 10291864"/>
                <a:gd name="connsiteY1138" fmla="*/ 2409909 h 3952575"/>
                <a:gd name="connsiteX1139" fmla="*/ 9028435 w 10291864"/>
                <a:gd name="connsiteY1139" fmla="*/ 2409909 h 3952575"/>
                <a:gd name="connsiteX1140" fmla="*/ 9062792 w 10291864"/>
                <a:gd name="connsiteY1140" fmla="*/ 2409909 h 3952575"/>
                <a:gd name="connsiteX1141" fmla="*/ 9207323 w 10291864"/>
                <a:gd name="connsiteY1141" fmla="*/ 2409909 h 3952575"/>
                <a:gd name="connsiteX1142" fmla="*/ 9241680 w 10291864"/>
                <a:gd name="connsiteY1142" fmla="*/ 2409909 h 3952575"/>
                <a:gd name="connsiteX1143" fmla="*/ 9243027 w 10291864"/>
                <a:gd name="connsiteY1143" fmla="*/ 2409909 h 3952575"/>
                <a:gd name="connsiteX1144" fmla="*/ 9248793 w 10291864"/>
                <a:gd name="connsiteY1144" fmla="*/ 2410129 h 3952575"/>
                <a:gd name="connsiteX1145" fmla="*/ 9284177 w 10291864"/>
                <a:gd name="connsiteY1145" fmla="*/ 2436559 h 3952575"/>
                <a:gd name="connsiteX1146" fmla="*/ 9413682 w 10291864"/>
                <a:gd name="connsiteY1146" fmla="*/ 2614663 h 3952575"/>
                <a:gd name="connsiteX1147" fmla="*/ 9412203 w 10291864"/>
                <a:gd name="connsiteY1147" fmla="*/ 2654587 h 3952575"/>
                <a:gd name="connsiteX1148" fmla="*/ 9285371 w 10291864"/>
                <a:gd name="connsiteY1148" fmla="*/ 2873747 h 3952575"/>
                <a:gd name="connsiteX1149" fmla="*/ 9248829 w 10291864"/>
                <a:gd name="connsiteY1149" fmla="*/ 2905207 h 3952575"/>
                <a:gd name="connsiteX1150" fmla="*/ 9243063 w 10291864"/>
                <a:gd name="connsiteY1150" fmla="*/ 2905472 h 3952575"/>
                <a:gd name="connsiteX1151" fmla="*/ 9241716 w 10291864"/>
                <a:gd name="connsiteY1151" fmla="*/ 2905472 h 3952575"/>
                <a:gd name="connsiteX1152" fmla="*/ 9207358 w 10291864"/>
                <a:gd name="connsiteY1152" fmla="*/ 2905472 h 3952575"/>
                <a:gd name="connsiteX1153" fmla="*/ 9062828 w 10291864"/>
                <a:gd name="connsiteY1153" fmla="*/ 2905472 h 3952575"/>
                <a:gd name="connsiteX1154" fmla="*/ 9028471 w 10291864"/>
                <a:gd name="connsiteY1154" fmla="*/ 2905472 h 3952575"/>
                <a:gd name="connsiteX1155" fmla="*/ 9027123 w 10291864"/>
                <a:gd name="connsiteY1155" fmla="*/ 2905472 h 3952575"/>
                <a:gd name="connsiteX1156" fmla="*/ 9020778 w 10291864"/>
                <a:gd name="connsiteY1156" fmla="*/ 2905032 h 3952575"/>
                <a:gd name="connsiteX1157" fmla="*/ 8996940 w 10291864"/>
                <a:gd name="connsiteY1157" fmla="*/ 2851431 h 3952575"/>
                <a:gd name="connsiteX1158" fmla="*/ 9122075 w 10291864"/>
                <a:gd name="connsiteY1158" fmla="*/ 2635254 h 3952575"/>
                <a:gd name="connsiteX1159" fmla="*/ 8995924 w 10291864"/>
                <a:gd name="connsiteY1159" fmla="*/ 2461767 h 3952575"/>
                <a:gd name="connsiteX1160" fmla="*/ 9020742 w 10291864"/>
                <a:gd name="connsiteY1160" fmla="*/ 2410273 h 3952575"/>
                <a:gd name="connsiteX1161" fmla="*/ 9027087 w 10291864"/>
                <a:gd name="connsiteY1161" fmla="*/ 2409909 h 3952575"/>
                <a:gd name="connsiteX1162" fmla="*/ 8071983 w 10291864"/>
                <a:gd name="connsiteY1162" fmla="*/ 2409909 h 3952575"/>
                <a:gd name="connsiteX1163" fmla="*/ 8073331 w 10291864"/>
                <a:gd name="connsiteY1163" fmla="*/ 2409909 h 3952575"/>
                <a:gd name="connsiteX1164" fmla="*/ 8107688 w 10291864"/>
                <a:gd name="connsiteY1164" fmla="*/ 2409909 h 3952575"/>
                <a:gd name="connsiteX1165" fmla="*/ 8252219 w 10291864"/>
                <a:gd name="connsiteY1165" fmla="*/ 2409909 h 3952575"/>
                <a:gd name="connsiteX1166" fmla="*/ 8286576 w 10291864"/>
                <a:gd name="connsiteY1166" fmla="*/ 2409909 h 3952575"/>
                <a:gd name="connsiteX1167" fmla="*/ 8287923 w 10291864"/>
                <a:gd name="connsiteY1167" fmla="*/ 2409909 h 3952575"/>
                <a:gd name="connsiteX1168" fmla="*/ 8293689 w 10291864"/>
                <a:gd name="connsiteY1168" fmla="*/ 2410129 h 3952575"/>
                <a:gd name="connsiteX1169" fmla="*/ 8329073 w 10291864"/>
                <a:gd name="connsiteY1169" fmla="*/ 2436559 h 3952575"/>
                <a:gd name="connsiteX1170" fmla="*/ 8458578 w 10291864"/>
                <a:gd name="connsiteY1170" fmla="*/ 2614663 h 3952575"/>
                <a:gd name="connsiteX1171" fmla="*/ 8457099 w 10291864"/>
                <a:gd name="connsiteY1171" fmla="*/ 2654587 h 3952575"/>
                <a:gd name="connsiteX1172" fmla="*/ 8330267 w 10291864"/>
                <a:gd name="connsiteY1172" fmla="*/ 2873747 h 3952575"/>
                <a:gd name="connsiteX1173" fmla="*/ 8293725 w 10291864"/>
                <a:gd name="connsiteY1173" fmla="*/ 2905207 h 3952575"/>
                <a:gd name="connsiteX1174" fmla="*/ 8287959 w 10291864"/>
                <a:gd name="connsiteY1174" fmla="*/ 2905472 h 3952575"/>
                <a:gd name="connsiteX1175" fmla="*/ 8286612 w 10291864"/>
                <a:gd name="connsiteY1175" fmla="*/ 2905472 h 3952575"/>
                <a:gd name="connsiteX1176" fmla="*/ 8252254 w 10291864"/>
                <a:gd name="connsiteY1176" fmla="*/ 2905472 h 3952575"/>
                <a:gd name="connsiteX1177" fmla="*/ 8107724 w 10291864"/>
                <a:gd name="connsiteY1177" fmla="*/ 2905472 h 3952575"/>
                <a:gd name="connsiteX1178" fmla="*/ 8073367 w 10291864"/>
                <a:gd name="connsiteY1178" fmla="*/ 2905472 h 3952575"/>
                <a:gd name="connsiteX1179" fmla="*/ 8072019 w 10291864"/>
                <a:gd name="connsiteY1179" fmla="*/ 2905472 h 3952575"/>
                <a:gd name="connsiteX1180" fmla="*/ 8065674 w 10291864"/>
                <a:gd name="connsiteY1180" fmla="*/ 2905032 h 3952575"/>
                <a:gd name="connsiteX1181" fmla="*/ 8041836 w 10291864"/>
                <a:gd name="connsiteY1181" fmla="*/ 2851431 h 3952575"/>
                <a:gd name="connsiteX1182" fmla="*/ 8166971 w 10291864"/>
                <a:gd name="connsiteY1182" fmla="*/ 2635254 h 3952575"/>
                <a:gd name="connsiteX1183" fmla="*/ 8040820 w 10291864"/>
                <a:gd name="connsiteY1183" fmla="*/ 2461767 h 3952575"/>
                <a:gd name="connsiteX1184" fmla="*/ 8065638 w 10291864"/>
                <a:gd name="connsiteY1184" fmla="*/ 2410273 h 3952575"/>
                <a:gd name="connsiteX1185" fmla="*/ 8071983 w 10291864"/>
                <a:gd name="connsiteY1185" fmla="*/ 2409909 h 3952575"/>
                <a:gd name="connsiteX1186" fmla="*/ 7116879 w 10291864"/>
                <a:gd name="connsiteY1186" fmla="*/ 2409909 h 3952575"/>
                <a:gd name="connsiteX1187" fmla="*/ 7118227 w 10291864"/>
                <a:gd name="connsiteY1187" fmla="*/ 2409909 h 3952575"/>
                <a:gd name="connsiteX1188" fmla="*/ 7152584 w 10291864"/>
                <a:gd name="connsiteY1188" fmla="*/ 2409909 h 3952575"/>
                <a:gd name="connsiteX1189" fmla="*/ 7297115 w 10291864"/>
                <a:gd name="connsiteY1189" fmla="*/ 2409909 h 3952575"/>
                <a:gd name="connsiteX1190" fmla="*/ 7331472 w 10291864"/>
                <a:gd name="connsiteY1190" fmla="*/ 2409909 h 3952575"/>
                <a:gd name="connsiteX1191" fmla="*/ 7332820 w 10291864"/>
                <a:gd name="connsiteY1191" fmla="*/ 2409909 h 3952575"/>
                <a:gd name="connsiteX1192" fmla="*/ 7338585 w 10291864"/>
                <a:gd name="connsiteY1192" fmla="*/ 2410129 h 3952575"/>
                <a:gd name="connsiteX1193" fmla="*/ 7373969 w 10291864"/>
                <a:gd name="connsiteY1193" fmla="*/ 2436559 h 3952575"/>
                <a:gd name="connsiteX1194" fmla="*/ 7503474 w 10291864"/>
                <a:gd name="connsiteY1194" fmla="*/ 2614663 h 3952575"/>
                <a:gd name="connsiteX1195" fmla="*/ 7501995 w 10291864"/>
                <a:gd name="connsiteY1195" fmla="*/ 2654587 h 3952575"/>
                <a:gd name="connsiteX1196" fmla="*/ 7375163 w 10291864"/>
                <a:gd name="connsiteY1196" fmla="*/ 2873747 h 3952575"/>
                <a:gd name="connsiteX1197" fmla="*/ 7338621 w 10291864"/>
                <a:gd name="connsiteY1197" fmla="*/ 2905207 h 3952575"/>
                <a:gd name="connsiteX1198" fmla="*/ 7332856 w 10291864"/>
                <a:gd name="connsiteY1198" fmla="*/ 2905472 h 3952575"/>
                <a:gd name="connsiteX1199" fmla="*/ 7331508 w 10291864"/>
                <a:gd name="connsiteY1199" fmla="*/ 2905472 h 3952575"/>
                <a:gd name="connsiteX1200" fmla="*/ 7297151 w 10291864"/>
                <a:gd name="connsiteY1200" fmla="*/ 2905472 h 3952575"/>
                <a:gd name="connsiteX1201" fmla="*/ 7152620 w 10291864"/>
                <a:gd name="connsiteY1201" fmla="*/ 2905472 h 3952575"/>
                <a:gd name="connsiteX1202" fmla="*/ 7118263 w 10291864"/>
                <a:gd name="connsiteY1202" fmla="*/ 2905472 h 3952575"/>
                <a:gd name="connsiteX1203" fmla="*/ 7116915 w 10291864"/>
                <a:gd name="connsiteY1203" fmla="*/ 2905472 h 3952575"/>
                <a:gd name="connsiteX1204" fmla="*/ 7110570 w 10291864"/>
                <a:gd name="connsiteY1204" fmla="*/ 2905032 h 3952575"/>
                <a:gd name="connsiteX1205" fmla="*/ 7086733 w 10291864"/>
                <a:gd name="connsiteY1205" fmla="*/ 2851431 h 3952575"/>
                <a:gd name="connsiteX1206" fmla="*/ 7211867 w 10291864"/>
                <a:gd name="connsiteY1206" fmla="*/ 2635254 h 3952575"/>
                <a:gd name="connsiteX1207" fmla="*/ 7085716 w 10291864"/>
                <a:gd name="connsiteY1207" fmla="*/ 2461767 h 3952575"/>
                <a:gd name="connsiteX1208" fmla="*/ 7110534 w 10291864"/>
                <a:gd name="connsiteY1208" fmla="*/ 2410273 h 3952575"/>
                <a:gd name="connsiteX1209" fmla="*/ 7116879 w 10291864"/>
                <a:gd name="connsiteY1209" fmla="*/ 2409909 h 3952575"/>
                <a:gd name="connsiteX1210" fmla="*/ 6161775 w 10291864"/>
                <a:gd name="connsiteY1210" fmla="*/ 2409909 h 3952575"/>
                <a:gd name="connsiteX1211" fmla="*/ 6163123 w 10291864"/>
                <a:gd name="connsiteY1211" fmla="*/ 2409909 h 3952575"/>
                <a:gd name="connsiteX1212" fmla="*/ 6197480 w 10291864"/>
                <a:gd name="connsiteY1212" fmla="*/ 2409909 h 3952575"/>
                <a:gd name="connsiteX1213" fmla="*/ 6342011 w 10291864"/>
                <a:gd name="connsiteY1213" fmla="*/ 2409909 h 3952575"/>
                <a:gd name="connsiteX1214" fmla="*/ 6376368 w 10291864"/>
                <a:gd name="connsiteY1214" fmla="*/ 2409909 h 3952575"/>
                <a:gd name="connsiteX1215" fmla="*/ 6377716 w 10291864"/>
                <a:gd name="connsiteY1215" fmla="*/ 2409909 h 3952575"/>
                <a:gd name="connsiteX1216" fmla="*/ 6383481 w 10291864"/>
                <a:gd name="connsiteY1216" fmla="*/ 2410129 h 3952575"/>
                <a:gd name="connsiteX1217" fmla="*/ 6418865 w 10291864"/>
                <a:gd name="connsiteY1217" fmla="*/ 2436559 h 3952575"/>
                <a:gd name="connsiteX1218" fmla="*/ 6548370 w 10291864"/>
                <a:gd name="connsiteY1218" fmla="*/ 2614663 h 3952575"/>
                <a:gd name="connsiteX1219" fmla="*/ 6546891 w 10291864"/>
                <a:gd name="connsiteY1219" fmla="*/ 2654587 h 3952575"/>
                <a:gd name="connsiteX1220" fmla="*/ 6420059 w 10291864"/>
                <a:gd name="connsiteY1220" fmla="*/ 2873747 h 3952575"/>
                <a:gd name="connsiteX1221" fmla="*/ 6383517 w 10291864"/>
                <a:gd name="connsiteY1221" fmla="*/ 2905207 h 3952575"/>
                <a:gd name="connsiteX1222" fmla="*/ 6377752 w 10291864"/>
                <a:gd name="connsiteY1222" fmla="*/ 2905472 h 3952575"/>
                <a:gd name="connsiteX1223" fmla="*/ 6376404 w 10291864"/>
                <a:gd name="connsiteY1223" fmla="*/ 2905472 h 3952575"/>
                <a:gd name="connsiteX1224" fmla="*/ 6342047 w 10291864"/>
                <a:gd name="connsiteY1224" fmla="*/ 2905472 h 3952575"/>
                <a:gd name="connsiteX1225" fmla="*/ 6197516 w 10291864"/>
                <a:gd name="connsiteY1225" fmla="*/ 2905472 h 3952575"/>
                <a:gd name="connsiteX1226" fmla="*/ 6163159 w 10291864"/>
                <a:gd name="connsiteY1226" fmla="*/ 2905472 h 3952575"/>
                <a:gd name="connsiteX1227" fmla="*/ 6161811 w 10291864"/>
                <a:gd name="connsiteY1227" fmla="*/ 2905472 h 3952575"/>
                <a:gd name="connsiteX1228" fmla="*/ 6155466 w 10291864"/>
                <a:gd name="connsiteY1228" fmla="*/ 2905032 h 3952575"/>
                <a:gd name="connsiteX1229" fmla="*/ 6131629 w 10291864"/>
                <a:gd name="connsiteY1229" fmla="*/ 2851431 h 3952575"/>
                <a:gd name="connsiteX1230" fmla="*/ 6256763 w 10291864"/>
                <a:gd name="connsiteY1230" fmla="*/ 2635254 h 3952575"/>
                <a:gd name="connsiteX1231" fmla="*/ 6130612 w 10291864"/>
                <a:gd name="connsiteY1231" fmla="*/ 2461767 h 3952575"/>
                <a:gd name="connsiteX1232" fmla="*/ 6155430 w 10291864"/>
                <a:gd name="connsiteY1232" fmla="*/ 2410273 h 3952575"/>
                <a:gd name="connsiteX1233" fmla="*/ 6161775 w 10291864"/>
                <a:gd name="connsiteY1233" fmla="*/ 2409909 h 3952575"/>
                <a:gd name="connsiteX1234" fmla="*/ 5206671 w 10291864"/>
                <a:gd name="connsiteY1234" fmla="*/ 2409909 h 3952575"/>
                <a:gd name="connsiteX1235" fmla="*/ 5208019 w 10291864"/>
                <a:gd name="connsiteY1235" fmla="*/ 2409909 h 3952575"/>
                <a:gd name="connsiteX1236" fmla="*/ 5242376 w 10291864"/>
                <a:gd name="connsiteY1236" fmla="*/ 2409909 h 3952575"/>
                <a:gd name="connsiteX1237" fmla="*/ 5386907 w 10291864"/>
                <a:gd name="connsiteY1237" fmla="*/ 2409909 h 3952575"/>
                <a:gd name="connsiteX1238" fmla="*/ 5421264 w 10291864"/>
                <a:gd name="connsiteY1238" fmla="*/ 2409909 h 3952575"/>
                <a:gd name="connsiteX1239" fmla="*/ 5422612 w 10291864"/>
                <a:gd name="connsiteY1239" fmla="*/ 2409909 h 3952575"/>
                <a:gd name="connsiteX1240" fmla="*/ 5428377 w 10291864"/>
                <a:gd name="connsiteY1240" fmla="*/ 2410129 h 3952575"/>
                <a:gd name="connsiteX1241" fmla="*/ 5463761 w 10291864"/>
                <a:gd name="connsiteY1241" fmla="*/ 2436559 h 3952575"/>
                <a:gd name="connsiteX1242" fmla="*/ 5593266 w 10291864"/>
                <a:gd name="connsiteY1242" fmla="*/ 2614663 h 3952575"/>
                <a:gd name="connsiteX1243" fmla="*/ 5591787 w 10291864"/>
                <a:gd name="connsiteY1243" fmla="*/ 2654587 h 3952575"/>
                <a:gd name="connsiteX1244" fmla="*/ 5464955 w 10291864"/>
                <a:gd name="connsiteY1244" fmla="*/ 2873747 h 3952575"/>
                <a:gd name="connsiteX1245" fmla="*/ 5428413 w 10291864"/>
                <a:gd name="connsiteY1245" fmla="*/ 2905207 h 3952575"/>
                <a:gd name="connsiteX1246" fmla="*/ 5422648 w 10291864"/>
                <a:gd name="connsiteY1246" fmla="*/ 2905472 h 3952575"/>
                <a:gd name="connsiteX1247" fmla="*/ 5421300 w 10291864"/>
                <a:gd name="connsiteY1247" fmla="*/ 2905472 h 3952575"/>
                <a:gd name="connsiteX1248" fmla="*/ 5386943 w 10291864"/>
                <a:gd name="connsiteY1248" fmla="*/ 2905472 h 3952575"/>
                <a:gd name="connsiteX1249" fmla="*/ 5242412 w 10291864"/>
                <a:gd name="connsiteY1249" fmla="*/ 2905472 h 3952575"/>
                <a:gd name="connsiteX1250" fmla="*/ 5208055 w 10291864"/>
                <a:gd name="connsiteY1250" fmla="*/ 2905472 h 3952575"/>
                <a:gd name="connsiteX1251" fmla="*/ 5206707 w 10291864"/>
                <a:gd name="connsiteY1251" fmla="*/ 2905472 h 3952575"/>
                <a:gd name="connsiteX1252" fmla="*/ 5200362 w 10291864"/>
                <a:gd name="connsiteY1252" fmla="*/ 2905032 h 3952575"/>
                <a:gd name="connsiteX1253" fmla="*/ 5176525 w 10291864"/>
                <a:gd name="connsiteY1253" fmla="*/ 2851431 h 3952575"/>
                <a:gd name="connsiteX1254" fmla="*/ 5301659 w 10291864"/>
                <a:gd name="connsiteY1254" fmla="*/ 2635254 h 3952575"/>
                <a:gd name="connsiteX1255" fmla="*/ 5175508 w 10291864"/>
                <a:gd name="connsiteY1255" fmla="*/ 2461767 h 3952575"/>
                <a:gd name="connsiteX1256" fmla="*/ 5200326 w 10291864"/>
                <a:gd name="connsiteY1256" fmla="*/ 2410273 h 3952575"/>
                <a:gd name="connsiteX1257" fmla="*/ 5206671 w 10291864"/>
                <a:gd name="connsiteY1257" fmla="*/ 2409909 h 3952575"/>
                <a:gd name="connsiteX1258" fmla="*/ 4251570 w 10291864"/>
                <a:gd name="connsiteY1258" fmla="*/ 2409909 h 3952575"/>
                <a:gd name="connsiteX1259" fmla="*/ 4252919 w 10291864"/>
                <a:gd name="connsiteY1259" fmla="*/ 2409909 h 3952575"/>
                <a:gd name="connsiteX1260" fmla="*/ 4287275 w 10291864"/>
                <a:gd name="connsiteY1260" fmla="*/ 2409909 h 3952575"/>
                <a:gd name="connsiteX1261" fmla="*/ 4431806 w 10291864"/>
                <a:gd name="connsiteY1261" fmla="*/ 2409909 h 3952575"/>
                <a:gd name="connsiteX1262" fmla="*/ 4466164 w 10291864"/>
                <a:gd name="connsiteY1262" fmla="*/ 2409909 h 3952575"/>
                <a:gd name="connsiteX1263" fmla="*/ 4467510 w 10291864"/>
                <a:gd name="connsiteY1263" fmla="*/ 2409909 h 3952575"/>
                <a:gd name="connsiteX1264" fmla="*/ 4473276 w 10291864"/>
                <a:gd name="connsiteY1264" fmla="*/ 2410129 h 3952575"/>
                <a:gd name="connsiteX1265" fmla="*/ 4508659 w 10291864"/>
                <a:gd name="connsiteY1265" fmla="*/ 2436559 h 3952575"/>
                <a:gd name="connsiteX1266" fmla="*/ 4638164 w 10291864"/>
                <a:gd name="connsiteY1266" fmla="*/ 2614663 h 3952575"/>
                <a:gd name="connsiteX1267" fmla="*/ 4636684 w 10291864"/>
                <a:gd name="connsiteY1267" fmla="*/ 2654587 h 3952575"/>
                <a:gd name="connsiteX1268" fmla="*/ 4509854 w 10291864"/>
                <a:gd name="connsiteY1268" fmla="*/ 2873747 h 3952575"/>
                <a:gd name="connsiteX1269" fmla="*/ 4473312 w 10291864"/>
                <a:gd name="connsiteY1269" fmla="*/ 2905207 h 3952575"/>
                <a:gd name="connsiteX1270" fmla="*/ 4467546 w 10291864"/>
                <a:gd name="connsiteY1270" fmla="*/ 2905472 h 3952575"/>
                <a:gd name="connsiteX1271" fmla="*/ 4466198 w 10291864"/>
                <a:gd name="connsiteY1271" fmla="*/ 2905472 h 3952575"/>
                <a:gd name="connsiteX1272" fmla="*/ 4431842 w 10291864"/>
                <a:gd name="connsiteY1272" fmla="*/ 2905472 h 3952575"/>
                <a:gd name="connsiteX1273" fmla="*/ 4287310 w 10291864"/>
                <a:gd name="connsiteY1273" fmla="*/ 2905472 h 3952575"/>
                <a:gd name="connsiteX1274" fmla="*/ 4252953 w 10291864"/>
                <a:gd name="connsiteY1274" fmla="*/ 2905472 h 3952575"/>
                <a:gd name="connsiteX1275" fmla="*/ 4251605 w 10291864"/>
                <a:gd name="connsiteY1275" fmla="*/ 2905472 h 3952575"/>
                <a:gd name="connsiteX1276" fmla="*/ 4245262 w 10291864"/>
                <a:gd name="connsiteY1276" fmla="*/ 2905032 h 3952575"/>
                <a:gd name="connsiteX1277" fmla="*/ 4221423 w 10291864"/>
                <a:gd name="connsiteY1277" fmla="*/ 2851431 h 3952575"/>
                <a:gd name="connsiteX1278" fmla="*/ 4346559 w 10291864"/>
                <a:gd name="connsiteY1278" fmla="*/ 2635254 h 3952575"/>
                <a:gd name="connsiteX1279" fmla="*/ 4220407 w 10291864"/>
                <a:gd name="connsiteY1279" fmla="*/ 2461767 h 3952575"/>
                <a:gd name="connsiteX1280" fmla="*/ 4245224 w 10291864"/>
                <a:gd name="connsiteY1280" fmla="*/ 2410273 h 3952575"/>
                <a:gd name="connsiteX1281" fmla="*/ 4251570 w 10291864"/>
                <a:gd name="connsiteY1281" fmla="*/ 2409909 h 3952575"/>
                <a:gd name="connsiteX1282" fmla="*/ 3296466 w 10291864"/>
                <a:gd name="connsiteY1282" fmla="*/ 2409909 h 3952575"/>
                <a:gd name="connsiteX1283" fmla="*/ 3297813 w 10291864"/>
                <a:gd name="connsiteY1283" fmla="*/ 2409909 h 3952575"/>
                <a:gd name="connsiteX1284" fmla="*/ 3332170 w 10291864"/>
                <a:gd name="connsiteY1284" fmla="*/ 2409909 h 3952575"/>
                <a:gd name="connsiteX1285" fmla="*/ 3476701 w 10291864"/>
                <a:gd name="connsiteY1285" fmla="*/ 2409909 h 3952575"/>
                <a:gd name="connsiteX1286" fmla="*/ 3511059 w 10291864"/>
                <a:gd name="connsiteY1286" fmla="*/ 2409909 h 3952575"/>
                <a:gd name="connsiteX1287" fmla="*/ 3512407 w 10291864"/>
                <a:gd name="connsiteY1287" fmla="*/ 2409909 h 3952575"/>
                <a:gd name="connsiteX1288" fmla="*/ 3518171 w 10291864"/>
                <a:gd name="connsiteY1288" fmla="*/ 2410129 h 3952575"/>
                <a:gd name="connsiteX1289" fmla="*/ 3553555 w 10291864"/>
                <a:gd name="connsiteY1289" fmla="*/ 2436559 h 3952575"/>
                <a:gd name="connsiteX1290" fmla="*/ 3683061 w 10291864"/>
                <a:gd name="connsiteY1290" fmla="*/ 2614663 h 3952575"/>
                <a:gd name="connsiteX1291" fmla="*/ 3681583 w 10291864"/>
                <a:gd name="connsiteY1291" fmla="*/ 2654587 h 3952575"/>
                <a:gd name="connsiteX1292" fmla="*/ 3554749 w 10291864"/>
                <a:gd name="connsiteY1292" fmla="*/ 2873747 h 3952575"/>
                <a:gd name="connsiteX1293" fmla="*/ 3518207 w 10291864"/>
                <a:gd name="connsiteY1293" fmla="*/ 2905207 h 3952575"/>
                <a:gd name="connsiteX1294" fmla="*/ 3512442 w 10291864"/>
                <a:gd name="connsiteY1294" fmla="*/ 2905472 h 3952575"/>
                <a:gd name="connsiteX1295" fmla="*/ 3511094 w 10291864"/>
                <a:gd name="connsiteY1295" fmla="*/ 2905472 h 3952575"/>
                <a:gd name="connsiteX1296" fmla="*/ 3476737 w 10291864"/>
                <a:gd name="connsiteY1296" fmla="*/ 2905472 h 3952575"/>
                <a:gd name="connsiteX1297" fmla="*/ 3332207 w 10291864"/>
                <a:gd name="connsiteY1297" fmla="*/ 2905472 h 3952575"/>
                <a:gd name="connsiteX1298" fmla="*/ 3297849 w 10291864"/>
                <a:gd name="connsiteY1298" fmla="*/ 2905472 h 3952575"/>
                <a:gd name="connsiteX1299" fmla="*/ 3296502 w 10291864"/>
                <a:gd name="connsiteY1299" fmla="*/ 2905472 h 3952575"/>
                <a:gd name="connsiteX1300" fmla="*/ 3290156 w 10291864"/>
                <a:gd name="connsiteY1300" fmla="*/ 2905032 h 3952575"/>
                <a:gd name="connsiteX1301" fmla="*/ 3266318 w 10291864"/>
                <a:gd name="connsiteY1301" fmla="*/ 2851431 h 3952575"/>
                <a:gd name="connsiteX1302" fmla="*/ 3391453 w 10291864"/>
                <a:gd name="connsiteY1302" fmla="*/ 2635254 h 3952575"/>
                <a:gd name="connsiteX1303" fmla="*/ 3265301 w 10291864"/>
                <a:gd name="connsiteY1303" fmla="*/ 2461767 h 3952575"/>
                <a:gd name="connsiteX1304" fmla="*/ 3290120 w 10291864"/>
                <a:gd name="connsiteY1304" fmla="*/ 2410273 h 3952575"/>
                <a:gd name="connsiteX1305" fmla="*/ 3296466 w 10291864"/>
                <a:gd name="connsiteY1305" fmla="*/ 2409909 h 3952575"/>
                <a:gd name="connsiteX1306" fmla="*/ 2341380 w 10291864"/>
                <a:gd name="connsiteY1306" fmla="*/ 2409909 h 3952575"/>
                <a:gd name="connsiteX1307" fmla="*/ 2342729 w 10291864"/>
                <a:gd name="connsiteY1307" fmla="*/ 2409909 h 3952575"/>
                <a:gd name="connsiteX1308" fmla="*/ 2377085 w 10291864"/>
                <a:gd name="connsiteY1308" fmla="*/ 2409909 h 3952575"/>
                <a:gd name="connsiteX1309" fmla="*/ 2521615 w 10291864"/>
                <a:gd name="connsiteY1309" fmla="*/ 2409909 h 3952575"/>
                <a:gd name="connsiteX1310" fmla="*/ 2555972 w 10291864"/>
                <a:gd name="connsiteY1310" fmla="*/ 2409909 h 3952575"/>
                <a:gd name="connsiteX1311" fmla="*/ 2557321 w 10291864"/>
                <a:gd name="connsiteY1311" fmla="*/ 2409909 h 3952575"/>
                <a:gd name="connsiteX1312" fmla="*/ 2563086 w 10291864"/>
                <a:gd name="connsiteY1312" fmla="*/ 2410129 h 3952575"/>
                <a:gd name="connsiteX1313" fmla="*/ 2598471 w 10291864"/>
                <a:gd name="connsiteY1313" fmla="*/ 2436559 h 3952575"/>
                <a:gd name="connsiteX1314" fmla="*/ 2727975 w 10291864"/>
                <a:gd name="connsiteY1314" fmla="*/ 2614663 h 3952575"/>
                <a:gd name="connsiteX1315" fmla="*/ 2726498 w 10291864"/>
                <a:gd name="connsiteY1315" fmla="*/ 2654587 h 3952575"/>
                <a:gd name="connsiteX1316" fmla="*/ 2599665 w 10291864"/>
                <a:gd name="connsiteY1316" fmla="*/ 2873747 h 3952575"/>
                <a:gd name="connsiteX1317" fmla="*/ 2563122 w 10291864"/>
                <a:gd name="connsiteY1317" fmla="*/ 2905207 h 3952575"/>
                <a:gd name="connsiteX1318" fmla="*/ 2557358 w 10291864"/>
                <a:gd name="connsiteY1318" fmla="*/ 2905472 h 3952575"/>
                <a:gd name="connsiteX1319" fmla="*/ 2556008 w 10291864"/>
                <a:gd name="connsiteY1319" fmla="*/ 2905472 h 3952575"/>
                <a:gd name="connsiteX1320" fmla="*/ 2521652 w 10291864"/>
                <a:gd name="connsiteY1320" fmla="*/ 2905472 h 3952575"/>
                <a:gd name="connsiteX1321" fmla="*/ 2377122 w 10291864"/>
                <a:gd name="connsiteY1321" fmla="*/ 2905472 h 3952575"/>
                <a:gd name="connsiteX1322" fmla="*/ 2342766 w 10291864"/>
                <a:gd name="connsiteY1322" fmla="*/ 2905472 h 3952575"/>
                <a:gd name="connsiteX1323" fmla="*/ 2341417 w 10291864"/>
                <a:gd name="connsiteY1323" fmla="*/ 2905472 h 3952575"/>
                <a:gd name="connsiteX1324" fmla="*/ 2335073 w 10291864"/>
                <a:gd name="connsiteY1324" fmla="*/ 2905032 h 3952575"/>
                <a:gd name="connsiteX1325" fmla="*/ 2311235 w 10291864"/>
                <a:gd name="connsiteY1325" fmla="*/ 2851431 h 3952575"/>
                <a:gd name="connsiteX1326" fmla="*/ 2436369 w 10291864"/>
                <a:gd name="connsiteY1326" fmla="*/ 2635254 h 3952575"/>
                <a:gd name="connsiteX1327" fmla="*/ 2310219 w 10291864"/>
                <a:gd name="connsiteY1327" fmla="*/ 2461767 h 3952575"/>
                <a:gd name="connsiteX1328" fmla="*/ 2335037 w 10291864"/>
                <a:gd name="connsiteY1328" fmla="*/ 2410273 h 3952575"/>
                <a:gd name="connsiteX1329" fmla="*/ 2341380 w 10291864"/>
                <a:gd name="connsiteY1329" fmla="*/ 2409909 h 3952575"/>
                <a:gd name="connsiteX1330" fmla="*/ 1386278 w 10291864"/>
                <a:gd name="connsiteY1330" fmla="*/ 2409909 h 3952575"/>
                <a:gd name="connsiteX1331" fmla="*/ 1387626 w 10291864"/>
                <a:gd name="connsiteY1331" fmla="*/ 2409909 h 3952575"/>
                <a:gd name="connsiteX1332" fmla="*/ 1421983 w 10291864"/>
                <a:gd name="connsiteY1332" fmla="*/ 2409909 h 3952575"/>
                <a:gd name="connsiteX1333" fmla="*/ 1566514 w 10291864"/>
                <a:gd name="connsiteY1333" fmla="*/ 2409909 h 3952575"/>
                <a:gd name="connsiteX1334" fmla="*/ 1600872 w 10291864"/>
                <a:gd name="connsiteY1334" fmla="*/ 2409909 h 3952575"/>
                <a:gd name="connsiteX1335" fmla="*/ 1602220 w 10291864"/>
                <a:gd name="connsiteY1335" fmla="*/ 2409909 h 3952575"/>
                <a:gd name="connsiteX1336" fmla="*/ 1607986 w 10291864"/>
                <a:gd name="connsiteY1336" fmla="*/ 2410129 h 3952575"/>
                <a:gd name="connsiteX1337" fmla="*/ 1643369 w 10291864"/>
                <a:gd name="connsiteY1337" fmla="*/ 2436559 h 3952575"/>
                <a:gd name="connsiteX1338" fmla="*/ 1772874 w 10291864"/>
                <a:gd name="connsiteY1338" fmla="*/ 2614663 h 3952575"/>
                <a:gd name="connsiteX1339" fmla="*/ 1771396 w 10291864"/>
                <a:gd name="connsiteY1339" fmla="*/ 2654587 h 3952575"/>
                <a:gd name="connsiteX1340" fmla="*/ 1644565 w 10291864"/>
                <a:gd name="connsiteY1340" fmla="*/ 2873747 h 3952575"/>
                <a:gd name="connsiteX1341" fmla="*/ 1608021 w 10291864"/>
                <a:gd name="connsiteY1341" fmla="*/ 2905207 h 3952575"/>
                <a:gd name="connsiteX1342" fmla="*/ 1602255 w 10291864"/>
                <a:gd name="connsiteY1342" fmla="*/ 2905472 h 3952575"/>
                <a:gd name="connsiteX1343" fmla="*/ 1600908 w 10291864"/>
                <a:gd name="connsiteY1343" fmla="*/ 2905472 h 3952575"/>
                <a:gd name="connsiteX1344" fmla="*/ 1566551 w 10291864"/>
                <a:gd name="connsiteY1344" fmla="*/ 2905472 h 3952575"/>
                <a:gd name="connsiteX1345" fmla="*/ 1422019 w 10291864"/>
                <a:gd name="connsiteY1345" fmla="*/ 2905472 h 3952575"/>
                <a:gd name="connsiteX1346" fmla="*/ 1387662 w 10291864"/>
                <a:gd name="connsiteY1346" fmla="*/ 2905472 h 3952575"/>
                <a:gd name="connsiteX1347" fmla="*/ 1386315 w 10291864"/>
                <a:gd name="connsiteY1347" fmla="*/ 2905472 h 3952575"/>
                <a:gd name="connsiteX1348" fmla="*/ 1379970 w 10291864"/>
                <a:gd name="connsiteY1348" fmla="*/ 2905032 h 3952575"/>
                <a:gd name="connsiteX1349" fmla="*/ 1356132 w 10291864"/>
                <a:gd name="connsiteY1349" fmla="*/ 2851431 h 3952575"/>
                <a:gd name="connsiteX1350" fmla="*/ 1481268 w 10291864"/>
                <a:gd name="connsiteY1350" fmla="*/ 2635254 h 3952575"/>
                <a:gd name="connsiteX1351" fmla="*/ 1355115 w 10291864"/>
                <a:gd name="connsiteY1351" fmla="*/ 2461767 h 3952575"/>
                <a:gd name="connsiteX1352" fmla="*/ 1379933 w 10291864"/>
                <a:gd name="connsiteY1352" fmla="*/ 2410273 h 3952575"/>
                <a:gd name="connsiteX1353" fmla="*/ 1386278 w 10291864"/>
                <a:gd name="connsiteY1353" fmla="*/ 2409909 h 3952575"/>
                <a:gd name="connsiteX1354" fmla="*/ 431178 w 10291864"/>
                <a:gd name="connsiteY1354" fmla="*/ 2409909 h 3952575"/>
                <a:gd name="connsiteX1355" fmla="*/ 432525 w 10291864"/>
                <a:gd name="connsiteY1355" fmla="*/ 2409909 h 3952575"/>
                <a:gd name="connsiteX1356" fmla="*/ 466884 w 10291864"/>
                <a:gd name="connsiteY1356" fmla="*/ 2409909 h 3952575"/>
                <a:gd name="connsiteX1357" fmla="*/ 611413 w 10291864"/>
                <a:gd name="connsiteY1357" fmla="*/ 2409909 h 3952575"/>
                <a:gd name="connsiteX1358" fmla="*/ 645770 w 10291864"/>
                <a:gd name="connsiteY1358" fmla="*/ 2409909 h 3952575"/>
                <a:gd name="connsiteX1359" fmla="*/ 647118 w 10291864"/>
                <a:gd name="connsiteY1359" fmla="*/ 2409909 h 3952575"/>
                <a:gd name="connsiteX1360" fmla="*/ 652883 w 10291864"/>
                <a:gd name="connsiteY1360" fmla="*/ 2410129 h 3952575"/>
                <a:gd name="connsiteX1361" fmla="*/ 688267 w 10291864"/>
                <a:gd name="connsiteY1361" fmla="*/ 2436559 h 3952575"/>
                <a:gd name="connsiteX1362" fmla="*/ 817773 w 10291864"/>
                <a:gd name="connsiteY1362" fmla="*/ 2614663 h 3952575"/>
                <a:gd name="connsiteX1363" fmla="*/ 816294 w 10291864"/>
                <a:gd name="connsiteY1363" fmla="*/ 2654587 h 3952575"/>
                <a:gd name="connsiteX1364" fmla="*/ 689461 w 10291864"/>
                <a:gd name="connsiteY1364" fmla="*/ 2873747 h 3952575"/>
                <a:gd name="connsiteX1365" fmla="*/ 652919 w 10291864"/>
                <a:gd name="connsiteY1365" fmla="*/ 2905207 h 3952575"/>
                <a:gd name="connsiteX1366" fmla="*/ 647153 w 10291864"/>
                <a:gd name="connsiteY1366" fmla="*/ 2905472 h 3952575"/>
                <a:gd name="connsiteX1367" fmla="*/ 645807 w 10291864"/>
                <a:gd name="connsiteY1367" fmla="*/ 2905472 h 3952575"/>
                <a:gd name="connsiteX1368" fmla="*/ 611449 w 10291864"/>
                <a:gd name="connsiteY1368" fmla="*/ 2905472 h 3952575"/>
                <a:gd name="connsiteX1369" fmla="*/ 466919 w 10291864"/>
                <a:gd name="connsiteY1369" fmla="*/ 2905472 h 3952575"/>
                <a:gd name="connsiteX1370" fmla="*/ 432561 w 10291864"/>
                <a:gd name="connsiteY1370" fmla="*/ 2905472 h 3952575"/>
                <a:gd name="connsiteX1371" fmla="*/ 431213 w 10291864"/>
                <a:gd name="connsiteY1371" fmla="*/ 2905472 h 3952575"/>
                <a:gd name="connsiteX1372" fmla="*/ 424869 w 10291864"/>
                <a:gd name="connsiteY1372" fmla="*/ 2905032 h 3952575"/>
                <a:gd name="connsiteX1373" fmla="*/ 401032 w 10291864"/>
                <a:gd name="connsiteY1373" fmla="*/ 2851431 h 3952575"/>
                <a:gd name="connsiteX1374" fmla="*/ 526167 w 10291864"/>
                <a:gd name="connsiteY1374" fmla="*/ 2635254 h 3952575"/>
                <a:gd name="connsiteX1375" fmla="*/ 400016 w 10291864"/>
                <a:gd name="connsiteY1375" fmla="*/ 2461767 h 3952575"/>
                <a:gd name="connsiteX1376" fmla="*/ 424833 w 10291864"/>
                <a:gd name="connsiteY1376" fmla="*/ 2410273 h 3952575"/>
                <a:gd name="connsiteX1377" fmla="*/ 431178 w 10291864"/>
                <a:gd name="connsiteY1377" fmla="*/ 2409909 h 3952575"/>
                <a:gd name="connsiteX1378" fmla="*/ 0 w 10291864"/>
                <a:gd name="connsiteY1378" fmla="*/ 2038711 h 3952575"/>
                <a:gd name="connsiteX1379" fmla="*/ 133861 w 10291864"/>
                <a:gd name="connsiteY1379" fmla="*/ 2038711 h 3952575"/>
                <a:gd name="connsiteX1380" fmla="*/ 168218 w 10291864"/>
                <a:gd name="connsiteY1380" fmla="*/ 2038711 h 3952575"/>
                <a:gd name="connsiteX1381" fmla="*/ 169566 w 10291864"/>
                <a:gd name="connsiteY1381" fmla="*/ 2038711 h 3952575"/>
                <a:gd name="connsiteX1382" fmla="*/ 175331 w 10291864"/>
                <a:gd name="connsiteY1382" fmla="*/ 2038930 h 3952575"/>
                <a:gd name="connsiteX1383" fmla="*/ 210717 w 10291864"/>
                <a:gd name="connsiteY1383" fmla="*/ 2065360 h 3952575"/>
                <a:gd name="connsiteX1384" fmla="*/ 340221 w 10291864"/>
                <a:gd name="connsiteY1384" fmla="*/ 2243448 h 3952575"/>
                <a:gd name="connsiteX1385" fmla="*/ 338743 w 10291864"/>
                <a:gd name="connsiteY1385" fmla="*/ 2283372 h 3952575"/>
                <a:gd name="connsiteX1386" fmla="*/ 211910 w 10291864"/>
                <a:gd name="connsiteY1386" fmla="*/ 2502532 h 3952575"/>
                <a:gd name="connsiteX1387" fmla="*/ 175368 w 10291864"/>
                <a:gd name="connsiteY1387" fmla="*/ 2533992 h 3952575"/>
                <a:gd name="connsiteX1388" fmla="*/ 169602 w 10291864"/>
                <a:gd name="connsiteY1388" fmla="*/ 2534257 h 3952575"/>
                <a:gd name="connsiteX1389" fmla="*/ 168255 w 10291864"/>
                <a:gd name="connsiteY1389" fmla="*/ 2534257 h 3952575"/>
                <a:gd name="connsiteX1390" fmla="*/ 133898 w 10291864"/>
                <a:gd name="connsiteY1390" fmla="*/ 2534257 h 3952575"/>
                <a:gd name="connsiteX1391" fmla="*/ 0 w 10291864"/>
                <a:gd name="connsiteY1391" fmla="*/ 2534257 h 3952575"/>
                <a:gd name="connsiteX1392" fmla="*/ 0 w 10291864"/>
                <a:gd name="connsiteY1392" fmla="*/ 2348021 h 3952575"/>
                <a:gd name="connsiteX1393" fmla="*/ 48613 w 10291864"/>
                <a:gd name="connsiteY1393" fmla="*/ 2264039 h 3952575"/>
                <a:gd name="connsiteX1394" fmla="*/ 0 w 10291864"/>
                <a:gd name="connsiteY1394" fmla="*/ 2197185 h 3952575"/>
                <a:gd name="connsiteX1395" fmla="*/ 908728 w 10291864"/>
                <a:gd name="connsiteY1395" fmla="*/ 2038710 h 3952575"/>
                <a:gd name="connsiteX1396" fmla="*/ 910077 w 10291864"/>
                <a:gd name="connsiteY1396" fmla="*/ 2038710 h 3952575"/>
                <a:gd name="connsiteX1397" fmla="*/ 944434 w 10291864"/>
                <a:gd name="connsiteY1397" fmla="*/ 2038710 h 3952575"/>
                <a:gd name="connsiteX1398" fmla="*/ 1088964 w 10291864"/>
                <a:gd name="connsiteY1398" fmla="*/ 2038710 h 3952575"/>
                <a:gd name="connsiteX1399" fmla="*/ 1123321 w 10291864"/>
                <a:gd name="connsiteY1399" fmla="*/ 2038710 h 3952575"/>
                <a:gd name="connsiteX1400" fmla="*/ 1124668 w 10291864"/>
                <a:gd name="connsiteY1400" fmla="*/ 2038710 h 3952575"/>
                <a:gd name="connsiteX1401" fmla="*/ 1130434 w 10291864"/>
                <a:gd name="connsiteY1401" fmla="*/ 2038929 h 3952575"/>
                <a:gd name="connsiteX1402" fmla="*/ 1165817 w 10291864"/>
                <a:gd name="connsiteY1402" fmla="*/ 2065359 h 3952575"/>
                <a:gd name="connsiteX1403" fmla="*/ 1295320 w 10291864"/>
                <a:gd name="connsiteY1403" fmla="*/ 2243448 h 3952575"/>
                <a:gd name="connsiteX1404" fmla="*/ 1293843 w 10291864"/>
                <a:gd name="connsiteY1404" fmla="*/ 2283372 h 3952575"/>
                <a:gd name="connsiteX1405" fmla="*/ 1167011 w 10291864"/>
                <a:gd name="connsiteY1405" fmla="*/ 2502532 h 3952575"/>
                <a:gd name="connsiteX1406" fmla="*/ 1130470 w 10291864"/>
                <a:gd name="connsiteY1406" fmla="*/ 2533992 h 3952575"/>
                <a:gd name="connsiteX1407" fmla="*/ 1124705 w 10291864"/>
                <a:gd name="connsiteY1407" fmla="*/ 2534257 h 3952575"/>
                <a:gd name="connsiteX1408" fmla="*/ 1123357 w 10291864"/>
                <a:gd name="connsiteY1408" fmla="*/ 2534257 h 3952575"/>
                <a:gd name="connsiteX1409" fmla="*/ 1089000 w 10291864"/>
                <a:gd name="connsiteY1409" fmla="*/ 2534257 h 3952575"/>
                <a:gd name="connsiteX1410" fmla="*/ 944469 w 10291864"/>
                <a:gd name="connsiteY1410" fmla="*/ 2534257 h 3952575"/>
                <a:gd name="connsiteX1411" fmla="*/ 910112 w 10291864"/>
                <a:gd name="connsiteY1411" fmla="*/ 2534257 h 3952575"/>
                <a:gd name="connsiteX1412" fmla="*/ 908765 w 10291864"/>
                <a:gd name="connsiteY1412" fmla="*/ 2534257 h 3952575"/>
                <a:gd name="connsiteX1413" fmla="*/ 902420 w 10291864"/>
                <a:gd name="connsiteY1413" fmla="*/ 2533817 h 3952575"/>
                <a:gd name="connsiteX1414" fmla="*/ 878582 w 10291864"/>
                <a:gd name="connsiteY1414" fmla="*/ 2480216 h 3952575"/>
                <a:gd name="connsiteX1415" fmla="*/ 1003717 w 10291864"/>
                <a:gd name="connsiteY1415" fmla="*/ 2264039 h 3952575"/>
                <a:gd name="connsiteX1416" fmla="*/ 877566 w 10291864"/>
                <a:gd name="connsiteY1416" fmla="*/ 2090552 h 3952575"/>
                <a:gd name="connsiteX1417" fmla="*/ 902384 w 10291864"/>
                <a:gd name="connsiteY1417" fmla="*/ 2039073 h 3952575"/>
                <a:gd name="connsiteX1418" fmla="*/ 908728 w 10291864"/>
                <a:gd name="connsiteY1418" fmla="*/ 2038710 h 3952575"/>
                <a:gd name="connsiteX1419" fmla="*/ 1863829 w 10291864"/>
                <a:gd name="connsiteY1419" fmla="*/ 2038708 h 3952575"/>
                <a:gd name="connsiteX1420" fmla="*/ 1865178 w 10291864"/>
                <a:gd name="connsiteY1420" fmla="*/ 2038708 h 3952575"/>
                <a:gd name="connsiteX1421" fmla="*/ 1899536 w 10291864"/>
                <a:gd name="connsiteY1421" fmla="*/ 2038708 h 3952575"/>
                <a:gd name="connsiteX1422" fmla="*/ 2044067 w 10291864"/>
                <a:gd name="connsiteY1422" fmla="*/ 2038708 h 3952575"/>
                <a:gd name="connsiteX1423" fmla="*/ 2078425 w 10291864"/>
                <a:gd name="connsiteY1423" fmla="*/ 2038708 h 3952575"/>
                <a:gd name="connsiteX1424" fmla="*/ 2079773 w 10291864"/>
                <a:gd name="connsiteY1424" fmla="*/ 2038708 h 3952575"/>
                <a:gd name="connsiteX1425" fmla="*/ 2085538 w 10291864"/>
                <a:gd name="connsiteY1425" fmla="*/ 2038928 h 3952575"/>
                <a:gd name="connsiteX1426" fmla="*/ 2120925 w 10291864"/>
                <a:gd name="connsiteY1426" fmla="*/ 2065358 h 3952575"/>
                <a:gd name="connsiteX1427" fmla="*/ 2250428 w 10291864"/>
                <a:gd name="connsiteY1427" fmla="*/ 2243448 h 3952575"/>
                <a:gd name="connsiteX1428" fmla="*/ 2248947 w 10291864"/>
                <a:gd name="connsiteY1428" fmla="*/ 2283372 h 3952575"/>
                <a:gd name="connsiteX1429" fmla="*/ 2122117 w 10291864"/>
                <a:gd name="connsiteY1429" fmla="*/ 2502532 h 3952575"/>
                <a:gd name="connsiteX1430" fmla="*/ 2085573 w 10291864"/>
                <a:gd name="connsiteY1430" fmla="*/ 2533992 h 3952575"/>
                <a:gd name="connsiteX1431" fmla="*/ 2079809 w 10291864"/>
                <a:gd name="connsiteY1431" fmla="*/ 2534257 h 3952575"/>
                <a:gd name="connsiteX1432" fmla="*/ 2078462 w 10291864"/>
                <a:gd name="connsiteY1432" fmla="*/ 2534257 h 3952575"/>
                <a:gd name="connsiteX1433" fmla="*/ 2044102 w 10291864"/>
                <a:gd name="connsiteY1433" fmla="*/ 2534257 h 3952575"/>
                <a:gd name="connsiteX1434" fmla="*/ 1899573 w 10291864"/>
                <a:gd name="connsiteY1434" fmla="*/ 2534257 h 3952575"/>
                <a:gd name="connsiteX1435" fmla="*/ 1865214 w 10291864"/>
                <a:gd name="connsiteY1435" fmla="*/ 2534257 h 3952575"/>
                <a:gd name="connsiteX1436" fmla="*/ 1863867 w 10291864"/>
                <a:gd name="connsiteY1436" fmla="*/ 2534257 h 3952575"/>
                <a:gd name="connsiteX1437" fmla="*/ 1857521 w 10291864"/>
                <a:gd name="connsiteY1437" fmla="*/ 2533817 h 3952575"/>
                <a:gd name="connsiteX1438" fmla="*/ 1833684 w 10291864"/>
                <a:gd name="connsiteY1438" fmla="*/ 2480216 h 3952575"/>
                <a:gd name="connsiteX1439" fmla="*/ 1958818 w 10291864"/>
                <a:gd name="connsiteY1439" fmla="*/ 2264039 h 3952575"/>
                <a:gd name="connsiteX1440" fmla="*/ 1832667 w 10291864"/>
                <a:gd name="connsiteY1440" fmla="*/ 2090552 h 3952575"/>
                <a:gd name="connsiteX1441" fmla="*/ 1857487 w 10291864"/>
                <a:gd name="connsiteY1441" fmla="*/ 2039072 h 3952575"/>
                <a:gd name="connsiteX1442" fmla="*/ 1863829 w 10291864"/>
                <a:gd name="connsiteY1442" fmla="*/ 2038708 h 3952575"/>
                <a:gd name="connsiteX1443" fmla="*/ 2818932 w 10291864"/>
                <a:gd name="connsiteY1443" fmla="*/ 2038707 h 3952575"/>
                <a:gd name="connsiteX1444" fmla="*/ 2820279 w 10291864"/>
                <a:gd name="connsiteY1444" fmla="*/ 2038707 h 3952575"/>
                <a:gd name="connsiteX1445" fmla="*/ 2854638 w 10291864"/>
                <a:gd name="connsiteY1445" fmla="*/ 2038707 h 3952575"/>
                <a:gd name="connsiteX1446" fmla="*/ 2999166 w 10291864"/>
                <a:gd name="connsiteY1446" fmla="*/ 2038707 h 3952575"/>
                <a:gd name="connsiteX1447" fmla="*/ 3033525 w 10291864"/>
                <a:gd name="connsiteY1447" fmla="*/ 2038707 h 3952575"/>
                <a:gd name="connsiteX1448" fmla="*/ 3034871 w 10291864"/>
                <a:gd name="connsiteY1448" fmla="*/ 2038707 h 3952575"/>
                <a:gd name="connsiteX1449" fmla="*/ 3040635 w 10291864"/>
                <a:gd name="connsiteY1449" fmla="*/ 2038926 h 3952575"/>
                <a:gd name="connsiteX1450" fmla="*/ 3076020 w 10291864"/>
                <a:gd name="connsiteY1450" fmla="*/ 2065356 h 3952575"/>
                <a:gd name="connsiteX1451" fmla="*/ 3205526 w 10291864"/>
                <a:gd name="connsiteY1451" fmla="*/ 2243448 h 3952575"/>
                <a:gd name="connsiteX1452" fmla="*/ 3204046 w 10291864"/>
                <a:gd name="connsiteY1452" fmla="*/ 2283372 h 3952575"/>
                <a:gd name="connsiteX1453" fmla="*/ 3077214 w 10291864"/>
                <a:gd name="connsiteY1453" fmla="*/ 2502532 h 3952575"/>
                <a:gd name="connsiteX1454" fmla="*/ 3040672 w 10291864"/>
                <a:gd name="connsiteY1454" fmla="*/ 2533992 h 3952575"/>
                <a:gd name="connsiteX1455" fmla="*/ 3034907 w 10291864"/>
                <a:gd name="connsiteY1455" fmla="*/ 2534257 h 3952575"/>
                <a:gd name="connsiteX1456" fmla="*/ 3033558 w 10291864"/>
                <a:gd name="connsiteY1456" fmla="*/ 2534257 h 3952575"/>
                <a:gd name="connsiteX1457" fmla="*/ 2999202 w 10291864"/>
                <a:gd name="connsiteY1457" fmla="*/ 2534257 h 3952575"/>
                <a:gd name="connsiteX1458" fmla="*/ 2854674 w 10291864"/>
                <a:gd name="connsiteY1458" fmla="*/ 2534257 h 3952575"/>
                <a:gd name="connsiteX1459" fmla="*/ 2820315 w 10291864"/>
                <a:gd name="connsiteY1459" fmla="*/ 2534257 h 3952575"/>
                <a:gd name="connsiteX1460" fmla="*/ 2818967 w 10291864"/>
                <a:gd name="connsiteY1460" fmla="*/ 2534257 h 3952575"/>
                <a:gd name="connsiteX1461" fmla="*/ 2812623 w 10291864"/>
                <a:gd name="connsiteY1461" fmla="*/ 2533817 h 3952575"/>
                <a:gd name="connsiteX1462" fmla="*/ 2788786 w 10291864"/>
                <a:gd name="connsiteY1462" fmla="*/ 2480216 h 3952575"/>
                <a:gd name="connsiteX1463" fmla="*/ 2913920 w 10291864"/>
                <a:gd name="connsiteY1463" fmla="*/ 2264039 h 3952575"/>
                <a:gd name="connsiteX1464" fmla="*/ 2787769 w 10291864"/>
                <a:gd name="connsiteY1464" fmla="*/ 2090552 h 3952575"/>
                <a:gd name="connsiteX1465" fmla="*/ 2812587 w 10291864"/>
                <a:gd name="connsiteY1465" fmla="*/ 2039070 h 3952575"/>
                <a:gd name="connsiteX1466" fmla="*/ 2818932 w 10291864"/>
                <a:gd name="connsiteY1466" fmla="*/ 2038707 h 3952575"/>
                <a:gd name="connsiteX1467" fmla="*/ 3774017 w 10291864"/>
                <a:gd name="connsiteY1467" fmla="*/ 2038705 h 3952575"/>
                <a:gd name="connsiteX1468" fmla="*/ 3775367 w 10291864"/>
                <a:gd name="connsiteY1468" fmla="*/ 2038705 h 3952575"/>
                <a:gd name="connsiteX1469" fmla="*/ 3809723 w 10291864"/>
                <a:gd name="connsiteY1469" fmla="*/ 2038705 h 3952575"/>
                <a:gd name="connsiteX1470" fmla="*/ 3954251 w 10291864"/>
                <a:gd name="connsiteY1470" fmla="*/ 2038705 h 3952575"/>
                <a:gd name="connsiteX1471" fmla="*/ 3988610 w 10291864"/>
                <a:gd name="connsiteY1471" fmla="*/ 2038705 h 3952575"/>
                <a:gd name="connsiteX1472" fmla="*/ 3989957 w 10291864"/>
                <a:gd name="connsiteY1472" fmla="*/ 2038705 h 3952575"/>
                <a:gd name="connsiteX1473" fmla="*/ 3995725 w 10291864"/>
                <a:gd name="connsiteY1473" fmla="*/ 2038925 h 3952575"/>
                <a:gd name="connsiteX1474" fmla="*/ 4031106 w 10291864"/>
                <a:gd name="connsiteY1474" fmla="*/ 2065355 h 3952575"/>
                <a:gd name="connsiteX1475" fmla="*/ 4160613 w 10291864"/>
                <a:gd name="connsiteY1475" fmla="*/ 2243448 h 3952575"/>
                <a:gd name="connsiteX1476" fmla="*/ 4159133 w 10291864"/>
                <a:gd name="connsiteY1476" fmla="*/ 2283372 h 3952575"/>
                <a:gd name="connsiteX1477" fmla="*/ 4032302 w 10291864"/>
                <a:gd name="connsiteY1477" fmla="*/ 2502532 h 3952575"/>
                <a:gd name="connsiteX1478" fmla="*/ 3995759 w 10291864"/>
                <a:gd name="connsiteY1478" fmla="*/ 2533992 h 3952575"/>
                <a:gd name="connsiteX1479" fmla="*/ 3989993 w 10291864"/>
                <a:gd name="connsiteY1479" fmla="*/ 2534257 h 3952575"/>
                <a:gd name="connsiteX1480" fmla="*/ 3988645 w 10291864"/>
                <a:gd name="connsiteY1480" fmla="*/ 2534257 h 3952575"/>
                <a:gd name="connsiteX1481" fmla="*/ 3954288 w 10291864"/>
                <a:gd name="connsiteY1481" fmla="*/ 2534257 h 3952575"/>
                <a:gd name="connsiteX1482" fmla="*/ 3809758 w 10291864"/>
                <a:gd name="connsiteY1482" fmla="*/ 2534257 h 3952575"/>
                <a:gd name="connsiteX1483" fmla="*/ 3775402 w 10291864"/>
                <a:gd name="connsiteY1483" fmla="*/ 2534257 h 3952575"/>
                <a:gd name="connsiteX1484" fmla="*/ 3774054 w 10291864"/>
                <a:gd name="connsiteY1484" fmla="*/ 2534257 h 3952575"/>
                <a:gd name="connsiteX1485" fmla="*/ 3767710 w 10291864"/>
                <a:gd name="connsiteY1485" fmla="*/ 2533817 h 3952575"/>
                <a:gd name="connsiteX1486" fmla="*/ 3743870 w 10291864"/>
                <a:gd name="connsiteY1486" fmla="*/ 2480216 h 3952575"/>
                <a:gd name="connsiteX1487" fmla="*/ 3869006 w 10291864"/>
                <a:gd name="connsiteY1487" fmla="*/ 2264039 h 3952575"/>
                <a:gd name="connsiteX1488" fmla="*/ 3742854 w 10291864"/>
                <a:gd name="connsiteY1488" fmla="*/ 2090552 h 3952575"/>
                <a:gd name="connsiteX1489" fmla="*/ 3767673 w 10291864"/>
                <a:gd name="connsiteY1489" fmla="*/ 2039069 h 3952575"/>
                <a:gd name="connsiteX1490" fmla="*/ 3774017 w 10291864"/>
                <a:gd name="connsiteY1490" fmla="*/ 2038705 h 3952575"/>
                <a:gd name="connsiteX1491" fmla="*/ 4729120 w 10291864"/>
                <a:gd name="connsiteY1491" fmla="*/ 2038704 h 3952575"/>
                <a:gd name="connsiteX1492" fmla="*/ 4730469 w 10291864"/>
                <a:gd name="connsiteY1492" fmla="*/ 2038704 h 3952575"/>
                <a:gd name="connsiteX1493" fmla="*/ 4764825 w 10291864"/>
                <a:gd name="connsiteY1493" fmla="*/ 2038704 h 3952575"/>
                <a:gd name="connsiteX1494" fmla="*/ 4909355 w 10291864"/>
                <a:gd name="connsiteY1494" fmla="*/ 2038704 h 3952575"/>
                <a:gd name="connsiteX1495" fmla="*/ 4943714 w 10291864"/>
                <a:gd name="connsiteY1495" fmla="*/ 2038704 h 3952575"/>
                <a:gd name="connsiteX1496" fmla="*/ 4945060 w 10291864"/>
                <a:gd name="connsiteY1496" fmla="*/ 2038704 h 3952575"/>
                <a:gd name="connsiteX1497" fmla="*/ 4950825 w 10291864"/>
                <a:gd name="connsiteY1497" fmla="*/ 2038923 h 3952575"/>
                <a:gd name="connsiteX1498" fmla="*/ 4986210 w 10291864"/>
                <a:gd name="connsiteY1498" fmla="*/ 2065353 h 3952575"/>
                <a:gd name="connsiteX1499" fmla="*/ 5115714 w 10291864"/>
                <a:gd name="connsiteY1499" fmla="*/ 2243448 h 3952575"/>
                <a:gd name="connsiteX1500" fmla="*/ 5114236 w 10291864"/>
                <a:gd name="connsiteY1500" fmla="*/ 2283372 h 3952575"/>
                <a:gd name="connsiteX1501" fmla="*/ 4987404 w 10291864"/>
                <a:gd name="connsiteY1501" fmla="*/ 2502532 h 3952575"/>
                <a:gd name="connsiteX1502" fmla="*/ 4950862 w 10291864"/>
                <a:gd name="connsiteY1502" fmla="*/ 2533992 h 3952575"/>
                <a:gd name="connsiteX1503" fmla="*/ 4945096 w 10291864"/>
                <a:gd name="connsiteY1503" fmla="*/ 2534257 h 3952575"/>
                <a:gd name="connsiteX1504" fmla="*/ 4943748 w 10291864"/>
                <a:gd name="connsiteY1504" fmla="*/ 2534257 h 3952575"/>
                <a:gd name="connsiteX1505" fmla="*/ 4909393 w 10291864"/>
                <a:gd name="connsiteY1505" fmla="*/ 2534257 h 3952575"/>
                <a:gd name="connsiteX1506" fmla="*/ 4764862 w 10291864"/>
                <a:gd name="connsiteY1506" fmla="*/ 2534257 h 3952575"/>
                <a:gd name="connsiteX1507" fmla="*/ 4730504 w 10291864"/>
                <a:gd name="connsiteY1507" fmla="*/ 2534257 h 3952575"/>
                <a:gd name="connsiteX1508" fmla="*/ 4729156 w 10291864"/>
                <a:gd name="connsiteY1508" fmla="*/ 2534257 h 3952575"/>
                <a:gd name="connsiteX1509" fmla="*/ 4722812 w 10291864"/>
                <a:gd name="connsiteY1509" fmla="*/ 2533817 h 3952575"/>
                <a:gd name="connsiteX1510" fmla="*/ 4698973 w 10291864"/>
                <a:gd name="connsiteY1510" fmla="*/ 2480216 h 3952575"/>
                <a:gd name="connsiteX1511" fmla="*/ 4824107 w 10291864"/>
                <a:gd name="connsiteY1511" fmla="*/ 2264039 h 3952575"/>
                <a:gd name="connsiteX1512" fmla="*/ 4697958 w 10291864"/>
                <a:gd name="connsiteY1512" fmla="*/ 2090552 h 3952575"/>
                <a:gd name="connsiteX1513" fmla="*/ 4722775 w 10291864"/>
                <a:gd name="connsiteY1513" fmla="*/ 2039068 h 3952575"/>
                <a:gd name="connsiteX1514" fmla="*/ 4729120 w 10291864"/>
                <a:gd name="connsiteY1514" fmla="*/ 2038704 h 3952575"/>
                <a:gd name="connsiteX1515" fmla="*/ 5684223 w 10291864"/>
                <a:gd name="connsiteY1515" fmla="*/ 2038703 h 3952575"/>
                <a:gd name="connsiteX1516" fmla="*/ 5685571 w 10291864"/>
                <a:gd name="connsiteY1516" fmla="*/ 2038703 h 3952575"/>
                <a:gd name="connsiteX1517" fmla="*/ 5719928 w 10291864"/>
                <a:gd name="connsiteY1517" fmla="*/ 2038703 h 3952575"/>
                <a:gd name="connsiteX1518" fmla="*/ 5864459 w 10291864"/>
                <a:gd name="connsiteY1518" fmla="*/ 2038703 h 3952575"/>
                <a:gd name="connsiteX1519" fmla="*/ 5898816 w 10291864"/>
                <a:gd name="connsiteY1519" fmla="*/ 2038703 h 3952575"/>
                <a:gd name="connsiteX1520" fmla="*/ 5900164 w 10291864"/>
                <a:gd name="connsiteY1520" fmla="*/ 2038703 h 3952575"/>
                <a:gd name="connsiteX1521" fmla="*/ 5905929 w 10291864"/>
                <a:gd name="connsiteY1521" fmla="*/ 2038922 h 3952575"/>
                <a:gd name="connsiteX1522" fmla="*/ 5941313 w 10291864"/>
                <a:gd name="connsiteY1522" fmla="*/ 2065352 h 3952575"/>
                <a:gd name="connsiteX1523" fmla="*/ 6070818 w 10291864"/>
                <a:gd name="connsiteY1523" fmla="*/ 2243448 h 3952575"/>
                <a:gd name="connsiteX1524" fmla="*/ 6069339 w 10291864"/>
                <a:gd name="connsiteY1524" fmla="*/ 2283372 h 3952575"/>
                <a:gd name="connsiteX1525" fmla="*/ 5942507 w 10291864"/>
                <a:gd name="connsiteY1525" fmla="*/ 2502532 h 3952575"/>
                <a:gd name="connsiteX1526" fmla="*/ 5905965 w 10291864"/>
                <a:gd name="connsiteY1526" fmla="*/ 2533992 h 3952575"/>
                <a:gd name="connsiteX1527" fmla="*/ 5900200 w 10291864"/>
                <a:gd name="connsiteY1527" fmla="*/ 2534257 h 3952575"/>
                <a:gd name="connsiteX1528" fmla="*/ 5898852 w 10291864"/>
                <a:gd name="connsiteY1528" fmla="*/ 2534257 h 3952575"/>
                <a:gd name="connsiteX1529" fmla="*/ 5864495 w 10291864"/>
                <a:gd name="connsiteY1529" fmla="*/ 2534257 h 3952575"/>
                <a:gd name="connsiteX1530" fmla="*/ 5719964 w 10291864"/>
                <a:gd name="connsiteY1530" fmla="*/ 2534257 h 3952575"/>
                <a:gd name="connsiteX1531" fmla="*/ 5685607 w 10291864"/>
                <a:gd name="connsiteY1531" fmla="*/ 2534257 h 3952575"/>
                <a:gd name="connsiteX1532" fmla="*/ 5684259 w 10291864"/>
                <a:gd name="connsiteY1532" fmla="*/ 2534257 h 3952575"/>
                <a:gd name="connsiteX1533" fmla="*/ 5677914 w 10291864"/>
                <a:gd name="connsiteY1533" fmla="*/ 2533817 h 3952575"/>
                <a:gd name="connsiteX1534" fmla="*/ 5654077 w 10291864"/>
                <a:gd name="connsiteY1534" fmla="*/ 2480216 h 3952575"/>
                <a:gd name="connsiteX1535" fmla="*/ 5779211 w 10291864"/>
                <a:gd name="connsiteY1535" fmla="*/ 2264039 h 3952575"/>
                <a:gd name="connsiteX1536" fmla="*/ 5653060 w 10291864"/>
                <a:gd name="connsiteY1536" fmla="*/ 2090552 h 3952575"/>
                <a:gd name="connsiteX1537" fmla="*/ 5677878 w 10291864"/>
                <a:gd name="connsiteY1537" fmla="*/ 2039066 h 3952575"/>
                <a:gd name="connsiteX1538" fmla="*/ 5684223 w 10291864"/>
                <a:gd name="connsiteY1538" fmla="*/ 2038703 h 3952575"/>
                <a:gd name="connsiteX1539" fmla="*/ 6639327 w 10291864"/>
                <a:gd name="connsiteY1539" fmla="*/ 2038701 h 3952575"/>
                <a:gd name="connsiteX1540" fmla="*/ 6640675 w 10291864"/>
                <a:gd name="connsiteY1540" fmla="*/ 2038701 h 3952575"/>
                <a:gd name="connsiteX1541" fmla="*/ 6675032 w 10291864"/>
                <a:gd name="connsiteY1541" fmla="*/ 2038701 h 3952575"/>
                <a:gd name="connsiteX1542" fmla="*/ 6819563 w 10291864"/>
                <a:gd name="connsiteY1542" fmla="*/ 2038701 h 3952575"/>
                <a:gd name="connsiteX1543" fmla="*/ 6853920 w 10291864"/>
                <a:gd name="connsiteY1543" fmla="*/ 2038701 h 3952575"/>
                <a:gd name="connsiteX1544" fmla="*/ 6855268 w 10291864"/>
                <a:gd name="connsiteY1544" fmla="*/ 2038701 h 3952575"/>
                <a:gd name="connsiteX1545" fmla="*/ 6861033 w 10291864"/>
                <a:gd name="connsiteY1545" fmla="*/ 2038920 h 3952575"/>
                <a:gd name="connsiteX1546" fmla="*/ 6896417 w 10291864"/>
                <a:gd name="connsiteY1546" fmla="*/ 2065351 h 3952575"/>
                <a:gd name="connsiteX1547" fmla="*/ 7025922 w 10291864"/>
                <a:gd name="connsiteY1547" fmla="*/ 2243448 h 3952575"/>
                <a:gd name="connsiteX1548" fmla="*/ 7024443 w 10291864"/>
                <a:gd name="connsiteY1548" fmla="*/ 2283372 h 3952575"/>
                <a:gd name="connsiteX1549" fmla="*/ 6897611 w 10291864"/>
                <a:gd name="connsiteY1549" fmla="*/ 2502532 h 3952575"/>
                <a:gd name="connsiteX1550" fmla="*/ 6861069 w 10291864"/>
                <a:gd name="connsiteY1550" fmla="*/ 2533992 h 3952575"/>
                <a:gd name="connsiteX1551" fmla="*/ 6855304 w 10291864"/>
                <a:gd name="connsiteY1551" fmla="*/ 2534257 h 3952575"/>
                <a:gd name="connsiteX1552" fmla="*/ 6853956 w 10291864"/>
                <a:gd name="connsiteY1552" fmla="*/ 2534257 h 3952575"/>
                <a:gd name="connsiteX1553" fmla="*/ 6819599 w 10291864"/>
                <a:gd name="connsiteY1553" fmla="*/ 2534257 h 3952575"/>
                <a:gd name="connsiteX1554" fmla="*/ 6675068 w 10291864"/>
                <a:gd name="connsiteY1554" fmla="*/ 2534257 h 3952575"/>
                <a:gd name="connsiteX1555" fmla="*/ 6640711 w 10291864"/>
                <a:gd name="connsiteY1555" fmla="*/ 2534257 h 3952575"/>
                <a:gd name="connsiteX1556" fmla="*/ 6639363 w 10291864"/>
                <a:gd name="connsiteY1556" fmla="*/ 2534257 h 3952575"/>
                <a:gd name="connsiteX1557" fmla="*/ 6633018 w 10291864"/>
                <a:gd name="connsiteY1557" fmla="*/ 2533817 h 3952575"/>
                <a:gd name="connsiteX1558" fmla="*/ 6609181 w 10291864"/>
                <a:gd name="connsiteY1558" fmla="*/ 2480216 h 3952575"/>
                <a:gd name="connsiteX1559" fmla="*/ 6734315 w 10291864"/>
                <a:gd name="connsiteY1559" fmla="*/ 2264039 h 3952575"/>
                <a:gd name="connsiteX1560" fmla="*/ 6608164 w 10291864"/>
                <a:gd name="connsiteY1560" fmla="*/ 2090552 h 3952575"/>
                <a:gd name="connsiteX1561" fmla="*/ 6632982 w 10291864"/>
                <a:gd name="connsiteY1561" fmla="*/ 2039065 h 3952575"/>
                <a:gd name="connsiteX1562" fmla="*/ 6639327 w 10291864"/>
                <a:gd name="connsiteY1562" fmla="*/ 2038701 h 3952575"/>
                <a:gd name="connsiteX1563" fmla="*/ 7594431 w 10291864"/>
                <a:gd name="connsiteY1563" fmla="*/ 2038700 h 3952575"/>
                <a:gd name="connsiteX1564" fmla="*/ 7595779 w 10291864"/>
                <a:gd name="connsiteY1564" fmla="*/ 2038700 h 3952575"/>
                <a:gd name="connsiteX1565" fmla="*/ 7630136 w 10291864"/>
                <a:gd name="connsiteY1565" fmla="*/ 2038700 h 3952575"/>
                <a:gd name="connsiteX1566" fmla="*/ 7774667 w 10291864"/>
                <a:gd name="connsiteY1566" fmla="*/ 2038700 h 3952575"/>
                <a:gd name="connsiteX1567" fmla="*/ 7809024 w 10291864"/>
                <a:gd name="connsiteY1567" fmla="*/ 2038700 h 3952575"/>
                <a:gd name="connsiteX1568" fmla="*/ 7810371 w 10291864"/>
                <a:gd name="connsiteY1568" fmla="*/ 2038700 h 3952575"/>
                <a:gd name="connsiteX1569" fmla="*/ 7816137 w 10291864"/>
                <a:gd name="connsiteY1569" fmla="*/ 2038919 h 3952575"/>
                <a:gd name="connsiteX1570" fmla="*/ 7851521 w 10291864"/>
                <a:gd name="connsiteY1570" fmla="*/ 2065349 h 3952575"/>
                <a:gd name="connsiteX1571" fmla="*/ 7981026 w 10291864"/>
                <a:gd name="connsiteY1571" fmla="*/ 2243448 h 3952575"/>
                <a:gd name="connsiteX1572" fmla="*/ 7979547 w 10291864"/>
                <a:gd name="connsiteY1572" fmla="*/ 2283372 h 3952575"/>
                <a:gd name="connsiteX1573" fmla="*/ 7852715 w 10291864"/>
                <a:gd name="connsiteY1573" fmla="*/ 2502532 h 3952575"/>
                <a:gd name="connsiteX1574" fmla="*/ 7816173 w 10291864"/>
                <a:gd name="connsiteY1574" fmla="*/ 2533992 h 3952575"/>
                <a:gd name="connsiteX1575" fmla="*/ 7810407 w 10291864"/>
                <a:gd name="connsiteY1575" fmla="*/ 2534257 h 3952575"/>
                <a:gd name="connsiteX1576" fmla="*/ 7809060 w 10291864"/>
                <a:gd name="connsiteY1576" fmla="*/ 2534257 h 3952575"/>
                <a:gd name="connsiteX1577" fmla="*/ 7774702 w 10291864"/>
                <a:gd name="connsiteY1577" fmla="*/ 2534257 h 3952575"/>
                <a:gd name="connsiteX1578" fmla="*/ 7630172 w 10291864"/>
                <a:gd name="connsiteY1578" fmla="*/ 2534257 h 3952575"/>
                <a:gd name="connsiteX1579" fmla="*/ 7595815 w 10291864"/>
                <a:gd name="connsiteY1579" fmla="*/ 2534257 h 3952575"/>
                <a:gd name="connsiteX1580" fmla="*/ 7594467 w 10291864"/>
                <a:gd name="connsiteY1580" fmla="*/ 2534257 h 3952575"/>
                <a:gd name="connsiteX1581" fmla="*/ 7588122 w 10291864"/>
                <a:gd name="connsiteY1581" fmla="*/ 2533817 h 3952575"/>
                <a:gd name="connsiteX1582" fmla="*/ 7564284 w 10291864"/>
                <a:gd name="connsiteY1582" fmla="*/ 2480216 h 3952575"/>
                <a:gd name="connsiteX1583" fmla="*/ 7689419 w 10291864"/>
                <a:gd name="connsiteY1583" fmla="*/ 2264039 h 3952575"/>
                <a:gd name="connsiteX1584" fmla="*/ 7563268 w 10291864"/>
                <a:gd name="connsiteY1584" fmla="*/ 2090552 h 3952575"/>
                <a:gd name="connsiteX1585" fmla="*/ 7588086 w 10291864"/>
                <a:gd name="connsiteY1585" fmla="*/ 2039063 h 3952575"/>
                <a:gd name="connsiteX1586" fmla="*/ 7594431 w 10291864"/>
                <a:gd name="connsiteY1586" fmla="*/ 2038700 h 3952575"/>
                <a:gd name="connsiteX1587" fmla="*/ 8549535 w 10291864"/>
                <a:gd name="connsiteY1587" fmla="*/ 2038698 h 3952575"/>
                <a:gd name="connsiteX1588" fmla="*/ 8550883 w 10291864"/>
                <a:gd name="connsiteY1588" fmla="*/ 2038698 h 3952575"/>
                <a:gd name="connsiteX1589" fmla="*/ 8585240 w 10291864"/>
                <a:gd name="connsiteY1589" fmla="*/ 2038698 h 3952575"/>
                <a:gd name="connsiteX1590" fmla="*/ 8729771 w 10291864"/>
                <a:gd name="connsiteY1590" fmla="*/ 2038698 h 3952575"/>
                <a:gd name="connsiteX1591" fmla="*/ 8764128 w 10291864"/>
                <a:gd name="connsiteY1591" fmla="*/ 2038698 h 3952575"/>
                <a:gd name="connsiteX1592" fmla="*/ 8765475 w 10291864"/>
                <a:gd name="connsiteY1592" fmla="*/ 2038698 h 3952575"/>
                <a:gd name="connsiteX1593" fmla="*/ 8771241 w 10291864"/>
                <a:gd name="connsiteY1593" fmla="*/ 2038918 h 3952575"/>
                <a:gd name="connsiteX1594" fmla="*/ 8806625 w 10291864"/>
                <a:gd name="connsiteY1594" fmla="*/ 2065348 h 3952575"/>
                <a:gd name="connsiteX1595" fmla="*/ 8936130 w 10291864"/>
                <a:gd name="connsiteY1595" fmla="*/ 2243448 h 3952575"/>
                <a:gd name="connsiteX1596" fmla="*/ 8934651 w 10291864"/>
                <a:gd name="connsiteY1596" fmla="*/ 2283372 h 3952575"/>
                <a:gd name="connsiteX1597" fmla="*/ 8807819 w 10291864"/>
                <a:gd name="connsiteY1597" fmla="*/ 2502532 h 3952575"/>
                <a:gd name="connsiteX1598" fmla="*/ 8771277 w 10291864"/>
                <a:gd name="connsiteY1598" fmla="*/ 2533992 h 3952575"/>
                <a:gd name="connsiteX1599" fmla="*/ 8765511 w 10291864"/>
                <a:gd name="connsiteY1599" fmla="*/ 2534257 h 3952575"/>
                <a:gd name="connsiteX1600" fmla="*/ 8764164 w 10291864"/>
                <a:gd name="connsiteY1600" fmla="*/ 2534257 h 3952575"/>
                <a:gd name="connsiteX1601" fmla="*/ 8729806 w 10291864"/>
                <a:gd name="connsiteY1601" fmla="*/ 2534257 h 3952575"/>
                <a:gd name="connsiteX1602" fmla="*/ 8585276 w 10291864"/>
                <a:gd name="connsiteY1602" fmla="*/ 2534257 h 3952575"/>
                <a:gd name="connsiteX1603" fmla="*/ 8550919 w 10291864"/>
                <a:gd name="connsiteY1603" fmla="*/ 2534257 h 3952575"/>
                <a:gd name="connsiteX1604" fmla="*/ 8549571 w 10291864"/>
                <a:gd name="connsiteY1604" fmla="*/ 2534257 h 3952575"/>
                <a:gd name="connsiteX1605" fmla="*/ 8543226 w 10291864"/>
                <a:gd name="connsiteY1605" fmla="*/ 2533817 h 3952575"/>
                <a:gd name="connsiteX1606" fmla="*/ 8519388 w 10291864"/>
                <a:gd name="connsiteY1606" fmla="*/ 2480216 h 3952575"/>
                <a:gd name="connsiteX1607" fmla="*/ 8644523 w 10291864"/>
                <a:gd name="connsiteY1607" fmla="*/ 2264039 h 3952575"/>
                <a:gd name="connsiteX1608" fmla="*/ 8518372 w 10291864"/>
                <a:gd name="connsiteY1608" fmla="*/ 2090552 h 3952575"/>
                <a:gd name="connsiteX1609" fmla="*/ 8543190 w 10291864"/>
                <a:gd name="connsiteY1609" fmla="*/ 2039062 h 3952575"/>
                <a:gd name="connsiteX1610" fmla="*/ 8549535 w 10291864"/>
                <a:gd name="connsiteY1610" fmla="*/ 2038698 h 3952575"/>
                <a:gd name="connsiteX1611" fmla="*/ 9504639 w 10291864"/>
                <a:gd name="connsiteY1611" fmla="*/ 2038697 h 3952575"/>
                <a:gd name="connsiteX1612" fmla="*/ 9505987 w 10291864"/>
                <a:gd name="connsiteY1612" fmla="*/ 2038697 h 3952575"/>
                <a:gd name="connsiteX1613" fmla="*/ 9540344 w 10291864"/>
                <a:gd name="connsiteY1613" fmla="*/ 2038697 h 3952575"/>
                <a:gd name="connsiteX1614" fmla="*/ 9684875 w 10291864"/>
                <a:gd name="connsiteY1614" fmla="*/ 2038697 h 3952575"/>
                <a:gd name="connsiteX1615" fmla="*/ 9719232 w 10291864"/>
                <a:gd name="connsiteY1615" fmla="*/ 2038697 h 3952575"/>
                <a:gd name="connsiteX1616" fmla="*/ 9720579 w 10291864"/>
                <a:gd name="connsiteY1616" fmla="*/ 2038697 h 3952575"/>
                <a:gd name="connsiteX1617" fmla="*/ 9726345 w 10291864"/>
                <a:gd name="connsiteY1617" fmla="*/ 2038916 h 3952575"/>
                <a:gd name="connsiteX1618" fmla="*/ 9761729 w 10291864"/>
                <a:gd name="connsiteY1618" fmla="*/ 2065346 h 3952575"/>
                <a:gd name="connsiteX1619" fmla="*/ 9891234 w 10291864"/>
                <a:gd name="connsiteY1619" fmla="*/ 2243448 h 3952575"/>
                <a:gd name="connsiteX1620" fmla="*/ 9889755 w 10291864"/>
                <a:gd name="connsiteY1620" fmla="*/ 2283372 h 3952575"/>
                <a:gd name="connsiteX1621" fmla="*/ 9762923 w 10291864"/>
                <a:gd name="connsiteY1621" fmla="*/ 2502532 h 3952575"/>
                <a:gd name="connsiteX1622" fmla="*/ 9726381 w 10291864"/>
                <a:gd name="connsiteY1622" fmla="*/ 2533992 h 3952575"/>
                <a:gd name="connsiteX1623" fmla="*/ 9720615 w 10291864"/>
                <a:gd name="connsiteY1623" fmla="*/ 2534257 h 3952575"/>
                <a:gd name="connsiteX1624" fmla="*/ 9719268 w 10291864"/>
                <a:gd name="connsiteY1624" fmla="*/ 2534257 h 3952575"/>
                <a:gd name="connsiteX1625" fmla="*/ 9684910 w 10291864"/>
                <a:gd name="connsiteY1625" fmla="*/ 2534257 h 3952575"/>
                <a:gd name="connsiteX1626" fmla="*/ 9540380 w 10291864"/>
                <a:gd name="connsiteY1626" fmla="*/ 2534257 h 3952575"/>
                <a:gd name="connsiteX1627" fmla="*/ 9506023 w 10291864"/>
                <a:gd name="connsiteY1627" fmla="*/ 2534257 h 3952575"/>
                <a:gd name="connsiteX1628" fmla="*/ 9504675 w 10291864"/>
                <a:gd name="connsiteY1628" fmla="*/ 2534257 h 3952575"/>
                <a:gd name="connsiteX1629" fmla="*/ 9498330 w 10291864"/>
                <a:gd name="connsiteY1629" fmla="*/ 2533817 h 3952575"/>
                <a:gd name="connsiteX1630" fmla="*/ 9474492 w 10291864"/>
                <a:gd name="connsiteY1630" fmla="*/ 2480216 h 3952575"/>
                <a:gd name="connsiteX1631" fmla="*/ 9599627 w 10291864"/>
                <a:gd name="connsiteY1631" fmla="*/ 2264039 h 3952575"/>
                <a:gd name="connsiteX1632" fmla="*/ 9473476 w 10291864"/>
                <a:gd name="connsiteY1632" fmla="*/ 2090552 h 3952575"/>
                <a:gd name="connsiteX1633" fmla="*/ 9498294 w 10291864"/>
                <a:gd name="connsiteY1633" fmla="*/ 2039061 h 3952575"/>
                <a:gd name="connsiteX1634" fmla="*/ 9504639 w 10291864"/>
                <a:gd name="connsiteY1634" fmla="*/ 2038697 h 3952575"/>
                <a:gd name="connsiteX1635" fmla="*/ 431178 w 10291864"/>
                <a:gd name="connsiteY1635" fmla="*/ 1852918 h 3952575"/>
                <a:gd name="connsiteX1636" fmla="*/ 432525 w 10291864"/>
                <a:gd name="connsiteY1636" fmla="*/ 1852918 h 3952575"/>
                <a:gd name="connsiteX1637" fmla="*/ 466884 w 10291864"/>
                <a:gd name="connsiteY1637" fmla="*/ 1852918 h 3952575"/>
                <a:gd name="connsiteX1638" fmla="*/ 611413 w 10291864"/>
                <a:gd name="connsiteY1638" fmla="*/ 1852918 h 3952575"/>
                <a:gd name="connsiteX1639" fmla="*/ 645770 w 10291864"/>
                <a:gd name="connsiteY1639" fmla="*/ 1852918 h 3952575"/>
                <a:gd name="connsiteX1640" fmla="*/ 647118 w 10291864"/>
                <a:gd name="connsiteY1640" fmla="*/ 1852918 h 3952575"/>
                <a:gd name="connsiteX1641" fmla="*/ 652883 w 10291864"/>
                <a:gd name="connsiteY1641" fmla="*/ 1853137 h 3952575"/>
                <a:gd name="connsiteX1642" fmla="*/ 688267 w 10291864"/>
                <a:gd name="connsiteY1642" fmla="*/ 1879567 h 3952575"/>
                <a:gd name="connsiteX1643" fmla="*/ 817773 w 10291864"/>
                <a:gd name="connsiteY1643" fmla="*/ 2057670 h 3952575"/>
                <a:gd name="connsiteX1644" fmla="*/ 816294 w 10291864"/>
                <a:gd name="connsiteY1644" fmla="*/ 2097578 h 3952575"/>
                <a:gd name="connsiteX1645" fmla="*/ 689461 w 10291864"/>
                <a:gd name="connsiteY1645" fmla="*/ 2316738 h 3952575"/>
                <a:gd name="connsiteX1646" fmla="*/ 652919 w 10291864"/>
                <a:gd name="connsiteY1646" fmla="*/ 2348198 h 3952575"/>
                <a:gd name="connsiteX1647" fmla="*/ 647153 w 10291864"/>
                <a:gd name="connsiteY1647" fmla="*/ 2348463 h 3952575"/>
                <a:gd name="connsiteX1648" fmla="*/ 645807 w 10291864"/>
                <a:gd name="connsiteY1648" fmla="*/ 2348463 h 3952575"/>
                <a:gd name="connsiteX1649" fmla="*/ 611449 w 10291864"/>
                <a:gd name="connsiteY1649" fmla="*/ 2348463 h 3952575"/>
                <a:gd name="connsiteX1650" fmla="*/ 466919 w 10291864"/>
                <a:gd name="connsiteY1650" fmla="*/ 2348463 h 3952575"/>
                <a:gd name="connsiteX1651" fmla="*/ 432561 w 10291864"/>
                <a:gd name="connsiteY1651" fmla="*/ 2348463 h 3952575"/>
                <a:gd name="connsiteX1652" fmla="*/ 431213 w 10291864"/>
                <a:gd name="connsiteY1652" fmla="*/ 2348463 h 3952575"/>
                <a:gd name="connsiteX1653" fmla="*/ 424869 w 10291864"/>
                <a:gd name="connsiteY1653" fmla="*/ 2348023 h 3952575"/>
                <a:gd name="connsiteX1654" fmla="*/ 401032 w 10291864"/>
                <a:gd name="connsiteY1654" fmla="*/ 2294422 h 3952575"/>
                <a:gd name="connsiteX1655" fmla="*/ 526167 w 10291864"/>
                <a:gd name="connsiteY1655" fmla="*/ 2078245 h 3952575"/>
                <a:gd name="connsiteX1656" fmla="*/ 400016 w 10291864"/>
                <a:gd name="connsiteY1656" fmla="*/ 1904774 h 3952575"/>
                <a:gd name="connsiteX1657" fmla="*/ 424833 w 10291864"/>
                <a:gd name="connsiteY1657" fmla="*/ 1853281 h 3952575"/>
                <a:gd name="connsiteX1658" fmla="*/ 431178 w 10291864"/>
                <a:gd name="connsiteY1658" fmla="*/ 1852918 h 3952575"/>
                <a:gd name="connsiteX1659" fmla="*/ 1386278 w 10291864"/>
                <a:gd name="connsiteY1659" fmla="*/ 1852916 h 3952575"/>
                <a:gd name="connsiteX1660" fmla="*/ 1387626 w 10291864"/>
                <a:gd name="connsiteY1660" fmla="*/ 1852916 h 3952575"/>
                <a:gd name="connsiteX1661" fmla="*/ 1421983 w 10291864"/>
                <a:gd name="connsiteY1661" fmla="*/ 1852916 h 3952575"/>
                <a:gd name="connsiteX1662" fmla="*/ 1566514 w 10291864"/>
                <a:gd name="connsiteY1662" fmla="*/ 1852916 h 3952575"/>
                <a:gd name="connsiteX1663" fmla="*/ 1600872 w 10291864"/>
                <a:gd name="connsiteY1663" fmla="*/ 1852916 h 3952575"/>
                <a:gd name="connsiteX1664" fmla="*/ 1602220 w 10291864"/>
                <a:gd name="connsiteY1664" fmla="*/ 1852916 h 3952575"/>
                <a:gd name="connsiteX1665" fmla="*/ 1607986 w 10291864"/>
                <a:gd name="connsiteY1665" fmla="*/ 1853135 h 3952575"/>
                <a:gd name="connsiteX1666" fmla="*/ 1643369 w 10291864"/>
                <a:gd name="connsiteY1666" fmla="*/ 1879565 h 3952575"/>
                <a:gd name="connsiteX1667" fmla="*/ 1772874 w 10291864"/>
                <a:gd name="connsiteY1667" fmla="*/ 2057669 h 3952575"/>
                <a:gd name="connsiteX1668" fmla="*/ 1771396 w 10291864"/>
                <a:gd name="connsiteY1668" fmla="*/ 2097578 h 3952575"/>
                <a:gd name="connsiteX1669" fmla="*/ 1644565 w 10291864"/>
                <a:gd name="connsiteY1669" fmla="*/ 2316738 h 3952575"/>
                <a:gd name="connsiteX1670" fmla="*/ 1608021 w 10291864"/>
                <a:gd name="connsiteY1670" fmla="*/ 2348198 h 3952575"/>
                <a:gd name="connsiteX1671" fmla="*/ 1602255 w 10291864"/>
                <a:gd name="connsiteY1671" fmla="*/ 2348463 h 3952575"/>
                <a:gd name="connsiteX1672" fmla="*/ 1600908 w 10291864"/>
                <a:gd name="connsiteY1672" fmla="*/ 2348463 h 3952575"/>
                <a:gd name="connsiteX1673" fmla="*/ 1566551 w 10291864"/>
                <a:gd name="connsiteY1673" fmla="*/ 2348463 h 3952575"/>
                <a:gd name="connsiteX1674" fmla="*/ 1422019 w 10291864"/>
                <a:gd name="connsiteY1674" fmla="*/ 2348463 h 3952575"/>
                <a:gd name="connsiteX1675" fmla="*/ 1387662 w 10291864"/>
                <a:gd name="connsiteY1675" fmla="*/ 2348463 h 3952575"/>
                <a:gd name="connsiteX1676" fmla="*/ 1386315 w 10291864"/>
                <a:gd name="connsiteY1676" fmla="*/ 2348463 h 3952575"/>
                <a:gd name="connsiteX1677" fmla="*/ 1379970 w 10291864"/>
                <a:gd name="connsiteY1677" fmla="*/ 2348023 h 3952575"/>
                <a:gd name="connsiteX1678" fmla="*/ 1356132 w 10291864"/>
                <a:gd name="connsiteY1678" fmla="*/ 2294422 h 3952575"/>
                <a:gd name="connsiteX1679" fmla="*/ 1481268 w 10291864"/>
                <a:gd name="connsiteY1679" fmla="*/ 2078245 h 3952575"/>
                <a:gd name="connsiteX1680" fmla="*/ 1355115 w 10291864"/>
                <a:gd name="connsiteY1680" fmla="*/ 1904772 h 3952575"/>
                <a:gd name="connsiteX1681" fmla="*/ 1379933 w 10291864"/>
                <a:gd name="connsiteY1681" fmla="*/ 1853280 h 3952575"/>
                <a:gd name="connsiteX1682" fmla="*/ 1386278 w 10291864"/>
                <a:gd name="connsiteY1682" fmla="*/ 1852916 h 3952575"/>
                <a:gd name="connsiteX1683" fmla="*/ 2341380 w 10291864"/>
                <a:gd name="connsiteY1683" fmla="*/ 1852915 h 3952575"/>
                <a:gd name="connsiteX1684" fmla="*/ 2342729 w 10291864"/>
                <a:gd name="connsiteY1684" fmla="*/ 1852915 h 3952575"/>
                <a:gd name="connsiteX1685" fmla="*/ 2377085 w 10291864"/>
                <a:gd name="connsiteY1685" fmla="*/ 1852915 h 3952575"/>
                <a:gd name="connsiteX1686" fmla="*/ 2521615 w 10291864"/>
                <a:gd name="connsiteY1686" fmla="*/ 1852915 h 3952575"/>
                <a:gd name="connsiteX1687" fmla="*/ 2555972 w 10291864"/>
                <a:gd name="connsiteY1687" fmla="*/ 1852915 h 3952575"/>
                <a:gd name="connsiteX1688" fmla="*/ 2557321 w 10291864"/>
                <a:gd name="connsiteY1688" fmla="*/ 1852915 h 3952575"/>
                <a:gd name="connsiteX1689" fmla="*/ 2563086 w 10291864"/>
                <a:gd name="connsiteY1689" fmla="*/ 1853134 h 3952575"/>
                <a:gd name="connsiteX1690" fmla="*/ 2598471 w 10291864"/>
                <a:gd name="connsiteY1690" fmla="*/ 1879564 h 3952575"/>
                <a:gd name="connsiteX1691" fmla="*/ 2727975 w 10291864"/>
                <a:gd name="connsiteY1691" fmla="*/ 2057667 h 3952575"/>
                <a:gd name="connsiteX1692" fmla="*/ 2726498 w 10291864"/>
                <a:gd name="connsiteY1692" fmla="*/ 2097578 h 3952575"/>
                <a:gd name="connsiteX1693" fmla="*/ 2599665 w 10291864"/>
                <a:gd name="connsiteY1693" fmla="*/ 2316738 h 3952575"/>
                <a:gd name="connsiteX1694" fmla="*/ 2563122 w 10291864"/>
                <a:gd name="connsiteY1694" fmla="*/ 2348198 h 3952575"/>
                <a:gd name="connsiteX1695" fmla="*/ 2557358 w 10291864"/>
                <a:gd name="connsiteY1695" fmla="*/ 2348463 h 3952575"/>
                <a:gd name="connsiteX1696" fmla="*/ 2556008 w 10291864"/>
                <a:gd name="connsiteY1696" fmla="*/ 2348463 h 3952575"/>
                <a:gd name="connsiteX1697" fmla="*/ 2521652 w 10291864"/>
                <a:gd name="connsiteY1697" fmla="*/ 2348463 h 3952575"/>
                <a:gd name="connsiteX1698" fmla="*/ 2377122 w 10291864"/>
                <a:gd name="connsiteY1698" fmla="*/ 2348463 h 3952575"/>
                <a:gd name="connsiteX1699" fmla="*/ 2342766 w 10291864"/>
                <a:gd name="connsiteY1699" fmla="*/ 2348463 h 3952575"/>
                <a:gd name="connsiteX1700" fmla="*/ 2341417 w 10291864"/>
                <a:gd name="connsiteY1700" fmla="*/ 2348463 h 3952575"/>
                <a:gd name="connsiteX1701" fmla="*/ 2335073 w 10291864"/>
                <a:gd name="connsiteY1701" fmla="*/ 2348023 h 3952575"/>
                <a:gd name="connsiteX1702" fmla="*/ 2311235 w 10291864"/>
                <a:gd name="connsiteY1702" fmla="*/ 2294422 h 3952575"/>
                <a:gd name="connsiteX1703" fmla="*/ 2436369 w 10291864"/>
                <a:gd name="connsiteY1703" fmla="*/ 2078245 h 3952575"/>
                <a:gd name="connsiteX1704" fmla="*/ 2310219 w 10291864"/>
                <a:gd name="connsiteY1704" fmla="*/ 1904771 h 3952575"/>
                <a:gd name="connsiteX1705" fmla="*/ 2335037 w 10291864"/>
                <a:gd name="connsiteY1705" fmla="*/ 1853279 h 3952575"/>
                <a:gd name="connsiteX1706" fmla="*/ 2341380 w 10291864"/>
                <a:gd name="connsiteY1706" fmla="*/ 1852915 h 3952575"/>
                <a:gd name="connsiteX1707" fmla="*/ 3296466 w 10291864"/>
                <a:gd name="connsiteY1707" fmla="*/ 1852913 h 3952575"/>
                <a:gd name="connsiteX1708" fmla="*/ 3297813 w 10291864"/>
                <a:gd name="connsiteY1708" fmla="*/ 1852913 h 3952575"/>
                <a:gd name="connsiteX1709" fmla="*/ 3332170 w 10291864"/>
                <a:gd name="connsiteY1709" fmla="*/ 1852913 h 3952575"/>
                <a:gd name="connsiteX1710" fmla="*/ 3476701 w 10291864"/>
                <a:gd name="connsiteY1710" fmla="*/ 1852913 h 3952575"/>
                <a:gd name="connsiteX1711" fmla="*/ 3511059 w 10291864"/>
                <a:gd name="connsiteY1711" fmla="*/ 1852913 h 3952575"/>
                <a:gd name="connsiteX1712" fmla="*/ 3512407 w 10291864"/>
                <a:gd name="connsiteY1712" fmla="*/ 1852913 h 3952575"/>
                <a:gd name="connsiteX1713" fmla="*/ 3518171 w 10291864"/>
                <a:gd name="connsiteY1713" fmla="*/ 1853132 h 3952575"/>
                <a:gd name="connsiteX1714" fmla="*/ 3553555 w 10291864"/>
                <a:gd name="connsiteY1714" fmla="*/ 1879563 h 3952575"/>
                <a:gd name="connsiteX1715" fmla="*/ 3683061 w 10291864"/>
                <a:gd name="connsiteY1715" fmla="*/ 2057666 h 3952575"/>
                <a:gd name="connsiteX1716" fmla="*/ 3681583 w 10291864"/>
                <a:gd name="connsiteY1716" fmla="*/ 2097578 h 3952575"/>
                <a:gd name="connsiteX1717" fmla="*/ 3554749 w 10291864"/>
                <a:gd name="connsiteY1717" fmla="*/ 2316738 h 3952575"/>
                <a:gd name="connsiteX1718" fmla="*/ 3518207 w 10291864"/>
                <a:gd name="connsiteY1718" fmla="*/ 2348198 h 3952575"/>
                <a:gd name="connsiteX1719" fmla="*/ 3512442 w 10291864"/>
                <a:gd name="connsiteY1719" fmla="*/ 2348463 h 3952575"/>
                <a:gd name="connsiteX1720" fmla="*/ 3511094 w 10291864"/>
                <a:gd name="connsiteY1720" fmla="*/ 2348463 h 3952575"/>
                <a:gd name="connsiteX1721" fmla="*/ 3476737 w 10291864"/>
                <a:gd name="connsiteY1721" fmla="*/ 2348463 h 3952575"/>
                <a:gd name="connsiteX1722" fmla="*/ 3332207 w 10291864"/>
                <a:gd name="connsiteY1722" fmla="*/ 2348463 h 3952575"/>
                <a:gd name="connsiteX1723" fmla="*/ 3297849 w 10291864"/>
                <a:gd name="connsiteY1723" fmla="*/ 2348463 h 3952575"/>
                <a:gd name="connsiteX1724" fmla="*/ 3296502 w 10291864"/>
                <a:gd name="connsiteY1724" fmla="*/ 2348463 h 3952575"/>
                <a:gd name="connsiteX1725" fmla="*/ 3290156 w 10291864"/>
                <a:gd name="connsiteY1725" fmla="*/ 2348023 h 3952575"/>
                <a:gd name="connsiteX1726" fmla="*/ 3266318 w 10291864"/>
                <a:gd name="connsiteY1726" fmla="*/ 2294422 h 3952575"/>
                <a:gd name="connsiteX1727" fmla="*/ 3391453 w 10291864"/>
                <a:gd name="connsiteY1727" fmla="*/ 2078245 h 3952575"/>
                <a:gd name="connsiteX1728" fmla="*/ 3265301 w 10291864"/>
                <a:gd name="connsiteY1728" fmla="*/ 1904770 h 3952575"/>
                <a:gd name="connsiteX1729" fmla="*/ 3290120 w 10291864"/>
                <a:gd name="connsiteY1729" fmla="*/ 1853277 h 3952575"/>
                <a:gd name="connsiteX1730" fmla="*/ 3296466 w 10291864"/>
                <a:gd name="connsiteY1730" fmla="*/ 1852913 h 3952575"/>
                <a:gd name="connsiteX1731" fmla="*/ 4251570 w 10291864"/>
                <a:gd name="connsiteY1731" fmla="*/ 1852912 h 3952575"/>
                <a:gd name="connsiteX1732" fmla="*/ 4252919 w 10291864"/>
                <a:gd name="connsiteY1732" fmla="*/ 1852912 h 3952575"/>
                <a:gd name="connsiteX1733" fmla="*/ 4287275 w 10291864"/>
                <a:gd name="connsiteY1733" fmla="*/ 1852912 h 3952575"/>
                <a:gd name="connsiteX1734" fmla="*/ 4431806 w 10291864"/>
                <a:gd name="connsiteY1734" fmla="*/ 1852912 h 3952575"/>
                <a:gd name="connsiteX1735" fmla="*/ 4466164 w 10291864"/>
                <a:gd name="connsiteY1735" fmla="*/ 1852912 h 3952575"/>
                <a:gd name="connsiteX1736" fmla="*/ 4467510 w 10291864"/>
                <a:gd name="connsiteY1736" fmla="*/ 1852912 h 3952575"/>
                <a:gd name="connsiteX1737" fmla="*/ 4473276 w 10291864"/>
                <a:gd name="connsiteY1737" fmla="*/ 1853131 h 3952575"/>
                <a:gd name="connsiteX1738" fmla="*/ 4508659 w 10291864"/>
                <a:gd name="connsiteY1738" fmla="*/ 1879561 h 3952575"/>
                <a:gd name="connsiteX1739" fmla="*/ 4638164 w 10291864"/>
                <a:gd name="connsiteY1739" fmla="*/ 2057664 h 3952575"/>
                <a:gd name="connsiteX1740" fmla="*/ 4636684 w 10291864"/>
                <a:gd name="connsiteY1740" fmla="*/ 2097578 h 3952575"/>
                <a:gd name="connsiteX1741" fmla="*/ 4509854 w 10291864"/>
                <a:gd name="connsiteY1741" fmla="*/ 2316738 h 3952575"/>
                <a:gd name="connsiteX1742" fmla="*/ 4473312 w 10291864"/>
                <a:gd name="connsiteY1742" fmla="*/ 2348198 h 3952575"/>
                <a:gd name="connsiteX1743" fmla="*/ 4467546 w 10291864"/>
                <a:gd name="connsiteY1743" fmla="*/ 2348463 h 3952575"/>
                <a:gd name="connsiteX1744" fmla="*/ 4466198 w 10291864"/>
                <a:gd name="connsiteY1744" fmla="*/ 2348463 h 3952575"/>
                <a:gd name="connsiteX1745" fmla="*/ 4431842 w 10291864"/>
                <a:gd name="connsiteY1745" fmla="*/ 2348463 h 3952575"/>
                <a:gd name="connsiteX1746" fmla="*/ 4287310 w 10291864"/>
                <a:gd name="connsiteY1746" fmla="*/ 2348463 h 3952575"/>
                <a:gd name="connsiteX1747" fmla="*/ 4252953 w 10291864"/>
                <a:gd name="connsiteY1747" fmla="*/ 2348463 h 3952575"/>
                <a:gd name="connsiteX1748" fmla="*/ 4251605 w 10291864"/>
                <a:gd name="connsiteY1748" fmla="*/ 2348463 h 3952575"/>
                <a:gd name="connsiteX1749" fmla="*/ 4245262 w 10291864"/>
                <a:gd name="connsiteY1749" fmla="*/ 2348023 h 3952575"/>
                <a:gd name="connsiteX1750" fmla="*/ 4221423 w 10291864"/>
                <a:gd name="connsiteY1750" fmla="*/ 2294422 h 3952575"/>
                <a:gd name="connsiteX1751" fmla="*/ 4346559 w 10291864"/>
                <a:gd name="connsiteY1751" fmla="*/ 2078245 h 3952575"/>
                <a:gd name="connsiteX1752" fmla="*/ 4220407 w 10291864"/>
                <a:gd name="connsiteY1752" fmla="*/ 1904768 h 3952575"/>
                <a:gd name="connsiteX1753" fmla="*/ 4245224 w 10291864"/>
                <a:gd name="connsiteY1753" fmla="*/ 1853275 h 3952575"/>
                <a:gd name="connsiteX1754" fmla="*/ 4251570 w 10291864"/>
                <a:gd name="connsiteY1754" fmla="*/ 1852912 h 3952575"/>
                <a:gd name="connsiteX1755" fmla="*/ 5206671 w 10291864"/>
                <a:gd name="connsiteY1755" fmla="*/ 1852910 h 3952575"/>
                <a:gd name="connsiteX1756" fmla="*/ 5208019 w 10291864"/>
                <a:gd name="connsiteY1756" fmla="*/ 1852910 h 3952575"/>
                <a:gd name="connsiteX1757" fmla="*/ 5242376 w 10291864"/>
                <a:gd name="connsiteY1757" fmla="*/ 1852910 h 3952575"/>
                <a:gd name="connsiteX1758" fmla="*/ 5386907 w 10291864"/>
                <a:gd name="connsiteY1758" fmla="*/ 1852910 h 3952575"/>
                <a:gd name="connsiteX1759" fmla="*/ 5421264 w 10291864"/>
                <a:gd name="connsiteY1759" fmla="*/ 1852910 h 3952575"/>
                <a:gd name="connsiteX1760" fmla="*/ 5422612 w 10291864"/>
                <a:gd name="connsiteY1760" fmla="*/ 1852910 h 3952575"/>
                <a:gd name="connsiteX1761" fmla="*/ 5428377 w 10291864"/>
                <a:gd name="connsiteY1761" fmla="*/ 1853129 h 3952575"/>
                <a:gd name="connsiteX1762" fmla="*/ 5463761 w 10291864"/>
                <a:gd name="connsiteY1762" fmla="*/ 1879559 h 3952575"/>
                <a:gd name="connsiteX1763" fmla="*/ 5593266 w 10291864"/>
                <a:gd name="connsiteY1763" fmla="*/ 2057663 h 3952575"/>
                <a:gd name="connsiteX1764" fmla="*/ 5591787 w 10291864"/>
                <a:gd name="connsiteY1764" fmla="*/ 2097578 h 3952575"/>
                <a:gd name="connsiteX1765" fmla="*/ 5464955 w 10291864"/>
                <a:gd name="connsiteY1765" fmla="*/ 2316738 h 3952575"/>
                <a:gd name="connsiteX1766" fmla="*/ 5428413 w 10291864"/>
                <a:gd name="connsiteY1766" fmla="*/ 2348198 h 3952575"/>
                <a:gd name="connsiteX1767" fmla="*/ 5422648 w 10291864"/>
                <a:gd name="connsiteY1767" fmla="*/ 2348463 h 3952575"/>
                <a:gd name="connsiteX1768" fmla="*/ 5421300 w 10291864"/>
                <a:gd name="connsiteY1768" fmla="*/ 2348463 h 3952575"/>
                <a:gd name="connsiteX1769" fmla="*/ 5386943 w 10291864"/>
                <a:gd name="connsiteY1769" fmla="*/ 2348463 h 3952575"/>
                <a:gd name="connsiteX1770" fmla="*/ 5242412 w 10291864"/>
                <a:gd name="connsiteY1770" fmla="*/ 2348463 h 3952575"/>
                <a:gd name="connsiteX1771" fmla="*/ 5208055 w 10291864"/>
                <a:gd name="connsiteY1771" fmla="*/ 2348463 h 3952575"/>
                <a:gd name="connsiteX1772" fmla="*/ 5206707 w 10291864"/>
                <a:gd name="connsiteY1772" fmla="*/ 2348463 h 3952575"/>
                <a:gd name="connsiteX1773" fmla="*/ 5200362 w 10291864"/>
                <a:gd name="connsiteY1773" fmla="*/ 2348023 h 3952575"/>
                <a:gd name="connsiteX1774" fmla="*/ 5176525 w 10291864"/>
                <a:gd name="connsiteY1774" fmla="*/ 2294422 h 3952575"/>
                <a:gd name="connsiteX1775" fmla="*/ 5301659 w 10291864"/>
                <a:gd name="connsiteY1775" fmla="*/ 2078245 h 3952575"/>
                <a:gd name="connsiteX1776" fmla="*/ 5175508 w 10291864"/>
                <a:gd name="connsiteY1776" fmla="*/ 1904767 h 3952575"/>
                <a:gd name="connsiteX1777" fmla="*/ 5200326 w 10291864"/>
                <a:gd name="connsiteY1777" fmla="*/ 1853274 h 3952575"/>
                <a:gd name="connsiteX1778" fmla="*/ 5206671 w 10291864"/>
                <a:gd name="connsiteY1778" fmla="*/ 1852910 h 3952575"/>
                <a:gd name="connsiteX1779" fmla="*/ 6161775 w 10291864"/>
                <a:gd name="connsiteY1779" fmla="*/ 1852909 h 3952575"/>
                <a:gd name="connsiteX1780" fmla="*/ 6163123 w 10291864"/>
                <a:gd name="connsiteY1780" fmla="*/ 1852909 h 3952575"/>
                <a:gd name="connsiteX1781" fmla="*/ 6197480 w 10291864"/>
                <a:gd name="connsiteY1781" fmla="*/ 1852909 h 3952575"/>
                <a:gd name="connsiteX1782" fmla="*/ 6342011 w 10291864"/>
                <a:gd name="connsiteY1782" fmla="*/ 1852909 h 3952575"/>
                <a:gd name="connsiteX1783" fmla="*/ 6376368 w 10291864"/>
                <a:gd name="connsiteY1783" fmla="*/ 1852909 h 3952575"/>
                <a:gd name="connsiteX1784" fmla="*/ 6377716 w 10291864"/>
                <a:gd name="connsiteY1784" fmla="*/ 1852909 h 3952575"/>
                <a:gd name="connsiteX1785" fmla="*/ 6383481 w 10291864"/>
                <a:gd name="connsiteY1785" fmla="*/ 1853128 h 3952575"/>
                <a:gd name="connsiteX1786" fmla="*/ 6418865 w 10291864"/>
                <a:gd name="connsiteY1786" fmla="*/ 1879558 h 3952575"/>
                <a:gd name="connsiteX1787" fmla="*/ 6548370 w 10291864"/>
                <a:gd name="connsiteY1787" fmla="*/ 2057662 h 3952575"/>
                <a:gd name="connsiteX1788" fmla="*/ 6546891 w 10291864"/>
                <a:gd name="connsiteY1788" fmla="*/ 2097578 h 3952575"/>
                <a:gd name="connsiteX1789" fmla="*/ 6420059 w 10291864"/>
                <a:gd name="connsiteY1789" fmla="*/ 2316738 h 3952575"/>
                <a:gd name="connsiteX1790" fmla="*/ 6383517 w 10291864"/>
                <a:gd name="connsiteY1790" fmla="*/ 2348198 h 3952575"/>
                <a:gd name="connsiteX1791" fmla="*/ 6377752 w 10291864"/>
                <a:gd name="connsiteY1791" fmla="*/ 2348463 h 3952575"/>
                <a:gd name="connsiteX1792" fmla="*/ 6376404 w 10291864"/>
                <a:gd name="connsiteY1792" fmla="*/ 2348463 h 3952575"/>
                <a:gd name="connsiteX1793" fmla="*/ 6342047 w 10291864"/>
                <a:gd name="connsiteY1793" fmla="*/ 2348463 h 3952575"/>
                <a:gd name="connsiteX1794" fmla="*/ 6197516 w 10291864"/>
                <a:gd name="connsiteY1794" fmla="*/ 2348463 h 3952575"/>
                <a:gd name="connsiteX1795" fmla="*/ 6163159 w 10291864"/>
                <a:gd name="connsiteY1795" fmla="*/ 2348463 h 3952575"/>
                <a:gd name="connsiteX1796" fmla="*/ 6161811 w 10291864"/>
                <a:gd name="connsiteY1796" fmla="*/ 2348463 h 3952575"/>
                <a:gd name="connsiteX1797" fmla="*/ 6155466 w 10291864"/>
                <a:gd name="connsiteY1797" fmla="*/ 2348023 h 3952575"/>
                <a:gd name="connsiteX1798" fmla="*/ 6131629 w 10291864"/>
                <a:gd name="connsiteY1798" fmla="*/ 2294422 h 3952575"/>
                <a:gd name="connsiteX1799" fmla="*/ 6256763 w 10291864"/>
                <a:gd name="connsiteY1799" fmla="*/ 2078245 h 3952575"/>
                <a:gd name="connsiteX1800" fmla="*/ 6130612 w 10291864"/>
                <a:gd name="connsiteY1800" fmla="*/ 1904765 h 3952575"/>
                <a:gd name="connsiteX1801" fmla="*/ 6155430 w 10291864"/>
                <a:gd name="connsiteY1801" fmla="*/ 1853272 h 3952575"/>
                <a:gd name="connsiteX1802" fmla="*/ 6161775 w 10291864"/>
                <a:gd name="connsiteY1802" fmla="*/ 1852909 h 3952575"/>
                <a:gd name="connsiteX1803" fmla="*/ 7116879 w 10291864"/>
                <a:gd name="connsiteY1803" fmla="*/ 1852907 h 3952575"/>
                <a:gd name="connsiteX1804" fmla="*/ 7118227 w 10291864"/>
                <a:gd name="connsiteY1804" fmla="*/ 1852907 h 3952575"/>
                <a:gd name="connsiteX1805" fmla="*/ 7152584 w 10291864"/>
                <a:gd name="connsiteY1805" fmla="*/ 1852907 h 3952575"/>
                <a:gd name="connsiteX1806" fmla="*/ 7297115 w 10291864"/>
                <a:gd name="connsiteY1806" fmla="*/ 1852907 h 3952575"/>
                <a:gd name="connsiteX1807" fmla="*/ 7331472 w 10291864"/>
                <a:gd name="connsiteY1807" fmla="*/ 1852907 h 3952575"/>
                <a:gd name="connsiteX1808" fmla="*/ 7332820 w 10291864"/>
                <a:gd name="connsiteY1808" fmla="*/ 1852907 h 3952575"/>
                <a:gd name="connsiteX1809" fmla="*/ 7338585 w 10291864"/>
                <a:gd name="connsiteY1809" fmla="*/ 1853126 h 3952575"/>
                <a:gd name="connsiteX1810" fmla="*/ 7373969 w 10291864"/>
                <a:gd name="connsiteY1810" fmla="*/ 1879557 h 3952575"/>
                <a:gd name="connsiteX1811" fmla="*/ 7503474 w 10291864"/>
                <a:gd name="connsiteY1811" fmla="*/ 2057660 h 3952575"/>
                <a:gd name="connsiteX1812" fmla="*/ 7501995 w 10291864"/>
                <a:gd name="connsiteY1812" fmla="*/ 2097578 h 3952575"/>
                <a:gd name="connsiteX1813" fmla="*/ 7375163 w 10291864"/>
                <a:gd name="connsiteY1813" fmla="*/ 2316738 h 3952575"/>
                <a:gd name="connsiteX1814" fmla="*/ 7338621 w 10291864"/>
                <a:gd name="connsiteY1814" fmla="*/ 2348198 h 3952575"/>
                <a:gd name="connsiteX1815" fmla="*/ 7332856 w 10291864"/>
                <a:gd name="connsiteY1815" fmla="*/ 2348463 h 3952575"/>
                <a:gd name="connsiteX1816" fmla="*/ 7331508 w 10291864"/>
                <a:gd name="connsiteY1816" fmla="*/ 2348463 h 3952575"/>
                <a:gd name="connsiteX1817" fmla="*/ 7297151 w 10291864"/>
                <a:gd name="connsiteY1817" fmla="*/ 2348463 h 3952575"/>
                <a:gd name="connsiteX1818" fmla="*/ 7152620 w 10291864"/>
                <a:gd name="connsiteY1818" fmla="*/ 2348463 h 3952575"/>
                <a:gd name="connsiteX1819" fmla="*/ 7118263 w 10291864"/>
                <a:gd name="connsiteY1819" fmla="*/ 2348463 h 3952575"/>
                <a:gd name="connsiteX1820" fmla="*/ 7116915 w 10291864"/>
                <a:gd name="connsiteY1820" fmla="*/ 2348463 h 3952575"/>
                <a:gd name="connsiteX1821" fmla="*/ 7110570 w 10291864"/>
                <a:gd name="connsiteY1821" fmla="*/ 2348023 h 3952575"/>
                <a:gd name="connsiteX1822" fmla="*/ 7086733 w 10291864"/>
                <a:gd name="connsiteY1822" fmla="*/ 2294422 h 3952575"/>
                <a:gd name="connsiteX1823" fmla="*/ 7211867 w 10291864"/>
                <a:gd name="connsiteY1823" fmla="*/ 2078245 h 3952575"/>
                <a:gd name="connsiteX1824" fmla="*/ 7085716 w 10291864"/>
                <a:gd name="connsiteY1824" fmla="*/ 1904764 h 3952575"/>
                <a:gd name="connsiteX1825" fmla="*/ 7110534 w 10291864"/>
                <a:gd name="connsiteY1825" fmla="*/ 1853271 h 3952575"/>
                <a:gd name="connsiteX1826" fmla="*/ 7116879 w 10291864"/>
                <a:gd name="connsiteY1826" fmla="*/ 1852907 h 3952575"/>
                <a:gd name="connsiteX1827" fmla="*/ 8071983 w 10291864"/>
                <a:gd name="connsiteY1827" fmla="*/ 1852906 h 3952575"/>
                <a:gd name="connsiteX1828" fmla="*/ 8073331 w 10291864"/>
                <a:gd name="connsiteY1828" fmla="*/ 1852906 h 3952575"/>
                <a:gd name="connsiteX1829" fmla="*/ 8107688 w 10291864"/>
                <a:gd name="connsiteY1829" fmla="*/ 1852906 h 3952575"/>
                <a:gd name="connsiteX1830" fmla="*/ 8252219 w 10291864"/>
                <a:gd name="connsiteY1830" fmla="*/ 1852906 h 3952575"/>
                <a:gd name="connsiteX1831" fmla="*/ 8286576 w 10291864"/>
                <a:gd name="connsiteY1831" fmla="*/ 1852906 h 3952575"/>
                <a:gd name="connsiteX1832" fmla="*/ 8287923 w 10291864"/>
                <a:gd name="connsiteY1832" fmla="*/ 1852906 h 3952575"/>
                <a:gd name="connsiteX1833" fmla="*/ 8293689 w 10291864"/>
                <a:gd name="connsiteY1833" fmla="*/ 1853125 h 3952575"/>
                <a:gd name="connsiteX1834" fmla="*/ 8329073 w 10291864"/>
                <a:gd name="connsiteY1834" fmla="*/ 1879555 h 3952575"/>
                <a:gd name="connsiteX1835" fmla="*/ 8458578 w 10291864"/>
                <a:gd name="connsiteY1835" fmla="*/ 2057659 h 3952575"/>
                <a:gd name="connsiteX1836" fmla="*/ 8457099 w 10291864"/>
                <a:gd name="connsiteY1836" fmla="*/ 2097578 h 3952575"/>
                <a:gd name="connsiteX1837" fmla="*/ 8330267 w 10291864"/>
                <a:gd name="connsiteY1837" fmla="*/ 2316738 h 3952575"/>
                <a:gd name="connsiteX1838" fmla="*/ 8293725 w 10291864"/>
                <a:gd name="connsiteY1838" fmla="*/ 2348198 h 3952575"/>
                <a:gd name="connsiteX1839" fmla="*/ 8287959 w 10291864"/>
                <a:gd name="connsiteY1839" fmla="*/ 2348463 h 3952575"/>
                <a:gd name="connsiteX1840" fmla="*/ 8286612 w 10291864"/>
                <a:gd name="connsiteY1840" fmla="*/ 2348463 h 3952575"/>
                <a:gd name="connsiteX1841" fmla="*/ 8252254 w 10291864"/>
                <a:gd name="connsiteY1841" fmla="*/ 2348463 h 3952575"/>
                <a:gd name="connsiteX1842" fmla="*/ 8107724 w 10291864"/>
                <a:gd name="connsiteY1842" fmla="*/ 2348463 h 3952575"/>
                <a:gd name="connsiteX1843" fmla="*/ 8073367 w 10291864"/>
                <a:gd name="connsiteY1843" fmla="*/ 2348463 h 3952575"/>
                <a:gd name="connsiteX1844" fmla="*/ 8072019 w 10291864"/>
                <a:gd name="connsiteY1844" fmla="*/ 2348463 h 3952575"/>
                <a:gd name="connsiteX1845" fmla="*/ 8065674 w 10291864"/>
                <a:gd name="connsiteY1845" fmla="*/ 2348023 h 3952575"/>
                <a:gd name="connsiteX1846" fmla="*/ 8041836 w 10291864"/>
                <a:gd name="connsiteY1846" fmla="*/ 2294422 h 3952575"/>
                <a:gd name="connsiteX1847" fmla="*/ 8166971 w 10291864"/>
                <a:gd name="connsiteY1847" fmla="*/ 2078245 h 3952575"/>
                <a:gd name="connsiteX1848" fmla="*/ 8040820 w 10291864"/>
                <a:gd name="connsiteY1848" fmla="*/ 1904763 h 3952575"/>
                <a:gd name="connsiteX1849" fmla="*/ 8065638 w 10291864"/>
                <a:gd name="connsiteY1849" fmla="*/ 1853269 h 3952575"/>
                <a:gd name="connsiteX1850" fmla="*/ 8071983 w 10291864"/>
                <a:gd name="connsiteY1850" fmla="*/ 1852906 h 3952575"/>
                <a:gd name="connsiteX1851" fmla="*/ 9027087 w 10291864"/>
                <a:gd name="connsiteY1851" fmla="*/ 1852904 h 3952575"/>
                <a:gd name="connsiteX1852" fmla="*/ 9028435 w 10291864"/>
                <a:gd name="connsiteY1852" fmla="*/ 1852904 h 3952575"/>
                <a:gd name="connsiteX1853" fmla="*/ 9062792 w 10291864"/>
                <a:gd name="connsiteY1853" fmla="*/ 1852904 h 3952575"/>
                <a:gd name="connsiteX1854" fmla="*/ 9207323 w 10291864"/>
                <a:gd name="connsiteY1854" fmla="*/ 1852904 h 3952575"/>
                <a:gd name="connsiteX1855" fmla="*/ 9241680 w 10291864"/>
                <a:gd name="connsiteY1855" fmla="*/ 1852904 h 3952575"/>
                <a:gd name="connsiteX1856" fmla="*/ 9243027 w 10291864"/>
                <a:gd name="connsiteY1856" fmla="*/ 1852904 h 3952575"/>
                <a:gd name="connsiteX1857" fmla="*/ 9248793 w 10291864"/>
                <a:gd name="connsiteY1857" fmla="*/ 1853123 h 3952575"/>
                <a:gd name="connsiteX1858" fmla="*/ 9284177 w 10291864"/>
                <a:gd name="connsiteY1858" fmla="*/ 1879554 h 3952575"/>
                <a:gd name="connsiteX1859" fmla="*/ 9413682 w 10291864"/>
                <a:gd name="connsiteY1859" fmla="*/ 2057657 h 3952575"/>
                <a:gd name="connsiteX1860" fmla="*/ 9412203 w 10291864"/>
                <a:gd name="connsiteY1860" fmla="*/ 2097578 h 3952575"/>
                <a:gd name="connsiteX1861" fmla="*/ 9285371 w 10291864"/>
                <a:gd name="connsiteY1861" fmla="*/ 2316738 h 3952575"/>
                <a:gd name="connsiteX1862" fmla="*/ 9248829 w 10291864"/>
                <a:gd name="connsiteY1862" fmla="*/ 2348198 h 3952575"/>
                <a:gd name="connsiteX1863" fmla="*/ 9243063 w 10291864"/>
                <a:gd name="connsiteY1863" fmla="*/ 2348463 h 3952575"/>
                <a:gd name="connsiteX1864" fmla="*/ 9241716 w 10291864"/>
                <a:gd name="connsiteY1864" fmla="*/ 2348463 h 3952575"/>
                <a:gd name="connsiteX1865" fmla="*/ 9207358 w 10291864"/>
                <a:gd name="connsiteY1865" fmla="*/ 2348463 h 3952575"/>
                <a:gd name="connsiteX1866" fmla="*/ 9062828 w 10291864"/>
                <a:gd name="connsiteY1866" fmla="*/ 2348463 h 3952575"/>
                <a:gd name="connsiteX1867" fmla="*/ 9028471 w 10291864"/>
                <a:gd name="connsiteY1867" fmla="*/ 2348463 h 3952575"/>
                <a:gd name="connsiteX1868" fmla="*/ 9027123 w 10291864"/>
                <a:gd name="connsiteY1868" fmla="*/ 2348463 h 3952575"/>
                <a:gd name="connsiteX1869" fmla="*/ 9020778 w 10291864"/>
                <a:gd name="connsiteY1869" fmla="*/ 2348023 h 3952575"/>
                <a:gd name="connsiteX1870" fmla="*/ 8996940 w 10291864"/>
                <a:gd name="connsiteY1870" fmla="*/ 2294422 h 3952575"/>
                <a:gd name="connsiteX1871" fmla="*/ 9122075 w 10291864"/>
                <a:gd name="connsiteY1871" fmla="*/ 2078245 h 3952575"/>
                <a:gd name="connsiteX1872" fmla="*/ 8995924 w 10291864"/>
                <a:gd name="connsiteY1872" fmla="*/ 1904761 h 3952575"/>
                <a:gd name="connsiteX1873" fmla="*/ 9020742 w 10291864"/>
                <a:gd name="connsiteY1873" fmla="*/ 1853268 h 3952575"/>
                <a:gd name="connsiteX1874" fmla="*/ 9027087 w 10291864"/>
                <a:gd name="connsiteY1874" fmla="*/ 1852904 h 3952575"/>
                <a:gd name="connsiteX1875" fmla="*/ 9982191 w 10291864"/>
                <a:gd name="connsiteY1875" fmla="*/ 1852903 h 3952575"/>
                <a:gd name="connsiteX1876" fmla="*/ 9983539 w 10291864"/>
                <a:gd name="connsiteY1876" fmla="*/ 1852903 h 3952575"/>
                <a:gd name="connsiteX1877" fmla="*/ 10017896 w 10291864"/>
                <a:gd name="connsiteY1877" fmla="*/ 1852903 h 3952575"/>
                <a:gd name="connsiteX1878" fmla="*/ 10162427 w 10291864"/>
                <a:gd name="connsiteY1878" fmla="*/ 1852903 h 3952575"/>
                <a:gd name="connsiteX1879" fmla="*/ 10196784 w 10291864"/>
                <a:gd name="connsiteY1879" fmla="*/ 1852903 h 3952575"/>
                <a:gd name="connsiteX1880" fmla="*/ 10198131 w 10291864"/>
                <a:gd name="connsiteY1880" fmla="*/ 1852903 h 3952575"/>
                <a:gd name="connsiteX1881" fmla="*/ 10203897 w 10291864"/>
                <a:gd name="connsiteY1881" fmla="*/ 1853122 h 3952575"/>
                <a:gd name="connsiteX1882" fmla="*/ 10239281 w 10291864"/>
                <a:gd name="connsiteY1882" fmla="*/ 1879552 h 3952575"/>
                <a:gd name="connsiteX1883" fmla="*/ 10291864 w 10291864"/>
                <a:gd name="connsiteY1883" fmla="*/ 1951868 h 3952575"/>
                <a:gd name="connsiteX1884" fmla="*/ 10291864 w 10291864"/>
                <a:gd name="connsiteY1884" fmla="*/ 2227940 h 3952575"/>
                <a:gd name="connsiteX1885" fmla="*/ 10240475 w 10291864"/>
                <a:gd name="connsiteY1885" fmla="*/ 2316738 h 3952575"/>
                <a:gd name="connsiteX1886" fmla="*/ 10203933 w 10291864"/>
                <a:gd name="connsiteY1886" fmla="*/ 2348198 h 3952575"/>
                <a:gd name="connsiteX1887" fmla="*/ 10198167 w 10291864"/>
                <a:gd name="connsiteY1887" fmla="*/ 2348463 h 3952575"/>
                <a:gd name="connsiteX1888" fmla="*/ 10196820 w 10291864"/>
                <a:gd name="connsiteY1888" fmla="*/ 2348463 h 3952575"/>
                <a:gd name="connsiteX1889" fmla="*/ 10162462 w 10291864"/>
                <a:gd name="connsiteY1889" fmla="*/ 2348463 h 3952575"/>
                <a:gd name="connsiteX1890" fmla="*/ 10017932 w 10291864"/>
                <a:gd name="connsiteY1890" fmla="*/ 2348463 h 3952575"/>
                <a:gd name="connsiteX1891" fmla="*/ 9983575 w 10291864"/>
                <a:gd name="connsiteY1891" fmla="*/ 2348463 h 3952575"/>
                <a:gd name="connsiteX1892" fmla="*/ 9982227 w 10291864"/>
                <a:gd name="connsiteY1892" fmla="*/ 2348463 h 3952575"/>
                <a:gd name="connsiteX1893" fmla="*/ 9975882 w 10291864"/>
                <a:gd name="connsiteY1893" fmla="*/ 2348023 h 3952575"/>
                <a:gd name="connsiteX1894" fmla="*/ 9952044 w 10291864"/>
                <a:gd name="connsiteY1894" fmla="*/ 2294422 h 3952575"/>
                <a:gd name="connsiteX1895" fmla="*/ 10077179 w 10291864"/>
                <a:gd name="connsiteY1895" fmla="*/ 2078245 h 3952575"/>
                <a:gd name="connsiteX1896" fmla="*/ 9951028 w 10291864"/>
                <a:gd name="connsiteY1896" fmla="*/ 1904760 h 3952575"/>
                <a:gd name="connsiteX1897" fmla="*/ 9975846 w 10291864"/>
                <a:gd name="connsiteY1897" fmla="*/ 1853266 h 3952575"/>
                <a:gd name="connsiteX1898" fmla="*/ 9982191 w 10291864"/>
                <a:gd name="connsiteY1898" fmla="*/ 1852903 h 3952575"/>
                <a:gd name="connsiteX1899" fmla="*/ 0 w 10291864"/>
                <a:gd name="connsiteY1899" fmla="*/ 1481692 h 3952575"/>
                <a:gd name="connsiteX1900" fmla="*/ 133861 w 10291864"/>
                <a:gd name="connsiteY1900" fmla="*/ 1481692 h 3952575"/>
                <a:gd name="connsiteX1901" fmla="*/ 168218 w 10291864"/>
                <a:gd name="connsiteY1901" fmla="*/ 1481692 h 3952575"/>
                <a:gd name="connsiteX1902" fmla="*/ 169566 w 10291864"/>
                <a:gd name="connsiteY1902" fmla="*/ 1481692 h 3952575"/>
                <a:gd name="connsiteX1903" fmla="*/ 175331 w 10291864"/>
                <a:gd name="connsiteY1903" fmla="*/ 1481911 h 3952575"/>
                <a:gd name="connsiteX1904" fmla="*/ 210717 w 10291864"/>
                <a:gd name="connsiteY1904" fmla="*/ 1508344 h 3952575"/>
                <a:gd name="connsiteX1905" fmla="*/ 340221 w 10291864"/>
                <a:gd name="connsiteY1905" fmla="*/ 1686460 h 3952575"/>
                <a:gd name="connsiteX1906" fmla="*/ 338743 w 10291864"/>
                <a:gd name="connsiteY1906" fmla="*/ 1726384 h 3952575"/>
                <a:gd name="connsiteX1907" fmla="*/ 211910 w 10291864"/>
                <a:gd name="connsiteY1907" fmla="*/ 1945539 h 3952575"/>
                <a:gd name="connsiteX1908" fmla="*/ 175368 w 10291864"/>
                <a:gd name="connsiteY1908" fmla="*/ 1976998 h 3952575"/>
                <a:gd name="connsiteX1909" fmla="*/ 169602 w 10291864"/>
                <a:gd name="connsiteY1909" fmla="*/ 1977264 h 3952575"/>
                <a:gd name="connsiteX1910" fmla="*/ 168255 w 10291864"/>
                <a:gd name="connsiteY1910" fmla="*/ 1977264 h 3952575"/>
                <a:gd name="connsiteX1911" fmla="*/ 133898 w 10291864"/>
                <a:gd name="connsiteY1911" fmla="*/ 1977264 h 3952575"/>
                <a:gd name="connsiteX1912" fmla="*/ 0 w 10291864"/>
                <a:gd name="connsiteY1912" fmla="*/ 1977264 h 3952575"/>
                <a:gd name="connsiteX1913" fmla="*/ 0 w 10291864"/>
                <a:gd name="connsiteY1913" fmla="*/ 1791031 h 3952575"/>
                <a:gd name="connsiteX1914" fmla="*/ 48613 w 10291864"/>
                <a:gd name="connsiteY1914" fmla="*/ 1707051 h 3952575"/>
                <a:gd name="connsiteX1915" fmla="*/ 0 w 10291864"/>
                <a:gd name="connsiteY1915" fmla="*/ 1640193 h 3952575"/>
                <a:gd name="connsiteX1916" fmla="*/ 1863829 w 10291864"/>
                <a:gd name="connsiteY1916" fmla="*/ 1481691 h 3952575"/>
                <a:gd name="connsiteX1917" fmla="*/ 1865178 w 10291864"/>
                <a:gd name="connsiteY1917" fmla="*/ 1481691 h 3952575"/>
                <a:gd name="connsiteX1918" fmla="*/ 1899536 w 10291864"/>
                <a:gd name="connsiteY1918" fmla="*/ 1481691 h 3952575"/>
                <a:gd name="connsiteX1919" fmla="*/ 2044067 w 10291864"/>
                <a:gd name="connsiteY1919" fmla="*/ 1481691 h 3952575"/>
                <a:gd name="connsiteX1920" fmla="*/ 2078425 w 10291864"/>
                <a:gd name="connsiteY1920" fmla="*/ 1481691 h 3952575"/>
                <a:gd name="connsiteX1921" fmla="*/ 2079773 w 10291864"/>
                <a:gd name="connsiteY1921" fmla="*/ 1481691 h 3952575"/>
                <a:gd name="connsiteX1922" fmla="*/ 2085538 w 10291864"/>
                <a:gd name="connsiteY1922" fmla="*/ 1481910 h 3952575"/>
                <a:gd name="connsiteX1923" fmla="*/ 2120925 w 10291864"/>
                <a:gd name="connsiteY1923" fmla="*/ 1508342 h 3952575"/>
                <a:gd name="connsiteX1924" fmla="*/ 2250428 w 10291864"/>
                <a:gd name="connsiteY1924" fmla="*/ 1686456 h 3952575"/>
                <a:gd name="connsiteX1925" fmla="*/ 2248947 w 10291864"/>
                <a:gd name="connsiteY1925" fmla="*/ 1726380 h 3952575"/>
                <a:gd name="connsiteX1926" fmla="*/ 2122117 w 10291864"/>
                <a:gd name="connsiteY1926" fmla="*/ 1945536 h 3952575"/>
                <a:gd name="connsiteX1927" fmla="*/ 2085573 w 10291864"/>
                <a:gd name="connsiteY1927" fmla="*/ 1976995 h 3952575"/>
                <a:gd name="connsiteX1928" fmla="*/ 2079809 w 10291864"/>
                <a:gd name="connsiteY1928" fmla="*/ 1977261 h 3952575"/>
                <a:gd name="connsiteX1929" fmla="*/ 2078462 w 10291864"/>
                <a:gd name="connsiteY1929" fmla="*/ 1977261 h 3952575"/>
                <a:gd name="connsiteX1930" fmla="*/ 2044102 w 10291864"/>
                <a:gd name="connsiteY1930" fmla="*/ 1977261 h 3952575"/>
                <a:gd name="connsiteX1931" fmla="*/ 1899573 w 10291864"/>
                <a:gd name="connsiteY1931" fmla="*/ 1977261 h 3952575"/>
                <a:gd name="connsiteX1932" fmla="*/ 1865214 w 10291864"/>
                <a:gd name="connsiteY1932" fmla="*/ 1977261 h 3952575"/>
                <a:gd name="connsiteX1933" fmla="*/ 1863867 w 10291864"/>
                <a:gd name="connsiteY1933" fmla="*/ 1977261 h 3952575"/>
                <a:gd name="connsiteX1934" fmla="*/ 1857521 w 10291864"/>
                <a:gd name="connsiteY1934" fmla="*/ 1976820 h 3952575"/>
                <a:gd name="connsiteX1935" fmla="*/ 1833684 w 10291864"/>
                <a:gd name="connsiteY1935" fmla="*/ 1923220 h 3952575"/>
                <a:gd name="connsiteX1936" fmla="*/ 1958818 w 10291864"/>
                <a:gd name="connsiteY1936" fmla="*/ 1707047 h 3952575"/>
                <a:gd name="connsiteX1937" fmla="*/ 1832667 w 10291864"/>
                <a:gd name="connsiteY1937" fmla="*/ 1533551 h 3952575"/>
                <a:gd name="connsiteX1938" fmla="*/ 1857487 w 10291864"/>
                <a:gd name="connsiteY1938" fmla="*/ 1482054 h 3952575"/>
                <a:gd name="connsiteX1939" fmla="*/ 1863829 w 10291864"/>
                <a:gd name="connsiteY1939" fmla="*/ 1481691 h 3952575"/>
                <a:gd name="connsiteX1940" fmla="*/ 908728 w 10291864"/>
                <a:gd name="connsiteY1940" fmla="*/ 1481691 h 3952575"/>
                <a:gd name="connsiteX1941" fmla="*/ 910077 w 10291864"/>
                <a:gd name="connsiteY1941" fmla="*/ 1481691 h 3952575"/>
                <a:gd name="connsiteX1942" fmla="*/ 944434 w 10291864"/>
                <a:gd name="connsiteY1942" fmla="*/ 1481691 h 3952575"/>
                <a:gd name="connsiteX1943" fmla="*/ 1088964 w 10291864"/>
                <a:gd name="connsiteY1943" fmla="*/ 1481691 h 3952575"/>
                <a:gd name="connsiteX1944" fmla="*/ 1123321 w 10291864"/>
                <a:gd name="connsiteY1944" fmla="*/ 1481691 h 3952575"/>
                <a:gd name="connsiteX1945" fmla="*/ 1124668 w 10291864"/>
                <a:gd name="connsiteY1945" fmla="*/ 1481691 h 3952575"/>
                <a:gd name="connsiteX1946" fmla="*/ 1130434 w 10291864"/>
                <a:gd name="connsiteY1946" fmla="*/ 1481911 h 3952575"/>
                <a:gd name="connsiteX1947" fmla="*/ 1165817 w 10291864"/>
                <a:gd name="connsiteY1947" fmla="*/ 1508343 h 3952575"/>
                <a:gd name="connsiteX1948" fmla="*/ 1295320 w 10291864"/>
                <a:gd name="connsiteY1948" fmla="*/ 1686458 h 3952575"/>
                <a:gd name="connsiteX1949" fmla="*/ 1293843 w 10291864"/>
                <a:gd name="connsiteY1949" fmla="*/ 1726382 h 3952575"/>
                <a:gd name="connsiteX1950" fmla="*/ 1167011 w 10291864"/>
                <a:gd name="connsiteY1950" fmla="*/ 1945538 h 3952575"/>
                <a:gd name="connsiteX1951" fmla="*/ 1130470 w 10291864"/>
                <a:gd name="connsiteY1951" fmla="*/ 1976997 h 3952575"/>
                <a:gd name="connsiteX1952" fmla="*/ 1124705 w 10291864"/>
                <a:gd name="connsiteY1952" fmla="*/ 1977262 h 3952575"/>
                <a:gd name="connsiteX1953" fmla="*/ 1123357 w 10291864"/>
                <a:gd name="connsiteY1953" fmla="*/ 1977262 h 3952575"/>
                <a:gd name="connsiteX1954" fmla="*/ 1089000 w 10291864"/>
                <a:gd name="connsiteY1954" fmla="*/ 1977262 h 3952575"/>
                <a:gd name="connsiteX1955" fmla="*/ 944469 w 10291864"/>
                <a:gd name="connsiteY1955" fmla="*/ 1977262 h 3952575"/>
                <a:gd name="connsiteX1956" fmla="*/ 910112 w 10291864"/>
                <a:gd name="connsiteY1956" fmla="*/ 1977262 h 3952575"/>
                <a:gd name="connsiteX1957" fmla="*/ 908765 w 10291864"/>
                <a:gd name="connsiteY1957" fmla="*/ 1977262 h 3952575"/>
                <a:gd name="connsiteX1958" fmla="*/ 902420 w 10291864"/>
                <a:gd name="connsiteY1958" fmla="*/ 1976822 h 3952575"/>
                <a:gd name="connsiteX1959" fmla="*/ 878582 w 10291864"/>
                <a:gd name="connsiteY1959" fmla="*/ 1923222 h 3952575"/>
                <a:gd name="connsiteX1960" fmla="*/ 1003717 w 10291864"/>
                <a:gd name="connsiteY1960" fmla="*/ 1707049 h 3952575"/>
                <a:gd name="connsiteX1961" fmla="*/ 877566 w 10291864"/>
                <a:gd name="connsiteY1961" fmla="*/ 1533552 h 3952575"/>
                <a:gd name="connsiteX1962" fmla="*/ 902384 w 10291864"/>
                <a:gd name="connsiteY1962" fmla="*/ 1482055 h 3952575"/>
                <a:gd name="connsiteX1963" fmla="*/ 908728 w 10291864"/>
                <a:gd name="connsiteY1963" fmla="*/ 1481691 h 3952575"/>
                <a:gd name="connsiteX1964" fmla="*/ 2818932 w 10291864"/>
                <a:gd name="connsiteY1964" fmla="*/ 1481690 h 3952575"/>
                <a:gd name="connsiteX1965" fmla="*/ 2820279 w 10291864"/>
                <a:gd name="connsiteY1965" fmla="*/ 1481690 h 3952575"/>
                <a:gd name="connsiteX1966" fmla="*/ 2854638 w 10291864"/>
                <a:gd name="connsiteY1966" fmla="*/ 1481690 h 3952575"/>
                <a:gd name="connsiteX1967" fmla="*/ 2999166 w 10291864"/>
                <a:gd name="connsiteY1967" fmla="*/ 1481690 h 3952575"/>
                <a:gd name="connsiteX1968" fmla="*/ 3033525 w 10291864"/>
                <a:gd name="connsiteY1968" fmla="*/ 1481690 h 3952575"/>
                <a:gd name="connsiteX1969" fmla="*/ 3034871 w 10291864"/>
                <a:gd name="connsiteY1969" fmla="*/ 1481690 h 3952575"/>
                <a:gd name="connsiteX1970" fmla="*/ 3040635 w 10291864"/>
                <a:gd name="connsiteY1970" fmla="*/ 1481909 h 3952575"/>
                <a:gd name="connsiteX1971" fmla="*/ 3076020 w 10291864"/>
                <a:gd name="connsiteY1971" fmla="*/ 1508341 h 3952575"/>
                <a:gd name="connsiteX1972" fmla="*/ 3205526 w 10291864"/>
                <a:gd name="connsiteY1972" fmla="*/ 1686454 h 3952575"/>
                <a:gd name="connsiteX1973" fmla="*/ 3204046 w 10291864"/>
                <a:gd name="connsiteY1973" fmla="*/ 1726378 h 3952575"/>
                <a:gd name="connsiteX1974" fmla="*/ 3077214 w 10291864"/>
                <a:gd name="connsiteY1974" fmla="*/ 1945535 h 3952575"/>
                <a:gd name="connsiteX1975" fmla="*/ 3040672 w 10291864"/>
                <a:gd name="connsiteY1975" fmla="*/ 1976994 h 3952575"/>
                <a:gd name="connsiteX1976" fmla="*/ 3034907 w 10291864"/>
                <a:gd name="connsiteY1976" fmla="*/ 1977260 h 3952575"/>
                <a:gd name="connsiteX1977" fmla="*/ 3033558 w 10291864"/>
                <a:gd name="connsiteY1977" fmla="*/ 1977260 h 3952575"/>
                <a:gd name="connsiteX1978" fmla="*/ 2999202 w 10291864"/>
                <a:gd name="connsiteY1978" fmla="*/ 1977260 h 3952575"/>
                <a:gd name="connsiteX1979" fmla="*/ 2854674 w 10291864"/>
                <a:gd name="connsiteY1979" fmla="*/ 1977260 h 3952575"/>
                <a:gd name="connsiteX1980" fmla="*/ 2820315 w 10291864"/>
                <a:gd name="connsiteY1980" fmla="*/ 1977260 h 3952575"/>
                <a:gd name="connsiteX1981" fmla="*/ 2818967 w 10291864"/>
                <a:gd name="connsiteY1981" fmla="*/ 1977260 h 3952575"/>
                <a:gd name="connsiteX1982" fmla="*/ 2812623 w 10291864"/>
                <a:gd name="connsiteY1982" fmla="*/ 1976819 h 3952575"/>
                <a:gd name="connsiteX1983" fmla="*/ 2788786 w 10291864"/>
                <a:gd name="connsiteY1983" fmla="*/ 1923219 h 3952575"/>
                <a:gd name="connsiteX1984" fmla="*/ 2913920 w 10291864"/>
                <a:gd name="connsiteY1984" fmla="*/ 1707045 h 3952575"/>
                <a:gd name="connsiteX1985" fmla="*/ 2787769 w 10291864"/>
                <a:gd name="connsiteY1985" fmla="*/ 1533550 h 3952575"/>
                <a:gd name="connsiteX1986" fmla="*/ 2812587 w 10291864"/>
                <a:gd name="connsiteY1986" fmla="*/ 1482054 h 3952575"/>
                <a:gd name="connsiteX1987" fmla="*/ 2818932 w 10291864"/>
                <a:gd name="connsiteY1987" fmla="*/ 1481690 h 3952575"/>
                <a:gd name="connsiteX1988" fmla="*/ 4729120 w 10291864"/>
                <a:gd name="connsiteY1988" fmla="*/ 1481689 h 3952575"/>
                <a:gd name="connsiteX1989" fmla="*/ 4730469 w 10291864"/>
                <a:gd name="connsiteY1989" fmla="*/ 1481689 h 3952575"/>
                <a:gd name="connsiteX1990" fmla="*/ 4764825 w 10291864"/>
                <a:gd name="connsiteY1990" fmla="*/ 1481689 h 3952575"/>
                <a:gd name="connsiteX1991" fmla="*/ 4909355 w 10291864"/>
                <a:gd name="connsiteY1991" fmla="*/ 1481689 h 3952575"/>
                <a:gd name="connsiteX1992" fmla="*/ 4943714 w 10291864"/>
                <a:gd name="connsiteY1992" fmla="*/ 1481689 h 3952575"/>
                <a:gd name="connsiteX1993" fmla="*/ 4945060 w 10291864"/>
                <a:gd name="connsiteY1993" fmla="*/ 1481689 h 3952575"/>
                <a:gd name="connsiteX1994" fmla="*/ 4950825 w 10291864"/>
                <a:gd name="connsiteY1994" fmla="*/ 1481908 h 3952575"/>
                <a:gd name="connsiteX1995" fmla="*/ 4986210 w 10291864"/>
                <a:gd name="connsiteY1995" fmla="*/ 1508340 h 3952575"/>
                <a:gd name="connsiteX1996" fmla="*/ 5115714 w 10291864"/>
                <a:gd name="connsiteY1996" fmla="*/ 1686451 h 3952575"/>
                <a:gd name="connsiteX1997" fmla="*/ 5114236 w 10291864"/>
                <a:gd name="connsiteY1997" fmla="*/ 1726374 h 3952575"/>
                <a:gd name="connsiteX1998" fmla="*/ 4987404 w 10291864"/>
                <a:gd name="connsiteY1998" fmla="*/ 1945532 h 3952575"/>
                <a:gd name="connsiteX1999" fmla="*/ 4950862 w 10291864"/>
                <a:gd name="connsiteY1999" fmla="*/ 1976991 h 3952575"/>
                <a:gd name="connsiteX2000" fmla="*/ 4945096 w 10291864"/>
                <a:gd name="connsiteY2000" fmla="*/ 1977257 h 3952575"/>
                <a:gd name="connsiteX2001" fmla="*/ 4943748 w 10291864"/>
                <a:gd name="connsiteY2001" fmla="*/ 1977257 h 3952575"/>
                <a:gd name="connsiteX2002" fmla="*/ 4909393 w 10291864"/>
                <a:gd name="connsiteY2002" fmla="*/ 1977257 h 3952575"/>
                <a:gd name="connsiteX2003" fmla="*/ 4764862 w 10291864"/>
                <a:gd name="connsiteY2003" fmla="*/ 1977257 h 3952575"/>
                <a:gd name="connsiteX2004" fmla="*/ 4730504 w 10291864"/>
                <a:gd name="connsiteY2004" fmla="*/ 1977257 h 3952575"/>
                <a:gd name="connsiteX2005" fmla="*/ 4729156 w 10291864"/>
                <a:gd name="connsiteY2005" fmla="*/ 1977257 h 3952575"/>
                <a:gd name="connsiteX2006" fmla="*/ 4722812 w 10291864"/>
                <a:gd name="connsiteY2006" fmla="*/ 1976816 h 3952575"/>
                <a:gd name="connsiteX2007" fmla="*/ 4698973 w 10291864"/>
                <a:gd name="connsiteY2007" fmla="*/ 1923216 h 3952575"/>
                <a:gd name="connsiteX2008" fmla="*/ 4824107 w 10291864"/>
                <a:gd name="connsiteY2008" fmla="*/ 1707042 h 3952575"/>
                <a:gd name="connsiteX2009" fmla="*/ 4697958 w 10291864"/>
                <a:gd name="connsiteY2009" fmla="*/ 1533548 h 3952575"/>
                <a:gd name="connsiteX2010" fmla="*/ 4722775 w 10291864"/>
                <a:gd name="connsiteY2010" fmla="*/ 1482052 h 3952575"/>
                <a:gd name="connsiteX2011" fmla="*/ 4729120 w 10291864"/>
                <a:gd name="connsiteY2011" fmla="*/ 1481689 h 3952575"/>
                <a:gd name="connsiteX2012" fmla="*/ 3774017 w 10291864"/>
                <a:gd name="connsiteY2012" fmla="*/ 1481689 h 3952575"/>
                <a:gd name="connsiteX2013" fmla="*/ 3775367 w 10291864"/>
                <a:gd name="connsiteY2013" fmla="*/ 1481689 h 3952575"/>
                <a:gd name="connsiteX2014" fmla="*/ 3809723 w 10291864"/>
                <a:gd name="connsiteY2014" fmla="*/ 1481689 h 3952575"/>
                <a:gd name="connsiteX2015" fmla="*/ 3954251 w 10291864"/>
                <a:gd name="connsiteY2015" fmla="*/ 1481689 h 3952575"/>
                <a:gd name="connsiteX2016" fmla="*/ 3988610 w 10291864"/>
                <a:gd name="connsiteY2016" fmla="*/ 1481689 h 3952575"/>
                <a:gd name="connsiteX2017" fmla="*/ 3989957 w 10291864"/>
                <a:gd name="connsiteY2017" fmla="*/ 1481689 h 3952575"/>
                <a:gd name="connsiteX2018" fmla="*/ 3995725 w 10291864"/>
                <a:gd name="connsiteY2018" fmla="*/ 1481909 h 3952575"/>
                <a:gd name="connsiteX2019" fmla="*/ 4031106 w 10291864"/>
                <a:gd name="connsiteY2019" fmla="*/ 1508340 h 3952575"/>
                <a:gd name="connsiteX2020" fmla="*/ 4160613 w 10291864"/>
                <a:gd name="connsiteY2020" fmla="*/ 1686453 h 3952575"/>
                <a:gd name="connsiteX2021" fmla="*/ 4159133 w 10291864"/>
                <a:gd name="connsiteY2021" fmla="*/ 1726376 h 3952575"/>
                <a:gd name="connsiteX2022" fmla="*/ 4032302 w 10291864"/>
                <a:gd name="connsiteY2022" fmla="*/ 1945533 h 3952575"/>
                <a:gd name="connsiteX2023" fmla="*/ 3995759 w 10291864"/>
                <a:gd name="connsiteY2023" fmla="*/ 1976992 h 3952575"/>
                <a:gd name="connsiteX2024" fmla="*/ 3989993 w 10291864"/>
                <a:gd name="connsiteY2024" fmla="*/ 1977258 h 3952575"/>
                <a:gd name="connsiteX2025" fmla="*/ 3988645 w 10291864"/>
                <a:gd name="connsiteY2025" fmla="*/ 1977258 h 3952575"/>
                <a:gd name="connsiteX2026" fmla="*/ 3954288 w 10291864"/>
                <a:gd name="connsiteY2026" fmla="*/ 1977258 h 3952575"/>
                <a:gd name="connsiteX2027" fmla="*/ 3809758 w 10291864"/>
                <a:gd name="connsiteY2027" fmla="*/ 1977258 h 3952575"/>
                <a:gd name="connsiteX2028" fmla="*/ 3775402 w 10291864"/>
                <a:gd name="connsiteY2028" fmla="*/ 1977258 h 3952575"/>
                <a:gd name="connsiteX2029" fmla="*/ 3774054 w 10291864"/>
                <a:gd name="connsiteY2029" fmla="*/ 1977258 h 3952575"/>
                <a:gd name="connsiteX2030" fmla="*/ 3767710 w 10291864"/>
                <a:gd name="connsiteY2030" fmla="*/ 1976818 h 3952575"/>
                <a:gd name="connsiteX2031" fmla="*/ 3743870 w 10291864"/>
                <a:gd name="connsiteY2031" fmla="*/ 1923217 h 3952575"/>
                <a:gd name="connsiteX2032" fmla="*/ 3869006 w 10291864"/>
                <a:gd name="connsiteY2032" fmla="*/ 1707044 h 3952575"/>
                <a:gd name="connsiteX2033" fmla="*/ 3742854 w 10291864"/>
                <a:gd name="connsiteY2033" fmla="*/ 1533549 h 3952575"/>
                <a:gd name="connsiteX2034" fmla="*/ 3767673 w 10291864"/>
                <a:gd name="connsiteY2034" fmla="*/ 1482053 h 3952575"/>
                <a:gd name="connsiteX2035" fmla="*/ 3774017 w 10291864"/>
                <a:gd name="connsiteY2035" fmla="*/ 1481689 h 3952575"/>
                <a:gd name="connsiteX2036" fmla="*/ 5684223 w 10291864"/>
                <a:gd name="connsiteY2036" fmla="*/ 1481688 h 3952575"/>
                <a:gd name="connsiteX2037" fmla="*/ 5685571 w 10291864"/>
                <a:gd name="connsiteY2037" fmla="*/ 1481688 h 3952575"/>
                <a:gd name="connsiteX2038" fmla="*/ 5719928 w 10291864"/>
                <a:gd name="connsiteY2038" fmla="*/ 1481688 h 3952575"/>
                <a:gd name="connsiteX2039" fmla="*/ 5864459 w 10291864"/>
                <a:gd name="connsiteY2039" fmla="*/ 1481688 h 3952575"/>
                <a:gd name="connsiteX2040" fmla="*/ 5898816 w 10291864"/>
                <a:gd name="connsiteY2040" fmla="*/ 1481688 h 3952575"/>
                <a:gd name="connsiteX2041" fmla="*/ 5900164 w 10291864"/>
                <a:gd name="connsiteY2041" fmla="*/ 1481688 h 3952575"/>
                <a:gd name="connsiteX2042" fmla="*/ 5905929 w 10291864"/>
                <a:gd name="connsiteY2042" fmla="*/ 1481907 h 3952575"/>
                <a:gd name="connsiteX2043" fmla="*/ 5941313 w 10291864"/>
                <a:gd name="connsiteY2043" fmla="*/ 1508339 h 3952575"/>
                <a:gd name="connsiteX2044" fmla="*/ 6070818 w 10291864"/>
                <a:gd name="connsiteY2044" fmla="*/ 1686449 h 3952575"/>
                <a:gd name="connsiteX2045" fmla="*/ 6069339 w 10291864"/>
                <a:gd name="connsiteY2045" fmla="*/ 1726373 h 3952575"/>
                <a:gd name="connsiteX2046" fmla="*/ 5942507 w 10291864"/>
                <a:gd name="connsiteY2046" fmla="*/ 1945531 h 3952575"/>
                <a:gd name="connsiteX2047" fmla="*/ 5905965 w 10291864"/>
                <a:gd name="connsiteY2047" fmla="*/ 1976990 h 3952575"/>
                <a:gd name="connsiteX2048" fmla="*/ 5900200 w 10291864"/>
                <a:gd name="connsiteY2048" fmla="*/ 1977255 h 3952575"/>
                <a:gd name="connsiteX2049" fmla="*/ 5898852 w 10291864"/>
                <a:gd name="connsiteY2049" fmla="*/ 1977255 h 3952575"/>
                <a:gd name="connsiteX2050" fmla="*/ 5864495 w 10291864"/>
                <a:gd name="connsiteY2050" fmla="*/ 1977255 h 3952575"/>
                <a:gd name="connsiteX2051" fmla="*/ 5719964 w 10291864"/>
                <a:gd name="connsiteY2051" fmla="*/ 1977255 h 3952575"/>
                <a:gd name="connsiteX2052" fmla="*/ 5685607 w 10291864"/>
                <a:gd name="connsiteY2052" fmla="*/ 1977255 h 3952575"/>
                <a:gd name="connsiteX2053" fmla="*/ 5684259 w 10291864"/>
                <a:gd name="connsiteY2053" fmla="*/ 1977255 h 3952575"/>
                <a:gd name="connsiteX2054" fmla="*/ 5677914 w 10291864"/>
                <a:gd name="connsiteY2054" fmla="*/ 1976815 h 3952575"/>
                <a:gd name="connsiteX2055" fmla="*/ 5654077 w 10291864"/>
                <a:gd name="connsiteY2055" fmla="*/ 1923215 h 3952575"/>
                <a:gd name="connsiteX2056" fmla="*/ 5779211 w 10291864"/>
                <a:gd name="connsiteY2056" fmla="*/ 1707040 h 3952575"/>
                <a:gd name="connsiteX2057" fmla="*/ 5653060 w 10291864"/>
                <a:gd name="connsiteY2057" fmla="*/ 1533547 h 3952575"/>
                <a:gd name="connsiteX2058" fmla="*/ 5677878 w 10291864"/>
                <a:gd name="connsiteY2058" fmla="*/ 1482052 h 3952575"/>
                <a:gd name="connsiteX2059" fmla="*/ 5684223 w 10291864"/>
                <a:gd name="connsiteY2059" fmla="*/ 1481688 h 3952575"/>
                <a:gd name="connsiteX2060" fmla="*/ 7594431 w 10291864"/>
                <a:gd name="connsiteY2060" fmla="*/ 1481687 h 3952575"/>
                <a:gd name="connsiteX2061" fmla="*/ 7595779 w 10291864"/>
                <a:gd name="connsiteY2061" fmla="*/ 1481687 h 3952575"/>
                <a:gd name="connsiteX2062" fmla="*/ 7630136 w 10291864"/>
                <a:gd name="connsiteY2062" fmla="*/ 1481687 h 3952575"/>
                <a:gd name="connsiteX2063" fmla="*/ 7774667 w 10291864"/>
                <a:gd name="connsiteY2063" fmla="*/ 1481687 h 3952575"/>
                <a:gd name="connsiteX2064" fmla="*/ 7809024 w 10291864"/>
                <a:gd name="connsiteY2064" fmla="*/ 1481687 h 3952575"/>
                <a:gd name="connsiteX2065" fmla="*/ 7810371 w 10291864"/>
                <a:gd name="connsiteY2065" fmla="*/ 1481687 h 3952575"/>
                <a:gd name="connsiteX2066" fmla="*/ 7816137 w 10291864"/>
                <a:gd name="connsiteY2066" fmla="*/ 1481906 h 3952575"/>
                <a:gd name="connsiteX2067" fmla="*/ 7851521 w 10291864"/>
                <a:gd name="connsiteY2067" fmla="*/ 1508337 h 3952575"/>
                <a:gd name="connsiteX2068" fmla="*/ 7981026 w 10291864"/>
                <a:gd name="connsiteY2068" fmla="*/ 1686445 h 3952575"/>
                <a:gd name="connsiteX2069" fmla="*/ 7979547 w 10291864"/>
                <a:gd name="connsiteY2069" fmla="*/ 1726369 h 3952575"/>
                <a:gd name="connsiteX2070" fmla="*/ 7852715 w 10291864"/>
                <a:gd name="connsiteY2070" fmla="*/ 1945528 h 3952575"/>
                <a:gd name="connsiteX2071" fmla="*/ 7816173 w 10291864"/>
                <a:gd name="connsiteY2071" fmla="*/ 1976987 h 3952575"/>
                <a:gd name="connsiteX2072" fmla="*/ 7810407 w 10291864"/>
                <a:gd name="connsiteY2072" fmla="*/ 1977253 h 3952575"/>
                <a:gd name="connsiteX2073" fmla="*/ 7809060 w 10291864"/>
                <a:gd name="connsiteY2073" fmla="*/ 1977253 h 3952575"/>
                <a:gd name="connsiteX2074" fmla="*/ 7774702 w 10291864"/>
                <a:gd name="connsiteY2074" fmla="*/ 1977253 h 3952575"/>
                <a:gd name="connsiteX2075" fmla="*/ 7630172 w 10291864"/>
                <a:gd name="connsiteY2075" fmla="*/ 1977253 h 3952575"/>
                <a:gd name="connsiteX2076" fmla="*/ 7595815 w 10291864"/>
                <a:gd name="connsiteY2076" fmla="*/ 1977253 h 3952575"/>
                <a:gd name="connsiteX2077" fmla="*/ 7594467 w 10291864"/>
                <a:gd name="connsiteY2077" fmla="*/ 1977253 h 3952575"/>
                <a:gd name="connsiteX2078" fmla="*/ 7588122 w 10291864"/>
                <a:gd name="connsiteY2078" fmla="*/ 1976812 h 3952575"/>
                <a:gd name="connsiteX2079" fmla="*/ 7564284 w 10291864"/>
                <a:gd name="connsiteY2079" fmla="*/ 1923212 h 3952575"/>
                <a:gd name="connsiteX2080" fmla="*/ 7689419 w 10291864"/>
                <a:gd name="connsiteY2080" fmla="*/ 1707036 h 3952575"/>
                <a:gd name="connsiteX2081" fmla="*/ 7563268 w 10291864"/>
                <a:gd name="connsiteY2081" fmla="*/ 1533545 h 3952575"/>
                <a:gd name="connsiteX2082" fmla="*/ 7588086 w 10291864"/>
                <a:gd name="connsiteY2082" fmla="*/ 1482051 h 3952575"/>
                <a:gd name="connsiteX2083" fmla="*/ 7594431 w 10291864"/>
                <a:gd name="connsiteY2083" fmla="*/ 1481687 h 3952575"/>
                <a:gd name="connsiteX2084" fmla="*/ 6639327 w 10291864"/>
                <a:gd name="connsiteY2084" fmla="*/ 1481687 h 3952575"/>
                <a:gd name="connsiteX2085" fmla="*/ 6640675 w 10291864"/>
                <a:gd name="connsiteY2085" fmla="*/ 1481687 h 3952575"/>
                <a:gd name="connsiteX2086" fmla="*/ 6675032 w 10291864"/>
                <a:gd name="connsiteY2086" fmla="*/ 1481687 h 3952575"/>
                <a:gd name="connsiteX2087" fmla="*/ 6819563 w 10291864"/>
                <a:gd name="connsiteY2087" fmla="*/ 1481687 h 3952575"/>
                <a:gd name="connsiteX2088" fmla="*/ 6853920 w 10291864"/>
                <a:gd name="connsiteY2088" fmla="*/ 1481687 h 3952575"/>
                <a:gd name="connsiteX2089" fmla="*/ 6855268 w 10291864"/>
                <a:gd name="connsiteY2089" fmla="*/ 1481687 h 3952575"/>
                <a:gd name="connsiteX2090" fmla="*/ 6861033 w 10291864"/>
                <a:gd name="connsiteY2090" fmla="*/ 1481907 h 3952575"/>
                <a:gd name="connsiteX2091" fmla="*/ 6896417 w 10291864"/>
                <a:gd name="connsiteY2091" fmla="*/ 1508338 h 3952575"/>
                <a:gd name="connsiteX2092" fmla="*/ 7025922 w 10291864"/>
                <a:gd name="connsiteY2092" fmla="*/ 1686447 h 3952575"/>
                <a:gd name="connsiteX2093" fmla="*/ 7024443 w 10291864"/>
                <a:gd name="connsiteY2093" fmla="*/ 1726371 h 3952575"/>
                <a:gd name="connsiteX2094" fmla="*/ 6897611 w 10291864"/>
                <a:gd name="connsiteY2094" fmla="*/ 1945529 h 3952575"/>
                <a:gd name="connsiteX2095" fmla="*/ 6861069 w 10291864"/>
                <a:gd name="connsiteY2095" fmla="*/ 1976988 h 3952575"/>
                <a:gd name="connsiteX2096" fmla="*/ 6855304 w 10291864"/>
                <a:gd name="connsiteY2096" fmla="*/ 1977254 h 3952575"/>
                <a:gd name="connsiteX2097" fmla="*/ 6853956 w 10291864"/>
                <a:gd name="connsiteY2097" fmla="*/ 1977254 h 3952575"/>
                <a:gd name="connsiteX2098" fmla="*/ 6819599 w 10291864"/>
                <a:gd name="connsiteY2098" fmla="*/ 1977254 h 3952575"/>
                <a:gd name="connsiteX2099" fmla="*/ 6675068 w 10291864"/>
                <a:gd name="connsiteY2099" fmla="*/ 1977254 h 3952575"/>
                <a:gd name="connsiteX2100" fmla="*/ 6640711 w 10291864"/>
                <a:gd name="connsiteY2100" fmla="*/ 1977254 h 3952575"/>
                <a:gd name="connsiteX2101" fmla="*/ 6639363 w 10291864"/>
                <a:gd name="connsiteY2101" fmla="*/ 1977254 h 3952575"/>
                <a:gd name="connsiteX2102" fmla="*/ 6633018 w 10291864"/>
                <a:gd name="connsiteY2102" fmla="*/ 1976813 h 3952575"/>
                <a:gd name="connsiteX2103" fmla="*/ 6609181 w 10291864"/>
                <a:gd name="connsiteY2103" fmla="*/ 1923213 h 3952575"/>
                <a:gd name="connsiteX2104" fmla="*/ 6734315 w 10291864"/>
                <a:gd name="connsiteY2104" fmla="*/ 1707038 h 3952575"/>
                <a:gd name="connsiteX2105" fmla="*/ 6608164 w 10291864"/>
                <a:gd name="connsiteY2105" fmla="*/ 1533546 h 3952575"/>
                <a:gd name="connsiteX2106" fmla="*/ 6632982 w 10291864"/>
                <a:gd name="connsiteY2106" fmla="*/ 1482051 h 3952575"/>
                <a:gd name="connsiteX2107" fmla="*/ 6639327 w 10291864"/>
                <a:gd name="connsiteY2107" fmla="*/ 1481687 h 3952575"/>
                <a:gd name="connsiteX2108" fmla="*/ 9504639 w 10291864"/>
                <a:gd name="connsiteY2108" fmla="*/ 1481686 h 3952575"/>
                <a:gd name="connsiteX2109" fmla="*/ 9505987 w 10291864"/>
                <a:gd name="connsiteY2109" fmla="*/ 1481686 h 3952575"/>
                <a:gd name="connsiteX2110" fmla="*/ 9540344 w 10291864"/>
                <a:gd name="connsiteY2110" fmla="*/ 1481686 h 3952575"/>
                <a:gd name="connsiteX2111" fmla="*/ 9684875 w 10291864"/>
                <a:gd name="connsiteY2111" fmla="*/ 1481686 h 3952575"/>
                <a:gd name="connsiteX2112" fmla="*/ 9719232 w 10291864"/>
                <a:gd name="connsiteY2112" fmla="*/ 1481686 h 3952575"/>
                <a:gd name="connsiteX2113" fmla="*/ 9720579 w 10291864"/>
                <a:gd name="connsiteY2113" fmla="*/ 1481686 h 3952575"/>
                <a:gd name="connsiteX2114" fmla="*/ 9726345 w 10291864"/>
                <a:gd name="connsiteY2114" fmla="*/ 1481905 h 3952575"/>
                <a:gd name="connsiteX2115" fmla="*/ 9761729 w 10291864"/>
                <a:gd name="connsiteY2115" fmla="*/ 1508336 h 3952575"/>
                <a:gd name="connsiteX2116" fmla="*/ 9891234 w 10291864"/>
                <a:gd name="connsiteY2116" fmla="*/ 1686441 h 3952575"/>
                <a:gd name="connsiteX2117" fmla="*/ 9889755 w 10291864"/>
                <a:gd name="connsiteY2117" fmla="*/ 1726365 h 3952575"/>
                <a:gd name="connsiteX2118" fmla="*/ 9762923 w 10291864"/>
                <a:gd name="connsiteY2118" fmla="*/ 1945525 h 3952575"/>
                <a:gd name="connsiteX2119" fmla="*/ 9726381 w 10291864"/>
                <a:gd name="connsiteY2119" fmla="*/ 1976984 h 3952575"/>
                <a:gd name="connsiteX2120" fmla="*/ 9720615 w 10291864"/>
                <a:gd name="connsiteY2120" fmla="*/ 1977250 h 3952575"/>
                <a:gd name="connsiteX2121" fmla="*/ 9719268 w 10291864"/>
                <a:gd name="connsiteY2121" fmla="*/ 1977250 h 3952575"/>
                <a:gd name="connsiteX2122" fmla="*/ 9684910 w 10291864"/>
                <a:gd name="connsiteY2122" fmla="*/ 1977250 h 3952575"/>
                <a:gd name="connsiteX2123" fmla="*/ 9540380 w 10291864"/>
                <a:gd name="connsiteY2123" fmla="*/ 1977250 h 3952575"/>
                <a:gd name="connsiteX2124" fmla="*/ 9506023 w 10291864"/>
                <a:gd name="connsiteY2124" fmla="*/ 1977250 h 3952575"/>
                <a:gd name="connsiteX2125" fmla="*/ 9504675 w 10291864"/>
                <a:gd name="connsiteY2125" fmla="*/ 1977250 h 3952575"/>
                <a:gd name="connsiteX2126" fmla="*/ 9498330 w 10291864"/>
                <a:gd name="connsiteY2126" fmla="*/ 1976809 h 3952575"/>
                <a:gd name="connsiteX2127" fmla="*/ 9474492 w 10291864"/>
                <a:gd name="connsiteY2127" fmla="*/ 1923209 h 3952575"/>
                <a:gd name="connsiteX2128" fmla="*/ 9599627 w 10291864"/>
                <a:gd name="connsiteY2128" fmla="*/ 1707032 h 3952575"/>
                <a:gd name="connsiteX2129" fmla="*/ 9473476 w 10291864"/>
                <a:gd name="connsiteY2129" fmla="*/ 1533543 h 3952575"/>
                <a:gd name="connsiteX2130" fmla="*/ 9498294 w 10291864"/>
                <a:gd name="connsiteY2130" fmla="*/ 1482049 h 3952575"/>
                <a:gd name="connsiteX2131" fmla="*/ 9504639 w 10291864"/>
                <a:gd name="connsiteY2131" fmla="*/ 1481686 h 3952575"/>
                <a:gd name="connsiteX2132" fmla="*/ 8549535 w 10291864"/>
                <a:gd name="connsiteY2132" fmla="*/ 1481686 h 3952575"/>
                <a:gd name="connsiteX2133" fmla="*/ 8550883 w 10291864"/>
                <a:gd name="connsiteY2133" fmla="*/ 1481686 h 3952575"/>
                <a:gd name="connsiteX2134" fmla="*/ 8585240 w 10291864"/>
                <a:gd name="connsiteY2134" fmla="*/ 1481686 h 3952575"/>
                <a:gd name="connsiteX2135" fmla="*/ 8729771 w 10291864"/>
                <a:gd name="connsiteY2135" fmla="*/ 1481686 h 3952575"/>
                <a:gd name="connsiteX2136" fmla="*/ 8764128 w 10291864"/>
                <a:gd name="connsiteY2136" fmla="*/ 1481686 h 3952575"/>
                <a:gd name="connsiteX2137" fmla="*/ 8765475 w 10291864"/>
                <a:gd name="connsiteY2137" fmla="*/ 1481686 h 3952575"/>
                <a:gd name="connsiteX2138" fmla="*/ 8771241 w 10291864"/>
                <a:gd name="connsiteY2138" fmla="*/ 1481906 h 3952575"/>
                <a:gd name="connsiteX2139" fmla="*/ 8806625 w 10291864"/>
                <a:gd name="connsiteY2139" fmla="*/ 1508337 h 3952575"/>
                <a:gd name="connsiteX2140" fmla="*/ 8936130 w 10291864"/>
                <a:gd name="connsiteY2140" fmla="*/ 1686443 h 3952575"/>
                <a:gd name="connsiteX2141" fmla="*/ 8934651 w 10291864"/>
                <a:gd name="connsiteY2141" fmla="*/ 1726367 h 3952575"/>
                <a:gd name="connsiteX2142" fmla="*/ 8807819 w 10291864"/>
                <a:gd name="connsiteY2142" fmla="*/ 1945526 h 3952575"/>
                <a:gd name="connsiteX2143" fmla="*/ 8771277 w 10291864"/>
                <a:gd name="connsiteY2143" fmla="*/ 1976985 h 3952575"/>
                <a:gd name="connsiteX2144" fmla="*/ 8765511 w 10291864"/>
                <a:gd name="connsiteY2144" fmla="*/ 1977251 h 3952575"/>
                <a:gd name="connsiteX2145" fmla="*/ 8764164 w 10291864"/>
                <a:gd name="connsiteY2145" fmla="*/ 1977251 h 3952575"/>
                <a:gd name="connsiteX2146" fmla="*/ 8729806 w 10291864"/>
                <a:gd name="connsiteY2146" fmla="*/ 1977251 h 3952575"/>
                <a:gd name="connsiteX2147" fmla="*/ 8585276 w 10291864"/>
                <a:gd name="connsiteY2147" fmla="*/ 1977251 h 3952575"/>
                <a:gd name="connsiteX2148" fmla="*/ 8550919 w 10291864"/>
                <a:gd name="connsiteY2148" fmla="*/ 1977251 h 3952575"/>
                <a:gd name="connsiteX2149" fmla="*/ 8549571 w 10291864"/>
                <a:gd name="connsiteY2149" fmla="*/ 1977251 h 3952575"/>
                <a:gd name="connsiteX2150" fmla="*/ 8543226 w 10291864"/>
                <a:gd name="connsiteY2150" fmla="*/ 1976811 h 3952575"/>
                <a:gd name="connsiteX2151" fmla="*/ 8519388 w 10291864"/>
                <a:gd name="connsiteY2151" fmla="*/ 1923210 h 3952575"/>
                <a:gd name="connsiteX2152" fmla="*/ 8644523 w 10291864"/>
                <a:gd name="connsiteY2152" fmla="*/ 1707034 h 3952575"/>
                <a:gd name="connsiteX2153" fmla="*/ 8518372 w 10291864"/>
                <a:gd name="connsiteY2153" fmla="*/ 1533544 h 3952575"/>
                <a:gd name="connsiteX2154" fmla="*/ 8543190 w 10291864"/>
                <a:gd name="connsiteY2154" fmla="*/ 1482050 h 3952575"/>
                <a:gd name="connsiteX2155" fmla="*/ 8549535 w 10291864"/>
                <a:gd name="connsiteY2155" fmla="*/ 1481686 h 3952575"/>
                <a:gd name="connsiteX2156" fmla="*/ 431178 w 10291864"/>
                <a:gd name="connsiteY2156" fmla="*/ 1295906 h 3952575"/>
                <a:gd name="connsiteX2157" fmla="*/ 432525 w 10291864"/>
                <a:gd name="connsiteY2157" fmla="*/ 1295906 h 3952575"/>
                <a:gd name="connsiteX2158" fmla="*/ 466884 w 10291864"/>
                <a:gd name="connsiteY2158" fmla="*/ 1295906 h 3952575"/>
                <a:gd name="connsiteX2159" fmla="*/ 611413 w 10291864"/>
                <a:gd name="connsiteY2159" fmla="*/ 1295906 h 3952575"/>
                <a:gd name="connsiteX2160" fmla="*/ 645770 w 10291864"/>
                <a:gd name="connsiteY2160" fmla="*/ 1295906 h 3952575"/>
                <a:gd name="connsiteX2161" fmla="*/ 647118 w 10291864"/>
                <a:gd name="connsiteY2161" fmla="*/ 1295906 h 3952575"/>
                <a:gd name="connsiteX2162" fmla="*/ 652883 w 10291864"/>
                <a:gd name="connsiteY2162" fmla="*/ 1296126 h 3952575"/>
                <a:gd name="connsiteX2163" fmla="*/ 688267 w 10291864"/>
                <a:gd name="connsiteY2163" fmla="*/ 1322555 h 3952575"/>
                <a:gd name="connsiteX2164" fmla="*/ 817773 w 10291864"/>
                <a:gd name="connsiteY2164" fmla="*/ 1500655 h 3952575"/>
                <a:gd name="connsiteX2165" fmla="*/ 816294 w 10291864"/>
                <a:gd name="connsiteY2165" fmla="*/ 1540582 h 3952575"/>
                <a:gd name="connsiteX2166" fmla="*/ 689461 w 10291864"/>
                <a:gd name="connsiteY2166" fmla="*/ 1759752 h 3952575"/>
                <a:gd name="connsiteX2167" fmla="*/ 652919 w 10291864"/>
                <a:gd name="connsiteY2167" fmla="*/ 1791210 h 3952575"/>
                <a:gd name="connsiteX2168" fmla="*/ 647153 w 10291864"/>
                <a:gd name="connsiteY2168" fmla="*/ 1791469 h 3952575"/>
                <a:gd name="connsiteX2169" fmla="*/ 645807 w 10291864"/>
                <a:gd name="connsiteY2169" fmla="*/ 1791469 h 3952575"/>
                <a:gd name="connsiteX2170" fmla="*/ 611449 w 10291864"/>
                <a:gd name="connsiteY2170" fmla="*/ 1791469 h 3952575"/>
                <a:gd name="connsiteX2171" fmla="*/ 466919 w 10291864"/>
                <a:gd name="connsiteY2171" fmla="*/ 1791469 h 3952575"/>
                <a:gd name="connsiteX2172" fmla="*/ 432561 w 10291864"/>
                <a:gd name="connsiteY2172" fmla="*/ 1791469 h 3952575"/>
                <a:gd name="connsiteX2173" fmla="*/ 431213 w 10291864"/>
                <a:gd name="connsiteY2173" fmla="*/ 1791469 h 3952575"/>
                <a:gd name="connsiteX2174" fmla="*/ 424869 w 10291864"/>
                <a:gd name="connsiteY2174" fmla="*/ 1791030 h 3952575"/>
                <a:gd name="connsiteX2175" fmla="*/ 401032 w 10291864"/>
                <a:gd name="connsiteY2175" fmla="*/ 1737435 h 3952575"/>
                <a:gd name="connsiteX2176" fmla="*/ 526167 w 10291864"/>
                <a:gd name="connsiteY2176" fmla="*/ 1521248 h 3952575"/>
                <a:gd name="connsiteX2177" fmla="*/ 400016 w 10291864"/>
                <a:gd name="connsiteY2177" fmla="*/ 1347750 h 3952575"/>
                <a:gd name="connsiteX2178" fmla="*/ 424833 w 10291864"/>
                <a:gd name="connsiteY2178" fmla="*/ 1296270 h 3952575"/>
                <a:gd name="connsiteX2179" fmla="*/ 431178 w 10291864"/>
                <a:gd name="connsiteY2179" fmla="*/ 1295906 h 3952575"/>
                <a:gd name="connsiteX2180" fmla="*/ 1386278 w 10291864"/>
                <a:gd name="connsiteY2180" fmla="*/ 1295905 h 3952575"/>
                <a:gd name="connsiteX2181" fmla="*/ 1387626 w 10291864"/>
                <a:gd name="connsiteY2181" fmla="*/ 1295905 h 3952575"/>
                <a:gd name="connsiteX2182" fmla="*/ 1421983 w 10291864"/>
                <a:gd name="connsiteY2182" fmla="*/ 1295905 h 3952575"/>
                <a:gd name="connsiteX2183" fmla="*/ 1566514 w 10291864"/>
                <a:gd name="connsiteY2183" fmla="*/ 1295905 h 3952575"/>
                <a:gd name="connsiteX2184" fmla="*/ 1600872 w 10291864"/>
                <a:gd name="connsiteY2184" fmla="*/ 1295905 h 3952575"/>
                <a:gd name="connsiteX2185" fmla="*/ 1602220 w 10291864"/>
                <a:gd name="connsiteY2185" fmla="*/ 1295905 h 3952575"/>
                <a:gd name="connsiteX2186" fmla="*/ 1607986 w 10291864"/>
                <a:gd name="connsiteY2186" fmla="*/ 1296125 h 3952575"/>
                <a:gd name="connsiteX2187" fmla="*/ 1643369 w 10291864"/>
                <a:gd name="connsiteY2187" fmla="*/ 1322554 h 3952575"/>
                <a:gd name="connsiteX2188" fmla="*/ 1772874 w 10291864"/>
                <a:gd name="connsiteY2188" fmla="*/ 1500654 h 3952575"/>
                <a:gd name="connsiteX2189" fmla="*/ 1771396 w 10291864"/>
                <a:gd name="connsiteY2189" fmla="*/ 1540580 h 3952575"/>
                <a:gd name="connsiteX2190" fmla="*/ 1644565 w 10291864"/>
                <a:gd name="connsiteY2190" fmla="*/ 1759750 h 3952575"/>
                <a:gd name="connsiteX2191" fmla="*/ 1608021 w 10291864"/>
                <a:gd name="connsiteY2191" fmla="*/ 1791208 h 3952575"/>
                <a:gd name="connsiteX2192" fmla="*/ 1602255 w 10291864"/>
                <a:gd name="connsiteY2192" fmla="*/ 1791469 h 3952575"/>
                <a:gd name="connsiteX2193" fmla="*/ 1600908 w 10291864"/>
                <a:gd name="connsiteY2193" fmla="*/ 1791469 h 3952575"/>
                <a:gd name="connsiteX2194" fmla="*/ 1566551 w 10291864"/>
                <a:gd name="connsiteY2194" fmla="*/ 1791469 h 3952575"/>
                <a:gd name="connsiteX2195" fmla="*/ 1422019 w 10291864"/>
                <a:gd name="connsiteY2195" fmla="*/ 1791469 h 3952575"/>
                <a:gd name="connsiteX2196" fmla="*/ 1387662 w 10291864"/>
                <a:gd name="connsiteY2196" fmla="*/ 1791469 h 3952575"/>
                <a:gd name="connsiteX2197" fmla="*/ 1386315 w 10291864"/>
                <a:gd name="connsiteY2197" fmla="*/ 1791469 h 3952575"/>
                <a:gd name="connsiteX2198" fmla="*/ 1379970 w 10291864"/>
                <a:gd name="connsiteY2198" fmla="*/ 1791028 h 3952575"/>
                <a:gd name="connsiteX2199" fmla="*/ 1356132 w 10291864"/>
                <a:gd name="connsiteY2199" fmla="*/ 1737433 h 3952575"/>
                <a:gd name="connsiteX2200" fmla="*/ 1481268 w 10291864"/>
                <a:gd name="connsiteY2200" fmla="*/ 1521246 h 3952575"/>
                <a:gd name="connsiteX2201" fmla="*/ 1355115 w 10291864"/>
                <a:gd name="connsiteY2201" fmla="*/ 1347750 h 3952575"/>
                <a:gd name="connsiteX2202" fmla="*/ 1379933 w 10291864"/>
                <a:gd name="connsiteY2202" fmla="*/ 1296269 h 3952575"/>
                <a:gd name="connsiteX2203" fmla="*/ 1386278 w 10291864"/>
                <a:gd name="connsiteY2203" fmla="*/ 1295905 h 3952575"/>
                <a:gd name="connsiteX2204" fmla="*/ 3296466 w 10291864"/>
                <a:gd name="connsiteY2204" fmla="*/ 1295902 h 3952575"/>
                <a:gd name="connsiteX2205" fmla="*/ 3297813 w 10291864"/>
                <a:gd name="connsiteY2205" fmla="*/ 1295902 h 3952575"/>
                <a:gd name="connsiteX2206" fmla="*/ 3332170 w 10291864"/>
                <a:gd name="connsiteY2206" fmla="*/ 1295902 h 3952575"/>
                <a:gd name="connsiteX2207" fmla="*/ 3476701 w 10291864"/>
                <a:gd name="connsiteY2207" fmla="*/ 1295902 h 3952575"/>
                <a:gd name="connsiteX2208" fmla="*/ 3511059 w 10291864"/>
                <a:gd name="connsiteY2208" fmla="*/ 1295902 h 3952575"/>
                <a:gd name="connsiteX2209" fmla="*/ 3512407 w 10291864"/>
                <a:gd name="connsiteY2209" fmla="*/ 1295902 h 3952575"/>
                <a:gd name="connsiteX2210" fmla="*/ 3518171 w 10291864"/>
                <a:gd name="connsiteY2210" fmla="*/ 1296123 h 3952575"/>
                <a:gd name="connsiteX2211" fmla="*/ 3553555 w 10291864"/>
                <a:gd name="connsiteY2211" fmla="*/ 1322552 h 3952575"/>
                <a:gd name="connsiteX2212" fmla="*/ 3683061 w 10291864"/>
                <a:gd name="connsiteY2212" fmla="*/ 1500652 h 3952575"/>
                <a:gd name="connsiteX2213" fmla="*/ 3681583 w 10291864"/>
                <a:gd name="connsiteY2213" fmla="*/ 1540579 h 3952575"/>
                <a:gd name="connsiteX2214" fmla="*/ 3554749 w 10291864"/>
                <a:gd name="connsiteY2214" fmla="*/ 1759746 h 3952575"/>
                <a:gd name="connsiteX2215" fmla="*/ 3518207 w 10291864"/>
                <a:gd name="connsiteY2215" fmla="*/ 1791204 h 3952575"/>
                <a:gd name="connsiteX2216" fmla="*/ 3512442 w 10291864"/>
                <a:gd name="connsiteY2216" fmla="*/ 1791466 h 3952575"/>
                <a:gd name="connsiteX2217" fmla="*/ 3511094 w 10291864"/>
                <a:gd name="connsiteY2217" fmla="*/ 1791466 h 3952575"/>
                <a:gd name="connsiteX2218" fmla="*/ 3476737 w 10291864"/>
                <a:gd name="connsiteY2218" fmla="*/ 1791466 h 3952575"/>
                <a:gd name="connsiteX2219" fmla="*/ 3332207 w 10291864"/>
                <a:gd name="connsiteY2219" fmla="*/ 1791466 h 3952575"/>
                <a:gd name="connsiteX2220" fmla="*/ 3297849 w 10291864"/>
                <a:gd name="connsiteY2220" fmla="*/ 1791466 h 3952575"/>
                <a:gd name="connsiteX2221" fmla="*/ 3296502 w 10291864"/>
                <a:gd name="connsiteY2221" fmla="*/ 1791466 h 3952575"/>
                <a:gd name="connsiteX2222" fmla="*/ 3290156 w 10291864"/>
                <a:gd name="connsiteY2222" fmla="*/ 1791026 h 3952575"/>
                <a:gd name="connsiteX2223" fmla="*/ 3266318 w 10291864"/>
                <a:gd name="connsiteY2223" fmla="*/ 1737430 h 3952575"/>
                <a:gd name="connsiteX2224" fmla="*/ 3391453 w 10291864"/>
                <a:gd name="connsiteY2224" fmla="*/ 1521245 h 3952575"/>
                <a:gd name="connsiteX2225" fmla="*/ 3265301 w 10291864"/>
                <a:gd name="connsiteY2225" fmla="*/ 1347750 h 3952575"/>
                <a:gd name="connsiteX2226" fmla="*/ 3290120 w 10291864"/>
                <a:gd name="connsiteY2226" fmla="*/ 1296267 h 3952575"/>
                <a:gd name="connsiteX2227" fmla="*/ 3296466 w 10291864"/>
                <a:gd name="connsiteY2227" fmla="*/ 1295902 h 3952575"/>
                <a:gd name="connsiteX2228" fmla="*/ 4251570 w 10291864"/>
                <a:gd name="connsiteY2228" fmla="*/ 1295901 h 3952575"/>
                <a:gd name="connsiteX2229" fmla="*/ 4252919 w 10291864"/>
                <a:gd name="connsiteY2229" fmla="*/ 1295901 h 3952575"/>
                <a:gd name="connsiteX2230" fmla="*/ 4287275 w 10291864"/>
                <a:gd name="connsiteY2230" fmla="*/ 1295901 h 3952575"/>
                <a:gd name="connsiteX2231" fmla="*/ 4431806 w 10291864"/>
                <a:gd name="connsiteY2231" fmla="*/ 1295901 h 3952575"/>
                <a:gd name="connsiteX2232" fmla="*/ 4466164 w 10291864"/>
                <a:gd name="connsiteY2232" fmla="*/ 1295901 h 3952575"/>
                <a:gd name="connsiteX2233" fmla="*/ 4467510 w 10291864"/>
                <a:gd name="connsiteY2233" fmla="*/ 1295901 h 3952575"/>
                <a:gd name="connsiteX2234" fmla="*/ 4473276 w 10291864"/>
                <a:gd name="connsiteY2234" fmla="*/ 1296121 h 3952575"/>
                <a:gd name="connsiteX2235" fmla="*/ 4508659 w 10291864"/>
                <a:gd name="connsiteY2235" fmla="*/ 1322551 h 3952575"/>
                <a:gd name="connsiteX2236" fmla="*/ 4638164 w 10291864"/>
                <a:gd name="connsiteY2236" fmla="*/ 1500652 h 3952575"/>
                <a:gd name="connsiteX2237" fmla="*/ 4636684 w 10291864"/>
                <a:gd name="connsiteY2237" fmla="*/ 1540578 h 3952575"/>
                <a:gd name="connsiteX2238" fmla="*/ 4509854 w 10291864"/>
                <a:gd name="connsiteY2238" fmla="*/ 1759744 h 3952575"/>
                <a:gd name="connsiteX2239" fmla="*/ 4473312 w 10291864"/>
                <a:gd name="connsiteY2239" fmla="*/ 1791202 h 3952575"/>
                <a:gd name="connsiteX2240" fmla="*/ 4467546 w 10291864"/>
                <a:gd name="connsiteY2240" fmla="*/ 1791465 h 3952575"/>
                <a:gd name="connsiteX2241" fmla="*/ 4466198 w 10291864"/>
                <a:gd name="connsiteY2241" fmla="*/ 1791465 h 3952575"/>
                <a:gd name="connsiteX2242" fmla="*/ 4431842 w 10291864"/>
                <a:gd name="connsiteY2242" fmla="*/ 1791465 h 3952575"/>
                <a:gd name="connsiteX2243" fmla="*/ 4287310 w 10291864"/>
                <a:gd name="connsiteY2243" fmla="*/ 1791465 h 3952575"/>
                <a:gd name="connsiteX2244" fmla="*/ 4252953 w 10291864"/>
                <a:gd name="connsiteY2244" fmla="*/ 1791465 h 3952575"/>
                <a:gd name="connsiteX2245" fmla="*/ 4251605 w 10291864"/>
                <a:gd name="connsiteY2245" fmla="*/ 1791465 h 3952575"/>
                <a:gd name="connsiteX2246" fmla="*/ 4245262 w 10291864"/>
                <a:gd name="connsiteY2246" fmla="*/ 1791025 h 3952575"/>
                <a:gd name="connsiteX2247" fmla="*/ 4221423 w 10291864"/>
                <a:gd name="connsiteY2247" fmla="*/ 1737428 h 3952575"/>
                <a:gd name="connsiteX2248" fmla="*/ 4346559 w 10291864"/>
                <a:gd name="connsiteY2248" fmla="*/ 1521244 h 3952575"/>
                <a:gd name="connsiteX2249" fmla="*/ 4220407 w 10291864"/>
                <a:gd name="connsiteY2249" fmla="*/ 1347750 h 3952575"/>
                <a:gd name="connsiteX2250" fmla="*/ 4245224 w 10291864"/>
                <a:gd name="connsiteY2250" fmla="*/ 1296265 h 3952575"/>
                <a:gd name="connsiteX2251" fmla="*/ 4251570 w 10291864"/>
                <a:gd name="connsiteY2251" fmla="*/ 1295901 h 3952575"/>
                <a:gd name="connsiteX2252" fmla="*/ 5206671 w 10291864"/>
                <a:gd name="connsiteY2252" fmla="*/ 1295900 h 3952575"/>
                <a:gd name="connsiteX2253" fmla="*/ 5208019 w 10291864"/>
                <a:gd name="connsiteY2253" fmla="*/ 1295900 h 3952575"/>
                <a:gd name="connsiteX2254" fmla="*/ 5242376 w 10291864"/>
                <a:gd name="connsiteY2254" fmla="*/ 1295900 h 3952575"/>
                <a:gd name="connsiteX2255" fmla="*/ 5386907 w 10291864"/>
                <a:gd name="connsiteY2255" fmla="*/ 1295900 h 3952575"/>
                <a:gd name="connsiteX2256" fmla="*/ 5421264 w 10291864"/>
                <a:gd name="connsiteY2256" fmla="*/ 1295900 h 3952575"/>
                <a:gd name="connsiteX2257" fmla="*/ 5422612 w 10291864"/>
                <a:gd name="connsiteY2257" fmla="*/ 1295900 h 3952575"/>
                <a:gd name="connsiteX2258" fmla="*/ 5428377 w 10291864"/>
                <a:gd name="connsiteY2258" fmla="*/ 1296120 h 3952575"/>
                <a:gd name="connsiteX2259" fmla="*/ 5463761 w 10291864"/>
                <a:gd name="connsiteY2259" fmla="*/ 1322549 h 3952575"/>
                <a:gd name="connsiteX2260" fmla="*/ 5593266 w 10291864"/>
                <a:gd name="connsiteY2260" fmla="*/ 1500651 h 3952575"/>
                <a:gd name="connsiteX2261" fmla="*/ 5591787 w 10291864"/>
                <a:gd name="connsiteY2261" fmla="*/ 1540577 h 3952575"/>
                <a:gd name="connsiteX2262" fmla="*/ 5464955 w 10291864"/>
                <a:gd name="connsiteY2262" fmla="*/ 1759742 h 3952575"/>
                <a:gd name="connsiteX2263" fmla="*/ 5428413 w 10291864"/>
                <a:gd name="connsiteY2263" fmla="*/ 1791200 h 3952575"/>
                <a:gd name="connsiteX2264" fmla="*/ 5422648 w 10291864"/>
                <a:gd name="connsiteY2264" fmla="*/ 1791463 h 3952575"/>
                <a:gd name="connsiteX2265" fmla="*/ 5421300 w 10291864"/>
                <a:gd name="connsiteY2265" fmla="*/ 1791463 h 3952575"/>
                <a:gd name="connsiteX2266" fmla="*/ 5386943 w 10291864"/>
                <a:gd name="connsiteY2266" fmla="*/ 1791463 h 3952575"/>
                <a:gd name="connsiteX2267" fmla="*/ 5242412 w 10291864"/>
                <a:gd name="connsiteY2267" fmla="*/ 1791463 h 3952575"/>
                <a:gd name="connsiteX2268" fmla="*/ 5208055 w 10291864"/>
                <a:gd name="connsiteY2268" fmla="*/ 1791463 h 3952575"/>
                <a:gd name="connsiteX2269" fmla="*/ 5206707 w 10291864"/>
                <a:gd name="connsiteY2269" fmla="*/ 1791463 h 3952575"/>
                <a:gd name="connsiteX2270" fmla="*/ 5200362 w 10291864"/>
                <a:gd name="connsiteY2270" fmla="*/ 1791024 h 3952575"/>
                <a:gd name="connsiteX2271" fmla="*/ 5176525 w 10291864"/>
                <a:gd name="connsiteY2271" fmla="*/ 1737426 h 3952575"/>
                <a:gd name="connsiteX2272" fmla="*/ 5301659 w 10291864"/>
                <a:gd name="connsiteY2272" fmla="*/ 1521243 h 3952575"/>
                <a:gd name="connsiteX2273" fmla="*/ 5175508 w 10291864"/>
                <a:gd name="connsiteY2273" fmla="*/ 1347750 h 3952575"/>
                <a:gd name="connsiteX2274" fmla="*/ 5200326 w 10291864"/>
                <a:gd name="connsiteY2274" fmla="*/ 1296264 h 3952575"/>
                <a:gd name="connsiteX2275" fmla="*/ 5206671 w 10291864"/>
                <a:gd name="connsiteY2275" fmla="*/ 1295900 h 3952575"/>
                <a:gd name="connsiteX2276" fmla="*/ 6161775 w 10291864"/>
                <a:gd name="connsiteY2276" fmla="*/ 1295899 h 3952575"/>
                <a:gd name="connsiteX2277" fmla="*/ 6163123 w 10291864"/>
                <a:gd name="connsiteY2277" fmla="*/ 1295899 h 3952575"/>
                <a:gd name="connsiteX2278" fmla="*/ 6197480 w 10291864"/>
                <a:gd name="connsiteY2278" fmla="*/ 1295899 h 3952575"/>
                <a:gd name="connsiteX2279" fmla="*/ 6342011 w 10291864"/>
                <a:gd name="connsiteY2279" fmla="*/ 1295899 h 3952575"/>
                <a:gd name="connsiteX2280" fmla="*/ 6376368 w 10291864"/>
                <a:gd name="connsiteY2280" fmla="*/ 1295899 h 3952575"/>
                <a:gd name="connsiteX2281" fmla="*/ 6377716 w 10291864"/>
                <a:gd name="connsiteY2281" fmla="*/ 1295899 h 3952575"/>
                <a:gd name="connsiteX2282" fmla="*/ 6383481 w 10291864"/>
                <a:gd name="connsiteY2282" fmla="*/ 1296119 h 3952575"/>
                <a:gd name="connsiteX2283" fmla="*/ 6418865 w 10291864"/>
                <a:gd name="connsiteY2283" fmla="*/ 1322548 h 3952575"/>
                <a:gd name="connsiteX2284" fmla="*/ 6548370 w 10291864"/>
                <a:gd name="connsiteY2284" fmla="*/ 1500650 h 3952575"/>
                <a:gd name="connsiteX2285" fmla="*/ 6546891 w 10291864"/>
                <a:gd name="connsiteY2285" fmla="*/ 1540576 h 3952575"/>
                <a:gd name="connsiteX2286" fmla="*/ 6420059 w 10291864"/>
                <a:gd name="connsiteY2286" fmla="*/ 1759740 h 3952575"/>
                <a:gd name="connsiteX2287" fmla="*/ 6383517 w 10291864"/>
                <a:gd name="connsiteY2287" fmla="*/ 1791199 h 3952575"/>
                <a:gd name="connsiteX2288" fmla="*/ 6377752 w 10291864"/>
                <a:gd name="connsiteY2288" fmla="*/ 1791462 h 3952575"/>
                <a:gd name="connsiteX2289" fmla="*/ 6376404 w 10291864"/>
                <a:gd name="connsiteY2289" fmla="*/ 1791462 h 3952575"/>
                <a:gd name="connsiteX2290" fmla="*/ 6342047 w 10291864"/>
                <a:gd name="connsiteY2290" fmla="*/ 1791462 h 3952575"/>
                <a:gd name="connsiteX2291" fmla="*/ 6197516 w 10291864"/>
                <a:gd name="connsiteY2291" fmla="*/ 1791462 h 3952575"/>
                <a:gd name="connsiteX2292" fmla="*/ 6163159 w 10291864"/>
                <a:gd name="connsiteY2292" fmla="*/ 1791462 h 3952575"/>
                <a:gd name="connsiteX2293" fmla="*/ 6161811 w 10291864"/>
                <a:gd name="connsiteY2293" fmla="*/ 1791462 h 3952575"/>
                <a:gd name="connsiteX2294" fmla="*/ 6155466 w 10291864"/>
                <a:gd name="connsiteY2294" fmla="*/ 1791022 h 3952575"/>
                <a:gd name="connsiteX2295" fmla="*/ 6131629 w 10291864"/>
                <a:gd name="connsiteY2295" fmla="*/ 1737424 h 3952575"/>
                <a:gd name="connsiteX2296" fmla="*/ 6256763 w 10291864"/>
                <a:gd name="connsiteY2296" fmla="*/ 1521242 h 3952575"/>
                <a:gd name="connsiteX2297" fmla="*/ 6130612 w 10291864"/>
                <a:gd name="connsiteY2297" fmla="*/ 1347750 h 3952575"/>
                <a:gd name="connsiteX2298" fmla="*/ 6155430 w 10291864"/>
                <a:gd name="connsiteY2298" fmla="*/ 1296263 h 3952575"/>
                <a:gd name="connsiteX2299" fmla="*/ 6161775 w 10291864"/>
                <a:gd name="connsiteY2299" fmla="*/ 1295899 h 3952575"/>
                <a:gd name="connsiteX2300" fmla="*/ 7116879 w 10291864"/>
                <a:gd name="connsiteY2300" fmla="*/ 1295898 h 3952575"/>
                <a:gd name="connsiteX2301" fmla="*/ 7118227 w 10291864"/>
                <a:gd name="connsiteY2301" fmla="*/ 1295898 h 3952575"/>
                <a:gd name="connsiteX2302" fmla="*/ 7152584 w 10291864"/>
                <a:gd name="connsiteY2302" fmla="*/ 1295898 h 3952575"/>
                <a:gd name="connsiteX2303" fmla="*/ 7297115 w 10291864"/>
                <a:gd name="connsiteY2303" fmla="*/ 1295898 h 3952575"/>
                <a:gd name="connsiteX2304" fmla="*/ 7331472 w 10291864"/>
                <a:gd name="connsiteY2304" fmla="*/ 1295898 h 3952575"/>
                <a:gd name="connsiteX2305" fmla="*/ 7332820 w 10291864"/>
                <a:gd name="connsiteY2305" fmla="*/ 1295898 h 3952575"/>
                <a:gd name="connsiteX2306" fmla="*/ 7338585 w 10291864"/>
                <a:gd name="connsiteY2306" fmla="*/ 1296117 h 3952575"/>
                <a:gd name="connsiteX2307" fmla="*/ 7373969 w 10291864"/>
                <a:gd name="connsiteY2307" fmla="*/ 1322547 h 3952575"/>
                <a:gd name="connsiteX2308" fmla="*/ 7503474 w 10291864"/>
                <a:gd name="connsiteY2308" fmla="*/ 1500649 h 3952575"/>
                <a:gd name="connsiteX2309" fmla="*/ 7501995 w 10291864"/>
                <a:gd name="connsiteY2309" fmla="*/ 1540575 h 3952575"/>
                <a:gd name="connsiteX2310" fmla="*/ 7375163 w 10291864"/>
                <a:gd name="connsiteY2310" fmla="*/ 1759739 h 3952575"/>
                <a:gd name="connsiteX2311" fmla="*/ 7338621 w 10291864"/>
                <a:gd name="connsiteY2311" fmla="*/ 1791197 h 3952575"/>
                <a:gd name="connsiteX2312" fmla="*/ 7332856 w 10291864"/>
                <a:gd name="connsiteY2312" fmla="*/ 1791461 h 3952575"/>
                <a:gd name="connsiteX2313" fmla="*/ 7331508 w 10291864"/>
                <a:gd name="connsiteY2313" fmla="*/ 1791461 h 3952575"/>
                <a:gd name="connsiteX2314" fmla="*/ 7297151 w 10291864"/>
                <a:gd name="connsiteY2314" fmla="*/ 1791461 h 3952575"/>
                <a:gd name="connsiteX2315" fmla="*/ 7152620 w 10291864"/>
                <a:gd name="connsiteY2315" fmla="*/ 1791461 h 3952575"/>
                <a:gd name="connsiteX2316" fmla="*/ 7118263 w 10291864"/>
                <a:gd name="connsiteY2316" fmla="*/ 1791461 h 3952575"/>
                <a:gd name="connsiteX2317" fmla="*/ 7116915 w 10291864"/>
                <a:gd name="connsiteY2317" fmla="*/ 1791461 h 3952575"/>
                <a:gd name="connsiteX2318" fmla="*/ 7110570 w 10291864"/>
                <a:gd name="connsiteY2318" fmla="*/ 1791021 h 3952575"/>
                <a:gd name="connsiteX2319" fmla="*/ 7086733 w 10291864"/>
                <a:gd name="connsiteY2319" fmla="*/ 1737422 h 3952575"/>
                <a:gd name="connsiteX2320" fmla="*/ 7211867 w 10291864"/>
                <a:gd name="connsiteY2320" fmla="*/ 1521241 h 3952575"/>
                <a:gd name="connsiteX2321" fmla="*/ 7085716 w 10291864"/>
                <a:gd name="connsiteY2321" fmla="*/ 1347750 h 3952575"/>
                <a:gd name="connsiteX2322" fmla="*/ 7110534 w 10291864"/>
                <a:gd name="connsiteY2322" fmla="*/ 1296261 h 3952575"/>
                <a:gd name="connsiteX2323" fmla="*/ 7116879 w 10291864"/>
                <a:gd name="connsiteY2323" fmla="*/ 1295898 h 3952575"/>
                <a:gd name="connsiteX2324" fmla="*/ 8071983 w 10291864"/>
                <a:gd name="connsiteY2324" fmla="*/ 1295896 h 3952575"/>
                <a:gd name="connsiteX2325" fmla="*/ 8073331 w 10291864"/>
                <a:gd name="connsiteY2325" fmla="*/ 1295896 h 3952575"/>
                <a:gd name="connsiteX2326" fmla="*/ 8107688 w 10291864"/>
                <a:gd name="connsiteY2326" fmla="*/ 1295896 h 3952575"/>
                <a:gd name="connsiteX2327" fmla="*/ 8252219 w 10291864"/>
                <a:gd name="connsiteY2327" fmla="*/ 1295896 h 3952575"/>
                <a:gd name="connsiteX2328" fmla="*/ 8286576 w 10291864"/>
                <a:gd name="connsiteY2328" fmla="*/ 1295896 h 3952575"/>
                <a:gd name="connsiteX2329" fmla="*/ 8287923 w 10291864"/>
                <a:gd name="connsiteY2329" fmla="*/ 1295896 h 3952575"/>
                <a:gd name="connsiteX2330" fmla="*/ 8293689 w 10291864"/>
                <a:gd name="connsiteY2330" fmla="*/ 1296116 h 3952575"/>
                <a:gd name="connsiteX2331" fmla="*/ 8329073 w 10291864"/>
                <a:gd name="connsiteY2331" fmla="*/ 1322546 h 3952575"/>
                <a:gd name="connsiteX2332" fmla="*/ 8458578 w 10291864"/>
                <a:gd name="connsiteY2332" fmla="*/ 1500648 h 3952575"/>
                <a:gd name="connsiteX2333" fmla="*/ 8457099 w 10291864"/>
                <a:gd name="connsiteY2333" fmla="*/ 1540574 h 3952575"/>
                <a:gd name="connsiteX2334" fmla="*/ 8330267 w 10291864"/>
                <a:gd name="connsiteY2334" fmla="*/ 1759737 h 3952575"/>
                <a:gd name="connsiteX2335" fmla="*/ 8293725 w 10291864"/>
                <a:gd name="connsiteY2335" fmla="*/ 1791195 h 3952575"/>
                <a:gd name="connsiteX2336" fmla="*/ 8287959 w 10291864"/>
                <a:gd name="connsiteY2336" fmla="*/ 1791460 h 3952575"/>
                <a:gd name="connsiteX2337" fmla="*/ 8286612 w 10291864"/>
                <a:gd name="connsiteY2337" fmla="*/ 1791460 h 3952575"/>
                <a:gd name="connsiteX2338" fmla="*/ 8252254 w 10291864"/>
                <a:gd name="connsiteY2338" fmla="*/ 1791460 h 3952575"/>
                <a:gd name="connsiteX2339" fmla="*/ 8107724 w 10291864"/>
                <a:gd name="connsiteY2339" fmla="*/ 1791460 h 3952575"/>
                <a:gd name="connsiteX2340" fmla="*/ 8073367 w 10291864"/>
                <a:gd name="connsiteY2340" fmla="*/ 1791460 h 3952575"/>
                <a:gd name="connsiteX2341" fmla="*/ 8072019 w 10291864"/>
                <a:gd name="connsiteY2341" fmla="*/ 1791460 h 3952575"/>
                <a:gd name="connsiteX2342" fmla="*/ 8065674 w 10291864"/>
                <a:gd name="connsiteY2342" fmla="*/ 1791020 h 3952575"/>
                <a:gd name="connsiteX2343" fmla="*/ 8041836 w 10291864"/>
                <a:gd name="connsiteY2343" fmla="*/ 1737420 h 3952575"/>
                <a:gd name="connsiteX2344" fmla="*/ 8166971 w 10291864"/>
                <a:gd name="connsiteY2344" fmla="*/ 1521240 h 3952575"/>
                <a:gd name="connsiteX2345" fmla="*/ 8040820 w 10291864"/>
                <a:gd name="connsiteY2345" fmla="*/ 1347750 h 3952575"/>
                <a:gd name="connsiteX2346" fmla="*/ 8065638 w 10291864"/>
                <a:gd name="connsiteY2346" fmla="*/ 1296260 h 3952575"/>
                <a:gd name="connsiteX2347" fmla="*/ 8071983 w 10291864"/>
                <a:gd name="connsiteY2347" fmla="*/ 1295896 h 3952575"/>
                <a:gd name="connsiteX2348" fmla="*/ 9027087 w 10291864"/>
                <a:gd name="connsiteY2348" fmla="*/ 1295895 h 3952575"/>
                <a:gd name="connsiteX2349" fmla="*/ 9028435 w 10291864"/>
                <a:gd name="connsiteY2349" fmla="*/ 1295895 h 3952575"/>
                <a:gd name="connsiteX2350" fmla="*/ 9062792 w 10291864"/>
                <a:gd name="connsiteY2350" fmla="*/ 1295895 h 3952575"/>
                <a:gd name="connsiteX2351" fmla="*/ 9207323 w 10291864"/>
                <a:gd name="connsiteY2351" fmla="*/ 1295895 h 3952575"/>
                <a:gd name="connsiteX2352" fmla="*/ 9241680 w 10291864"/>
                <a:gd name="connsiteY2352" fmla="*/ 1295895 h 3952575"/>
                <a:gd name="connsiteX2353" fmla="*/ 9243027 w 10291864"/>
                <a:gd name="connsiteY2353" fmla="*/ 1295895 h 3952575"/>
                <a:gd name="connsiteX2354" fmla="*/ 9248793 w 10291864"/>
                <a:gd name="connsiteY2354" fmla="*/ 1296115 h 3952575"/>
                <a:gd name="connsiteX2355" fmla="*/ 9284177 w 10291864"/>
                <a:gd name="connsiteY2355" fmla="*/ 1322544 h 3952575"/>
                <a:gd name="connsiteX2356" fmla="*/ 9413682 w 10291864"/>
                <a:gd name="connsiteY2356" fmla="*/ 1500648 h 3952575"/>
                <a:gd name="connsiteX2357" fmla="*/ 9412203 w 10291864"/>
                <a:gd name="connsiteY2357" fmla="*/ 1540573 h 3952575"/>
                <a:gd name="connsiteX2358" fmla="*/ 9285371 w 10291864"/>
                <a:gd name="connsiteY2358" fmla="*/ 1759735 h 3952575"/>
                <a:gd name="connsiteX2359" fmla="*/ 9248829 w 10291864"/>
                <a:gd name="connsiteY2359" fmla="*/ 1791193 h 3952575"/>
                <a:gd name="connsiteX2360" fmla="*/ 9243063 w 10291864"/>
                <a:gd name="connsiteY2360" fmla="*/ 1791458 h 3952575"/>
                <a:gd name="connsiteX2361" fmla="*/ 9241716 w 10291864"/>
                <a:gd name="connsiteY2361" fmla="*/ 1791458 h 3952575"/>
                <a:gd name="connsiteX2362" fmla="*/ 9207358 w 10291864"/>
                <a:gd name="connsiteY2362" fmla="*/ 1791458 h 3952575"/>
                <a:gd name="connsiteX2363" fmla="*/ 9062828 w 10291864"/>
                <a:gd name="connsiteY2363" fmla="*/ 1791458 h 3952575"/>
                <a:gd name="connsiteX2364" fmla="*/ 9028471 w 10291864"/>
                <a:gd name="connsiteY2364" fmla="*/ 1791458 h 3952575"/>
                <a:gd name="connsiteX2365" fmla="*/ 9027123 w 10291864"/>
                <a:gd name="connsiteY2365" fmla="*/ 1791458 h 3952575"/>
                <a:gd name="connsiteX2366" fmla="*/ 9020778 w 10291864"/>
                <a:gd name="connsiteY2366" fmla="*/ 1791019 h 3952575"/>
                <a:gd name="connsiteX2367" fmla="*/ 8996940 w 10291864"/>
                <a:gd name="connsiteY2367" fmla="*/ 1737418 h 3952575"/>
                <a:gd name="connsiteX2368" fmla="*/ 9122075 w 10291864"/>
                <a:gd name="connsiteY2368" fmla="*/ 1521239 h 3952575"/>
                <a:gd name="connsiteX2369" fmla="*/ 8995924 w 10291864"/>
                <a:gd name="connsiteY2369" fmla="*/ 1347750 h 3952575"/>
                <a:gd name="connsiteX2370" fmla="*/ 9020742 w 10291864"/>
                <a:gd name="connsiteY2370" fmla="*/ 1296259 h 3952575"/>
                <a:gd name="connsiteX2371" fmla="*/ 9027087 w 10291864"/>
                <a:gd name="connsiteY2371" fmla="*/ 1295895 h 3952575"/>
                <a:gd name="connsiteX2372" fmla="*/ 9982191 w 10291864"/>
                <a:gd name="connsiteY2372" fmla="*/ 1295893 h 3952575"/>
                <a:gd name="connsiteX2373" fmla="*/ 9983539 w 10291864"/>
                <a:gd name="connsiteY2373" fmla="*/ 1295893 h 3952575"/>
                <a:gd name="connsiteX2374" fmla="*/ 10017896 w 10291864"/>
                <a:gd name="connsiteY2374" fmla="*/ 1295893 h 3952575"/>
                <a:gd name="connsiteX2375" fmla="*/ 10162427 w 10291864"/>
                <a:gd name="connsiteY2375" fmla="*/ 1295893 h 3952575"/>
                <a:gd name="connsiteX2376" fmla="*/ 10196784 w 10291864"/>
                <a:gd name="connsiteY2376" fmla="*/ 1295893 h 3952575"/>
                <a:gd name="connsiteX2377" fmla="*/ 10198131 w 10291864"/>
                <a:gd name="connsiteY2377" fmla="*/ 1295893 h 3952575"/>
                <a:gd name="connsiteX2378" fmla="*/ 10203897 w 10291864"/>
                <a:gd name="connsiteY2378" fmla="*/ 1296114 h 3952575"/>
                <a:gd name="connsiteX2379" fmla="*/ 10239281 w 10291864"/>
                <a:gd name="connsiteY2379" fmla="*/ 1322543 h 3952575"/>
                <a:gd name="connsiteX2380" fmla="*/ 10291864 w 10291864"/>
                <a:gd name="connsiteY2380" fmla="*/ 1394859 h 3952575"/>
                <a:gd name="connsiteX2381" fmla="*/ 10291864 w 10291864"/>
                <a:gd name="connsiteY2381" fmla="*/ 1670935 h 3952575"/>
                <a:gd name="connsiteX2382" fmla="*/ 10240475 w 10291864"/>
                <a:gd name="connsiteY2382" fmla="*/ 1759733 h 3952575"/>
                <a:gd name="connsiteX2383" fmla="*/ 10203933 w 10291864"/>
                <a:gd name="connsiteY2383" fmla="*/ 1791192 h 3952575"/>
                <a:gd name="connsiteX2384" fmla="*/ 10198167 w 10291864"/>
                <a:gd name="connsiteY2384" fmla="*/ 1791457 h 3952575"/>
                <a:gd name="connsiteX2385" fmla="*/ 10196820 w 10291864"/>
                <a:gd name="connsiteY2385" fmla="*/ 1791457 h 3952575"/>
                <a:gd name="connsiteX2386" fmla="*/ 10162462 w 10291864"/>
                <a:gd name="connsiteY2386" fmla="*/ 1791457 h 3952575"/>
                <a:gd name="connsiteX2387" fmla="*/ 10017932 w 10291864"/>
                <a:gd name="connsiteY2387" fmla="*/ 1791457 h 3952575"/>
                <a:gd name="connsiteX2388" fmla="*/ 9983575 w 10291864"/>
                <a:gd name="connsiteY2388" fmla="*/ 1791457 h 3952575"/>
                <a:gd name="connsiteX2389" fmla="*/ 9982227 w 10291864"/>
                <a:gd name="connsiteY2389" fmla="*/ 1791457 h 3952575"/>
                <a:gd name="connsiteX2390" fmla="*/ 9975882 w 10291864"/>
                <a:gd name="connsiteY2390" fmla="*/ 1791017 h 3952575"/>
                <a:gd name="connsiteX2391" fmla="*/ 9952044 w 10291864"/>
                <a:gd name="connsiteY2391" fmla="*/ 1737417 h 3952575"/>
                <a:gd name="connsiteX2392" fmla="*/ 10077179 w 10291864"/>
                <a:gd name="connsiteY2392" fmla="*/ 1521238 h 3952575"/>
                <a:gd name="connsiteX2393" fmla="*/ 9951028 w 10291864"/>
                <a:gd name="connsiteY2393" fmla="*/ 1347750 h 3952575"/>
                <a:gd name="connsiteX2394" fmla="*/ 9975846 w 10291864"/>
                <a:gd name="connsiteY2394" fmla="*/ 1296258 h 3952575"/>
                <a:gd name="connsiteX2395" fmla="*/ 9982191 w 10291864"/>
                <a:gd name="connsiteY2395" fmla="*/ 1295893 h 3952575"/>
                <a:gd name="connsiteX2396" fmla="*/ 2341359 w 10291864"/>
                <a:gd name="connsiteY2396" fmla="*/ 1295892 h 3952575"/>
                <a:gd name="connsiteX2397" fmla="*/ 2342707 w 10291864"/>
                <a:gd name="connsiteY2397" fmla="*/ 1295892 h 3952575"/>
                <a:gd name="connsiteX2398" fmla="*/ 2377064 w 10291864"/>
                <a:gd name="connsiteY2398" fmla="*/ 1295892 h 3952575"/>
                <a:gd name="connsiteX2399" fmla="*/ 2521595 w 10291864"/>
                <a:gd name="connsiteY2399" fmla="*/ 1295892 h 3952575"/>
                <a:gd name="connsiteX2400" fmla="*/ 2555952 w 10291864"/>
                <a:gd name="connsiteY2400" fmla="*/ 1295892 h 3952575"/>
                <a:gd name="connsiteX2401" fmla="*/ 2557300 w 10291864"/>
                <a:gd name="connsiteY2401" fmla="*/ 1295892 h 3952575"/>
                <a:gd name="connsiteX2402" fmla="*/ 2563065 w 10291864"/>
                <a:gd name="connsiteY2402" fmla="*/ 1296112 h 3952575"/>
                <a:gd name="connsiteX2403" fmla="*/ 2598449 w 10291864"/>
                <a:gd name="connsiteY2403" fmla="*/ 1322542 h 3952575"/>
                <a:gd name="connsiteX2404" fmla="*/ 2727954 w 10291864"/>
                <a:gd name="connsiteY2404" fmla="*/ 1500646 h 3952575"/>
                <a:gd name="connsiteX2405" fmla="*/ 2726475 w 10291864"/>
                <a:gd name="connsiteY2405" fmla="*/ 1540570 h 3952575"/>
                <a:gd name="connsiteX2406" fmla="*/ 2599644 w 10291864"/>
                <a:gd name="connsiteY2406" fmla="*/ 1759730 h 3952575"/>
                <a:gd name="connsiteX2407" fmla="*/ 2563101 w 10291864"/>
                <a:gd name="connsiteY2407" fmla="*/ 1791190 h 3952575"/>
                <a:gd name="connsiteX2408" fmla="*/ 2557336 w 10291864"/>
                <a:gd name="connsiteY2408" fmla="*/ 1791455 h 3952575"/>
                <a:gd name="connsiteX2409" fmla="*/ 2555988 w 10291864"/>
                <a:gd name="connsiteY2409" fmla="*/ 1791455 h 3952575"/>
                <a:gd name="connsiteX2410" fmla="*/ 2521631 w 10291864"/>
                <a:gd name="connsiteY2410" fmla="*/ 1791455 h 3952575"/>
                <a:gd name="connsiteX2411" fmla="*/ 2377100 w 10291864"/>
                <a:gd name="connsiteY2411" fmla="*/ 1791455 h 3952575"/>
                <a:gd name="connsiteX2412" fmla="*/ 2342743 w 10291864"/>
                <a:gd name="connsiteY2412" fmla="*/ 1791455 h 3952575"/>
                <a:gd name="connsiteX2413" fmla="*/ 2341395 w 10291864"/>
                <a:gd name="connsiteY2413" fmla="*/ 1791455 h 3952575"/>
                <a:gd name="connsiteX2414" fmla="*/ 2335050 w 10291864"/>
                <a:gd name="connsiteY2414" fmla="*/ 1791015 h 3952575"/>
                <a:gd name="connsiteX2415" fmla="*/ 2311213 w 10291864"/>
                <a:gd name="connsiteY2415" fmla="*/ 1737414 h 3952575"/>
                <a:gd name="connsiteX2416" fmla="*/ 2436347 w 10291864"/>
                <a:gd name="connsiteY2416" fmla="*/ 1521237 h 3952575"/>
                <a:gd name="connsiteX2417" fmla="*/ 2310196 w 10291864"/>
                <a:gd name="connsiteY2417" fmla="*/ 1347750 h 3952575"/>
                <a:gd name="connsiteX2418" fmla="*/ 2335014 w 10291864"/>
                <a:gd name="connsiteY2418" fmla="*/ 1296256 h 3952575"/>
                <a:gd name="connsiteX2419" fmla="*/ 2341359 w 10291864"/>
                <a:gd name="connsiteY2419" fmla="*/ 1295892 h 3952575"/>
                <a:gd name="connsiteX2420" fmla="*/ 0 w 10291864"/>
                <a:gd name="connsiteY2420" fmla="*/ 924690 h 3952575"/>
                <a:gd name="connsiteX2421" fmla="*/ 133861 w 10291864"/>
                <a:gd name="connsiteY2421" fmla="*/ 924690 h 3952575"/>
                <a:gd name="connsiteX2422" fmla="*/ 168218 w 10291864"/>
                <a:gd name="connsiteY2422" fmla="*/ 924690 h 3952575"/>
                <a:gd name="connsiteX2423" fmla="*/ 169566 w 10291864"/>
                <a:gd name="connsiteY2423" fmla="*/ 924690 h 3952575"/>
                <a:gd name="connsiteX2424" fmla="*/ 175331 w 10291864"/>
                <a:gd name="connsiteY2424" fmla="*/ 924910 h 3952575"/>
                <a:gd name="connsiteX2425" fmla="*/ 210717 w 10291864"/>
                <a:gd name="connsiteY2425" fmla="*/ 951343 h 3952575"/>
                <a:gd name="connsiteX2426" fmla="*/ 340221 w 10291864"/>
                <a:gd name="connsiteY2426" fmla="*/ 1129440 h 3952575"/>
                <a:gd name="connsiteX2427" fmla="*/ 338743 w 10291864"/>
                <a:gd name="connsiteY2427" fmla="*/ 1169369 h 3952575"/>
                <a:gd name="connsiteX2428" fmla="*/ 211910 w 10291864"/>
                <a:gd name="connsiteY2428" fmla="*/ 1388529 h 3952575"/>
                <a:gd name="connsiteX2429" fmla="*/ 175368 w 10291864"/>
                <a:gd name="connsiteY2429" fmla="*/ 1419985 h 3952575"/>
                <a:gd name="connsiteX2430" fmla="*/ 169602 w 10291864"/>
                <a:gd name="connsiteY2430" fmla="*/ 1420250 h 3952575"/>
                <a:gd name="connsiteX2431" fmla="*/ 168255 w 10291864"/>
                <a:gd name="connsiteY2431" fmla="*/ 1420250 h 3952575"/>
                <a:gd name="connsiteX2432" fmla="*/ 133898 w 10291864"/>
                <a:gd name="connsiteY2432" fmla="*/ 1420250 h 3952575"/>
                <a:gd name="connsiteX2433" fmla="*/ 0 w 10291864"/>
                <a:gd name="connsiteY2433" fmla="*/ 1420250 h 3952575"/>
                <a:gd name="connsiteX2434" fmla="*/ 0 w 10291864"/>
                <a:gd name="connsiteY2434" fmla="*/ 1234010 h 3952575"/>
                <a:gd name="connsiteX2435" fmla="*/ 48613 w 10291864"/>
                <a:gd name="connsiteY2435" fmla="*/ 1150033 h 3952575"/>
                <a:gd name="connsiteX2436" fmla="*/ 0 w 10291864"/>
                <a:gd name="connsiteY2436" fmla="*/ 1083180 h 3952575"/>
                <a:gd name="connsiteX2437" fmla="*/ 908728 w 10291864"/>
                <a:gd name="connsiteY2437" fmla="*/ 924689 h 3952575"/>
                <a:gd name="connsiteX2438" fmla="*/ 910077 w 10291864"/>
                <a:gd name="connsiteY2438" fmla="*/ 924689 h 3952575"/>
                <a:gd name="connsiteX2439" fmla="*/ 944434 w 10291864"/>
                <a:gd name="connsiteY2439" fmla="*/ 924689 h 3952575"/>
                <a:gd name="connsiteX2440" fmla="*/ 1088964 w 10291864"/>
                <a:gd name="connsiteY2440" fmla="*/ 924689 h 3952575"/>
                <a:gd name="connsiteX2441" fmla="*/ 1123321 w 10291864"/>
                <a:gd name="connsiteY2441" fmla="*/ 924689 h 3952575"/>
                <a:gd name="connsiteX2442" fmla="*/ 1124668 w 10291864"/>
                <a:gd name="connsiteY2442" fmla="*/ 924689 h 3952575"/>
                <a:gd name="connsiteX2443" fmla="*/ 1130434 w 10291864"/>
                <a:gd name="connsiteY2443" fmla="*/ 924909 h 3952575"/>
                <a:gd name="connsiteX2444" fmla="*/ 1165817 w 10291864"/>
                <a:gd name="connsiteY2444" fmla="*/ 951341 h 3952575"/>
                <a:gd name="connsiteX2445" fmla="*/ 1295320 w 10291864"/>
                <a:gd name="connsiteY2445" fmla="*/ 1129440 h 3952575"/>
                <a:gd name="connsiteX2446" fmla="*/ 1293843 w 10291864"/>
                <a:gd name="connsiteY2446" fmla="*/ 1169367 h 3952575"/>
                <a:gd name="connsiteX2447" fmla="*/ 1167011 w 10291864"/>
                <a:gd name="connsiteY2447" fmla="*/ 1388527 h 3952575"/>
                <a:gd name="connsiteX2448" fmla="*/ 1130470 w 10291864"/>
                <a:gd name="connsiteY2448" fmla="*/ 1419984 h 3952575"/>
                <a:gd name="connsiteX2449" fmla="*/ 1124705 w 10291864"/>
                <a:gd name="connsiteY2449" fmla="*/ 1420250 h 3952575"/>
                <a:gd name="connsiteX2450" fmla="*/ 1123357 w 10291864"/>
                <a:gd name="connsiteY2450" fmla="*/ 1420250 h 3952575"/>
                <a:gd name="connsiteX2451" fmla="*/ 1089000 w 10291864"/>
                <a:gd name="connsiteY2451" fmla="*/ 1420250 h 3952575"/>
                <a:gd name="connsiteX2452" fmla="*/ 944469 w 10291864"/>
                <a:gd name="connsiteY2452" fmla="*/ 1420250 h 3952575"/>
                <a:gd name="connsiteX2453" fmla="*/ 910112 w 10291864"/>
                <a:gd name="connsiteY2453" fmla="*/ 1420250 h 3952575"/>
                <a:gd name="connsiteX2454" fmla="*/ 908765 w 10291864"/>
                <a:gd name="connsiteY2454" fmla="*/ 1420250 h 3952575"/>
                <a:gd name="connsiteX2455" fmla="*/ 902420 w 10291864"/>
                <a:gd name="connsiteY2455" fmla="*/ 1419809 h 3952575"/>
                <a:gd name="connsiteX2456" fmla="*/ 878582 w 10291864"/>
                <a:gd name="connsiteY2456" fmla="*/ 1366198 h 3952575"/>
                <a:gd name="connsiteX2457" fmla="*/ 1003717 w 10291864"/>
                <a:gd name="connsiteY2457" fmla="*/ 1150032 h 3952575"/>
                <a:gd name="connsiteX2458" fmla="*/ 877566 w 10291864"/>
                <a:gd name="connsiteY2458" fmla="*/ 976548 h 3952575"/>
                <a:gd name="connsiteX2459" fmla="*/ 902384 w 10291864"/>
                <a:gd name="connsiteY2459" fmla="*/ 925054 h 3952575"/>
                <a:gd name="connsiteX2460" fmla="*/ 908728 w 10291864"/>
                <a:gd name="connsiteY2460" fmla="*/ 924689 h 3952575"/>
                <a:gd name="connsiteX2461" fmla="*/ 1863829 w 10291864"/>
                <a:gd name="connsiteY2461" fmla="*/ 924688 h 3952575"/>
                <a:gd name="connsiteX2462" fmla="*/ 1865178 w 10291864"/>
                <a:gd name="connsiteY2462" fmla="*/ 924688 h 3952575"/>
                <a:gd name="connsiteX2463" fmla="*/ 1899536 w 10291864"/>
                <a:gd name="connsiteY2463" fmla="*/ 924688 h 3952575"/>
                <a:gd name="connsiteX2464" fmla="*/ 2044067 w 10291864"/>
                <a:gd name="connsiteY2464" fmla="*/ 924688 h 3952575"/>
                <a:gd name="connsiteX2465" fmla="*/ 2078425 w 10291864"/>
                <a:gd name="connsiteY2465" fmla="*/ 924688 h 3952575"/>
                <a:gd name="connsiteX2466" fmla="*/ 2079773 w 10291864"/>
                <a:gd name="connsiteY2466" fmla="*/ 924688 h 3952575"/>
                <a:gd name="connsiteX2467" fmla="*/ 2085538 w 10291864"/>
                <a:gd name="connsiteY2467" fmla="*/ 924908 h 3952575"/>
                <a:gd name="connsiteX2468" fmla="*/ 2120925 w 10291864"/>
                <a:gd name="connsiteY2468" fmla="*/ 951340 h 3952575"/>
                <a:gd name="connsiteX2469" fmla="*/ 2250428 w 10291864"/>
                <a:gd name="connsiteY2469" fmla="*/ 1129439 h 3952575"/>
                <a:gd name="connsiteX2470" fmla="*/ 2248947 w 10291864"/>
                <a:gd name="connsiteY2470" fmla="*/ 1169366 h 3952575"/>
                <a:gd name="connsiteX2471" fmla="*/ 2122117 w 10291864"/>
                <a:gd name="connsiteY2471" fmla="*/ 1388526 h 3952575"/>
                <a:gd name="connsiteX2472" fmla="*/ 2085573 w 10291864"/>
                <a:gd name="connsiteY2472" fmla="*/ 1419983 h 3952575"/>
                <a:gd name="connsiteX2473" fmla="*/ 2079809 w 10291864"/>
                <a:gd name="connsiteY2473" fmla="*/ 1420249 h 3952575"/>
                <a:gd name="connsiteX2474" fmla="*/ 2078462 w 10291864"/>
                <a:gd name="connsiteY2474" fmla="*/ 1420249 h 3952575"/>
                <a:gd name="connsiteX2475" fmla="*/ 2044102 w 10291864"/>
                <a:gd name="connsiteY2475" fmla="*/ 1420249 h 3952575"/>
                <a:gd name="connsiteX2476" fmla="*/ 1899573 w 10291864"/>
                <a:gd name="connsiteY2476" fmla="*/ 1420249 h 3952575"/>
                <a:gd name="connsiteX2477" fmla="*/ 1865214 w 10291864"/>
                <a:gd name="connsiteY2477" fmla="*/ 1420249 h 3952575"/>
                <a:gd name="connsiteX2478" fmla="*/ 1863867 w 10291864"/>
                <a:gd name="connsiteY2478" fmla="*/ 1420249 h 3952575"/>
                <a:gd name="connsiteX2479" fmla="*/ 1857521 w 10291864"/>
                <a:gd name="connsiteY2479" fmla="*/ 1419808 h 3952575"/>
                <a:gd name="connsiteX2480" fmla="*/ 1833684 w 10291864"/>
                <a:gd name="connsiteY2480" fmla="*/ 1366198 h 3952575"/>
                <a:gd name="connsiteX2481" fmla="*/ 1958818 w 10291864"/>
                <a:gd name="connsiteY2481" fmla="*/ 1150031 h 3952575"/>
                <a:gd name="connsiteX2482" fmla="*/ 1832667 w 10291864"/>
                <a:gd name="connsiteY2482" fmla="*/ 976547 h 3952575"/>
                <a:gd name="connsiteX2483" fmla="*/ 1857487 w 10291864"/>
                <a:gd name="connsiteY2483" fmla="*/ 925053 h 3952575"/>
                <a:gd name="connsiteX2484" fmla="*/ 1863829 w 10291864"/>
                <a:gd name="connsiteY2484" fmla="*/ 924688 h 3952575"/>
                <a:gd name="connsiteX2485" fmla="*/ 2818932 w 10291864"/>
                <a:gd name="connsiteY2485" fmla="*/ 924687 h 3952575"/>
                <a:gd name="connsiteX2486" fmla="*/ 2820279 w 10291864"/>
                <a:gd name="connsiteY2486" fmla="*/ 924687 h 3952575"/>
                <a:gd name="connsiteX2487" fmla="*/ 2854638 w 10291864"/>
                <a:gd name="connsiteY2487" fmla="*/ 924687 h 3952575"/>
                <a:gd name="connsiteX2488" fmla="*/ 2999166 w 10291864"/>
                <a:gd name="connsiteY2488" fmla="*/ 924687 h 3952575"/>
                <a:gd name="connsiteX2489" fmla="*/ 3033525 w 10291864"/>
                <a:gd name="connsiteY2489" fmla="*/ 924687 h 3952575"/>
                <a:gd name="connsiteX2490" fmla="*/ 3034871 w 10291864"/>
                <a:gd name="connsiteY2490" fmla="*/ 924687 h 3952575"/>
                <a:gd name="connsiteX2491" fmla="*/ 3040635 w 10291864"/>
                <a:gd name="connsiteY2491" fmla="*/ 924907 h 3952575"/>
                <a:gd name="connsiteX2492" fmla="*/ 3076020 w 10291864"/>
                <a:gd name="connsiteY2492" fmla="*/ 951338 h 3952575"/>
                <a:gd name="connsiteX2493" fmla="*/ 3205526 w 10291864"/>
                <a:gd name="connsiteY2493" fmla="*/ 1129438 h 3952575"/>
                <a:gd name="connsiteX2494" fmla="*/ 3204046 w 10291864"/>
                <a:gd name="connsiteY2494" fmla="*/ 1169365 h 3952575"/>
                <a:gd name="connsiteX2495" fmla="*/ 3077214 w 10291864"/>
                <a:gd name="connsiteY2495" fmla="*/ 1388525 h 3952575"/>
                <a:gd name="connsiteX2496" fmla="*/ 3040672 w 10291864"/>
                <a:gd name="connsiteY2496" fmla="*/ 1419983 h 3952575"/>
                <a:gd name="connsiteX2497" fmla="*/ 3034907 w 10291864"/>
                <a:gd name="connsiteY2497" fmla="*/ 1420247 h 3952575"/>
                <a:gd name="connsiteX2498" fmla="*/ 3033558 w 10291864"/>
                <a:gd name="connsiteY2498" fmla="*/ 1420247 h 3952575"/>
                <a:gd name="connsiteX2499" fmla="*/ 2999202 w 10291864"/>
                <a:gd name="connsiteY2499" fmla="*/ 1420247 h 3952575"/>
                <a:gd name="connsiteX2500" fmla="*/ 2854674 w 10291864"/>
                <a:gd name="connsiteY2500" fmla="*/ 1420247 h 3952575"/>
                <a:gd name="connsiteX2501" fmla="*/ 2820315 w 10291864"/>
                <a:gd name="connsiteY2501" fmla="*/ 1420247 h 3952575"/>
                <a:gd name="connsiteX2502" fmla="*/ 2818967 w 10291864"/>
                <a:gd name="connsiteY2502" fmla="*/ 1420247 h 3952575"/>
                <a:gd name="connsiteX2503" fmla="*/ 2812623 w 10291864"/>
                <a:gd name="connsiteY2503" fmla="*/ 1419807 h 3952575"/>
                <a:gd name="connsiteX2504" fmla="*/ 2788786 w 10291864"/>
                <a:gd name="connsiteY2504" fmla="*/ 1366198 h 3952575"/>
                <a:gd name="connsiteX2505" fmla="*/ 2913920 w 10291864"/>
                <a:gd name="connsiteY2505" fmla="*/ 1150030 h 3952575"/>
                <a:gd name="connsiteX2506" fmla="*/ 2787769 w 10291864"/>
                <a:gd name="connsiteY2506" fmla="*/ 976545 h 3952575"/>
                <a:gd name="connsiteX2507" fmla="*/ 2812587 w 10291864"/>
                <a:gd name="connsiteY2507" fmla="*/ 925052 h 3952575"/>
                <a:gd name="connsiteX2508" fmla="*/ 2818932 w 10291864"/>
                <a:gd name="connsiteY2508" fmla="*/ 924687 h 3952575"/>
                <a:gd name="connsiteX2509" fmla="*/ 3774017 w 10291864"/>
                <a:gd name="connsiteY2509" fmla="*/ 924686 h 3952575"/>
                <a:gd name="connsiteX2510" fmla="*/ 3775367 w 10291864"/>
                <a:gd name="connsiteY2510" fmla="*/ 924686 h 3952575"/>
                <a:gd name="connsiteX2511" fmla="*/ 3809723 w 10291864"/>
                <a:gd name="connsiteY2511" fmla="*/ 924686 h 3952575"/>
                <a:gd name="connsiteX2512" fmla="*/ 3954251 w 10291864"/>
                <a:gd name="connsiteY2512" fmla="*/ 924686 h 3952575"/>
                <a:gd name="connsiteX2513" fmla="*/ 3988610 w 10291864"/>
                <a:gd name="connsiteY2513" fmla="*/ 924686 h 3952575"/>
                <a:gd name="connsiteX2514" fmla="*/ 3989957 w 10291864"/>
                <a:gd name="connsiteY2514" fmla="*/ 924686 h 3952575"/>
                <a:gd name="connsiteX2515" fmla="*/ 3995725 w 10291864"/>
                <a:gd name="connsiteY2515" fmla="*/ 924906 h 3952575"/>
                <a:gd name="connsiteX2516" fmla="*/ 4031106 w 10291864"/>
                <a:gd name="connsiteY2516" fmla="*/ 951337 h 3952575"/>
                <a:gd name="connsiteX2517" fmla="*/ 4160613 w 10291864"/>
                <a:gd name="connsiteY2517" fmla="*/ 1129437 h 3952575"/>
                <a:gd name="connsiteX2518" fmla="*/ 4159133 w 10291864"/>
                <a:gd name="connsiteY2518" fmla="*/ 1169364 h 3952575"/>
                <a:gd name="connsiteX2519" fmla="*/ 4032302 w 10291864"/>
                <a:gd name="connsiteY2519" fmla="*/ 1388523 h 3952575"/>
                <a:gd name="connsiteX2520" fmla="*/ 3995759 w 10291864"/>
                <a:gd name="connsiteY2520" fmla="*/ 1419981 h 3952575"/>
                <a:gd name="connsiteX2521" fmla="*/ 3989993 w 10291864"/>
                <a:gd name="connsiteY2521" fmla="*/ 1420246 h 3952575"/>
                <a:gd name="connsiteX2522" fmla="*/ 3988645 w 10291864"/>
                <a:gd name="connsiteY2522" fmla="*/ 1420246 h 3952575"/>
                <a:gd name="connsiteX2523" fmla="*/ 3954288 w 10291864"/>
                <a:gd name="connsiteY2523" fmla="*/ 1420246 h 3952575"/>
                <a:gd name="connsiteX2524" fmla="*/ 3809758 w 10291864"/>
                <a:gd name="connsiteY2524" fmla="*/ 1420246 h 3952575"/>
                <a:gd name="connsiteX2525" fmla="*/ 3775402 w 10291864"/>
                <a:gd name="connsiteY2525" fmla="*/ 1420246 h 3952575"/>
                <a:gd name="connsiteX2526" fmla="*/ 3774054 w 10291864"/>
                <a:gd name="connsiteY2526" fmla="*/ 1420246 h 3952575"/>
                <a:gd name="connsiteX2527" fmla="*/ 3767710 w 10291864"/>
                <a:gd name="connsiteY2527" fmla="*/ 1419806 h 3952575"/>
                <a:gd name="connsiteX2528" fmla="*/ 3743870 w 10291864"/>
                <a:gd name="connsiteY2528" fmla="*/ 1366198 h 3952575"/>
                <a:gd name="connsiteX2529" fmla="*/ 3869006 w 10291864"/>
                <a:gd name="connsiteY2529" fmla="*/ 1150029 h 3952575"/>
                <a:gd name="connsiteX2530" fmla="*/ 3742854 w 10291864"/>
                <a:gd name="connsiteY2530" fmla="*/ 976544 h 3952575"/>
                <a:gd name="connsiteX2531" fmla="*/ 3767673 w 10291864"/>
                <a:gd name="connsiteY2531" fmla="*/ 925050 h 3952575"/>
                <a:gd name="connsiteX2532" fmla="*/ 3774017 w 10291864"/>
                <a:gd name="connsiteY2532" fmla="*/ 924686 h 3952575"/>
                <a:gd name="connsiteX2533" fmla="*/ 4729120 w 10291864"/>
                <a:gd name="connsiteY2533" fmla="*/ 924685 h 3952575"/>
                <a:gd name="connsiteX2534" fmla="*/ 4730469 w 10291864"/>
                <a:gd name="connsiteY2534" fmla="*/ 924685 h 3952575"/>
                <a:gd name="connsiteX2535" fmla="*/ 4764825 w 10291864"/>
                <a:gd name="connsiteY2535" fmla="*/ 924685 h 3952575"/>
                <a:gd name="connsiteX2536" fmla="*/ 4909355 w 10291864"/>
                <a:gd name="connsiteY2536" fmla="*/ 924685 h 3952575"/>
                <a:gd name="connsiteX2537" fmla="*/ 4943714 w 10291864"/>
                <a:gd name="connsiteY2537" fmla="*/ 924685 h 3952575"/>
                <a:gd name="connsiteX2538" fmla="*/ 4945060 w 10291864"/>
                <a:gd name="connsiteY2538" fmla="*/ 924685 h 3952575"/>
                <a:gd name="connsiteX2539" fmla="*/ 4950825 w 10291864"/>
                <a:gd name="connsiteY2539" fmla="*/ 924904 h 3952575"/>
                <a:gd name="connsiteX2540" fmla="*/ 4986210 w 10291864"/>
                <a:gd name="connsiteY2540" fmla="*/ 951336 h 3952575"/>
                <a:gd name="connsiteX2541" fmla="*/ 5115714 w 10291864"/>
                <a:gd name="connsiteY2541" fmla="*/ 1129436 h 3952575"/>
                <a:gd name="connsiteX2542" fmla="*/ 5114236 w 10291864"/>
                <a:gd name="connsiteY2542" fmla="*/ 1169362 h 3952575"/>
                <a:gd name="connsiteX2543" fmla="*/ 4987404 w 10291864"/>
                <a:gd name="connsiteY2543" fmla="*/ 1388522 h 3952575"/>
                <a:gd name="connsiteX2544" fmla="*/ 4950862 w 10291864"/>
                <a:gd name="connsiteY2544" fmla="*/ 1419980 h 3952575"/>
                <a:gd name="connsiteX2545" fmla="*/ 4945096 w 10291864"/>
                <a:gd name="connsiteY2545" fmla="*/ 1420246 h 3952575"/>
                <a:gd name="connsiteX2546" fmla="*/ 4943748 w 10291864"/>
                <a:gd name="connsiteY2546" fmla="*/ 1420246 h 3952575"/>
                <a:gd name="connsiteX2547" fmla="*/ 4909393 w 10291864"/>
                <a:gd name="connsiteY2547" fmla="*/ 1420246 h 3952575"/>
                <a:gd name="connsiteX2548" fmla="*/ 4764862 w 10291864"/>
                <a:gd name="connsiteY2548" fmla="*/ 1420246 h 3952575"/>
                <a:gd name="connsiteX2549" fmla="*/ 4730504 w 10291864"/>
                <a:gd name="connsiteY2549" fmla="*/ 1420246 h 3952575"/>
                <a:gd name="connsiteX2550" fmla="*/ 4729156 w 10291864"/>
                <a:gd name="connsiteY2550" fmla="*/ 1420246 h 3952575"/>
                <a:gd name="connsiteX2551" fmla="*/ 4722812 w 10291864"/>
                <a:gd name="connsiteY2551" fmla="*/ 1419805 h 3952575"/>
                <a:gd name="connsiteX2552" fmla="*/ 4698973 w 10291864"/>
                <a:gd name="connsiteY2552" fmla="*/ 1366198 h 3952575"/>
                <a:gd name="connsiteX2553" fmla="*/ 4824107 w 10291864"/>
                <a:gd name="connsiteY2553" fmla="*/ 1150028 h 3952575"/>
                <a:gd name="connsiteX2554" fmla="*/ 4697958 w 10291864"/>
                <a:gd name="connsiteY2554" fmla="*/ 976543 h 3952575"/>
                <a:gd name="connsiteX2555" fmla="*/ 4722775 w 10291864"/>
                <a:gd name="connsiteY2555" fmla="*/ 925049 h 3952575"/>
                <a:gd name="connsiteX2556" fmla="*/ 4729120 w 10291864"/>
                <a:gd name="connsiteY2556" fmla="*/ 924685 h 3952575"/>
                <a:gd name="connsiteX2557" fmla="*/ 5684223 w 10291864"/>
                <a:gd name="connsiteY2557" fmla="*/ 924683 h 3952575"/>
                <a:gd name="connsiteX2558" fmla="*/ 5685571 w 10291864"/>
                <a:gd name="connsiteY2558" fmla="*/ 924683 h 3952575"/>
                <a:gd name="connsiteX2559" fmla="*/ 5719928 w 10291864"/>
                <a:gd name="connsiteY2559" fmla="*/ 924683 h 3952575"/>
                <a:gd name="connsiteX2560" fmla="*/ 5864459 w 10291864"/>
                <a:gd name="connsiteY2560" fmla="*/ 924683 h 3952575"/>
                <a:gd name="connsiteX2561" fmla="*/ 5898816 w 10291864"/>
                <a:gd name="connsiteY2561" fmla="*/ 924683 h 3952575"/>
                <a:gd name="connsiteX2562" fmla="*/ 5900164 w 10291864"/>
                <a:gd name="connsiteY2562" fmla="*/ 924683 h 3952575"/>
                <a:gd name="connsiteX2563" fmla="*/ 5905929 w 10291864"/>
                <a:gd name="connsiteY2563" fmla="*/ 924903 h 3952575"/>
                <a:gd name="connsiteX2564" fmla="*/ 5941313 w 10291864"/>
                <a:gd name="connsiteY2564" fmla="*/ 951334 h 3952575"/>
                <a:gd name="connsiteX2565" fmla="*/ 6070818 w 10291864"/>
                <a:gd name="connsiteY2565" fmla="*/ 1129435 h 3952575"/>
                <a:gd name="connsiteX2566" fmla="*/ 6069339 w 10291864"/>
                <a:gd name="connsiteY2566" fmla="*/ 1169362 h 3952575"/>
                <a:gd name="connsiteX2567" fmla="*/ 5942507 w 10291864"/>
                <a:gd name="connsiteY2567" fmla="*/ 1388521 h 3952575"/>
                <a:gd name="connsiteX2568" fmla="*/ 5905965 w 10291864"/>
                <a:gd name="connsiteY2568" fmla="*/ 1419980 h 3952575"/>
                <a:gd name="connsiteX2569" fmla="*/ 5900200 w 10291864"/>
                <a:gd name="connsiteY2569" fmla="*/ 1420245 h 3952575"/>
                <a:gd name="connsiteX2570" fmla="*/ 5898852 w 10291864"/>
                <a:gd name="connsiteY2570" fmla="*/ 1420245 h 3952575"/>
                <a:gd name="connsiteX2571" fmla="*/ 5864495 w 10291864"/>
                <a:gd name="connsiteY2571" fmla="*/ 1420245 h 3952575"/>
                <a:gd name="connsiteX2572" fmla="*/ 5719964 w 10291864"/>
                <a:gd name="connsiteY2572" fmla="*/ 1420245 h 3952575"/>
                <a:gd name="connsiteX2573" fmla="*/ 5685607 w 10291864"/>
                <a:gd name="connsiteY2573" fmla="*/ 1420245 h 3952575"/>
                <a:gd name="connsiteX2574" fmla="*/ 5684259 w 10291864"/>
                <a:gd name="connsiteY2574" fmla="*/ 1420245 h 3952575"/>
                <a:gd name="connsiteX2575" fmla="*/ 5677914 w 10291864"/>
                <a:gd name="connsiteY2575" fmla="*/ 1419804 h 3952575"/>
                <a:gd name="connsiteX2576" fmla="*/ 5654077 w 10291864"/>
                <a:gd name="connsiteY2576" fmla="*/ 1366198 h 3952575"/>
                <a:gd name="connsiteX2577" fmla="*/ 5779211 w 10291864"/>
                <a:gd name="connsiteY2577" fmla="*/ 1150027 h 3952575"/>
                <a:gd name="connsiteX2578" fmla="*/ 5653060 w 10291864"/>
                <a:gd name="connsiteY2578" fmla="*/ 976542 h 3952575"/>
                <a:gd name="connsiteX2579" fmla="*/ 5677878 w 10291864"/>
                <a:gd name="connsiteY2579" fmla="*/ 925048 h 3952575"/>
                <a:gd name="connsiteX2580" fmla="*/ 5684223 w 10291864"/>
                <a:gd name="connsiteY2580" fmla="*/ 924683 h 3952575"/>
                <a:gd name="connsiteX2581" fmla="*/ 6639327 w 10291864"/>
                <a:gd name="connsiteY2581" fmla="*/ 924682 h 3952575"/>
                <a:gd name="connsiteX2582" fmla="*/ 6640675 w 10291864"/>
                <a:gd name="connsiteY2582" fmla="*/ 924682 h 3952575"/>
                <a:gd name="connsiteX2583" fmla="*/ 6675032 w 10291864"/>
                <a:gd name="connsiteY2583" fmla="*/ 924682 h 3952575"/>
                <a:gd name="connsiteX2584" fmla="*/ 6819563 w 10291864"/>
                <a:gd name="connsiteY2584" fmla="*/ 924682 h 3952575"/>
                <a:gd name="connsiteX2585" fmla="*/ 6853920 w 10291864"/>
                <a:gd name="connsiteY2585" fmla="*/ 924682 h 3952575"/>
                <a:gd name="connsiteX2586" fmla="*/ 6855268 w 10291864"/>
                <a:gd name="connsiteY2586" fmla="*/ 924682 h 3952575"/>
                <a:gd name="connsiteX2587" fmla="*/ 6861033 w 10291864"/>
                <a:gd name="connsiteY2587" fmla="*/ 924902 h 3952575"/>
                <a:gd name="connsiteX2588" fmla="*/ 6896417 w 10291864"/>
                <a:gd name="connsiteY2588" fmla="*/ 951333 h 3952575"/>
                <a:gd name="connsiteX2589" fmla="*/ 7025922 w 10291864"/>
                <a:gd name="connsiteY2589" fmla="*/ 1129434 h 3952575"/>
                <a:gd name="connsiteX2590" fmla="*/ 7024443 w 10291864"/>
                <a:gd name="connsiteY2590" fmla="*/ 1169360 h 3952575"/>
                <a:gd name="connsiteX2591" fmla="*/ 6897611 w 10291864"/>
                <a:gd name="connsiteY2591" fmla="*/ 1388520 h 3952575"/>
                <a:gd name="connsiteX2592" fmla="*/ 6861069 w 10291864"/>
                <a:gd name="connsiteY2592" fmla="*/ 1419979 h 3952575"/>
                <a:gd name="connsiteX2593" fmla="*/ 6855304 w 10291864"/>
                <a:gd name="connsiteY2593" fmla="*/ 1420244 h 3952575"/>
                <a:gd name="connsiteX2594" fmla="*/ 6853956 w 10291864"/>
                <a:gd name="connsiteY2594" fmla="*/ 1420244 h 3952575"/>
                <a:gd name="connsiteX2595" fmla="*/ 6819599 w 10291864"/>
                <a:gd name="connsiteY2595" fmla="*/ 1420244 h 3952575"/>
                <a:gd name="connsiteX2596" fmla="*/ 6675068 w 10291864"/>
                <a:gd name="connsiteY2596" fmla="*/ 1420244 h 3952575"/>
                <a:gd name="connsiteX2597" fmla="*/ 6640711 w 10291864"/>
                <a:gd name="connsiteY2597" fmla="*/ 1420244 h 3952575"/>
                <a:gd name="connsiteX2598" fmla="*/ 6639363 w 10291864"/>
                <a:gd name="connsiteY2598" fmla="*/ 1420244 h 3952575"/>
                <a:gd name="connsiteX2599" fmla="*/ 6633018 w 10291864"/>
                <a:gd name="connsiteY2599" fmla="*/ 1419803 h 3952575"/>
                <a:gd name="connsiteX2600" fmla="*/ 6609181 w 10291864"/>
                <a:gd name="connsiteY2600" fmla="*/ 1366198 h 3952575"/>
                <a:gd name="connsiteX2601" fmla="*/ 6734315 w 10291864"/>
                <a:gd name="connsiteY2601" fmla="*/ 1150026 h 3952575"/>
                <a:gd name="connsiteX2602" fmla="*/ 6608164 w 10291864"/>
                <a:gd name="connsiteY2602" fmla="*/ 976540 h 3952575"/>
                <a:gd name="connsiteX2603" fmla="*/ 6632982 w 10291864"/>
                <a:gd name="connsiteY2603" fmla="*/ 925046 h 3952575"/>
                <a:gd name="connsiteX2604" fmla="*/ 6639327 w 10291864"/>
                <a:gd name="connsiteY2604" fmla="*/ 924682 h 3952575"/>
                <a:gd name="connsiteX2605" fmla="*/ 7594431 w 10291864"/>
                <a:gd name="connsiteY2605" fmla="*/ 924681 h 3952575"/>
                <a:gd name="connsiteX2606" fmla="*/ 7595779 w 10291864"/>
                <a:gd name="connsiteY2606" fmla="*/ 924681 h 3952575"/>
                <a:gd name="connsiteX2607" fmla="*/ 7630136 w 10291864"/>
                <a:gd name="connsiteY2607" fmla="*/ 924681 h 3952575"/>
                <a:gd name="connsiteX2608" fmla="*/ 7774667 w 10291864"/>
                <a:gd name="connsiteY2608" fmla="*/ 924681 h 3952575"/>
                <a:gd name="connsiteX2609" fmla="*/ 7809024 w 10291864"/>
                <a:gd name="connsiteY2609" fmla="*/ 924681 h 3952575"/>
                <a:gd name="connsiteX2610" fmla="*/ 7810371 w 10291864"/>
                <a:gd name="connsiteY2610" fmla="*/ 924681 h 3952575"/>
                <a:gd name="connsiteX2611" fmla="*/ 7816137 w 10291864"/>
                <a:gd name="connsiteY2611" fmla="*/ 924900 h 3952575"/>
                <a:gd name="connsiteX2612" fmla="*/ 7851521 w 10291864"/>
                <a:gd name="connsiteY2612" fmla="*/ 951332 h 3952575"/>
                <a:gd name="connsiteX2613" fmla="*/ 7981026 w 10291864"/>
                <a:gd name="connsiteY2613" fmla="*/ 1129433 h 3952575"/>
                <a:gd name="connsiteX2614" fmla="*/ 7979547 w 10291864"/>
                <a:gd name="connsiteY2614" fmla="*/ 1169359 h 3952575"/>
                <a:gd name="connsiteX2615" fmla="*/ 7852715 w 10291864"/>
                <a:gd name="connsiteY2615" fmla="*/ 1388519 h 3952575"/>
                <a:gd name="connsiteX2616" fmla="*/ 7816173 w 10291864"/>
                <a:gd name="connsiteY2616" fmla="*/ 1419978 h 3952575"/>
                <a:gd name="connsiteX2617" fmla="*/ 7810407 w 10291864"/>
                <a:gd name="connsiteY2617" fmla="*/ 1420243 h 3952575"/>
                <a:gd name="connsiteX2618" fmla="*/ 7809060 w 10291864"/>
                <a:gd name="connsiteY2618" fmla="*/ 1420243 h 3952575"/>
                <a:gd name="connsiteX2619" fmla="*/ 7774702 w 10291864"/>
                <a:gd name="connsiteY2619" fmla="*/ 1420243 h 3952575"/>
                <a:gd name="connsiteX2620" fmla="*/ 7630172 w 10291864"/>
                <a:gd name="connsiteY2620" fmla="*/ 1420243 h 3952575"/>
                <a:gd name="connsiteX2621" fmla="*/ 7595815 w 10291864"/>
                <a:gd name="connsiteY2621" fmla="*/ 1420243 h 3952575"/>
                <a:gd name="connsiteX2622" fmla="*/ 7594467 w 10291864"/>
                <a:gd name="connsiteY2622" fmla="*/ 1420243 h 3952575"/>
                <a:gd name="connsiteX2623" fmla="*/ 7588122 w 10291864"/>
                <a:gd name="connsiteY2623" fmla="*/ 1419802 h 3952575"/>
                <a:gd name="connsiteX2624" fmla="*/ 7564284 w 10291864"/>
                <a:gd name="connsiteY2624" fmla="*/ 1366198 h 3952575"/>
                <a:gd name="connsiteX2625" fmla="*/ 7689419 w 10291864"/>
                <a:gd name="connsiteY2625" fmla="*/ 1150025 h 3952575"/>
                <a:gd name="connsiteX2626" fmla="*/ 7563268 w 10291864"/>
                <a:gd name="connsiteY2626" fmla="*/ 976539 h 3952575"/>
                <a:gd name="connsiteX2627" fmla="*/ 7588086 w 10291864"/>
                <a:gd name="connsiteY2627" fmla="*/ 925045 h 3952575"/>
                <a:gd name="connsiteX2628" fmla="*/ 7594431 w 10291864"/>
                <a:gd name="connsiteY2628" fmla="*/ 924681 h 3952575"/>
                <a:gd name="connsiteX2629" fmla="*/ 8549535 w 10291864"/>
                <a:gd name="connsiteY2629" fmla="*/ 924680 h 3952575"/>
                <a:gd name="connsiteX2630" fmla="*/ 8550883 w 10291864"/>
                <a:gd name="connsiteY2630" fmla="*/ 924680 h 3952575"/>
                <a:gd name="connsiteX2631" fmla="*/ 8585240 w 10291864"/>
                <a:gd name="connsiteY2631" fmla="*/ 924680 h 3952575"/>
                <a:gd name="connsiteX2632" fmla="*/ 8729771 w 10291864"/>
                <a:gd name="connsiteY2632" fmla="*/ 924680 h 3952575"/>
                <a:gd name="connsiteX2633" fmla="*/ 8764128 w 10291864"/>
                <a:gd name="connsiteY2633" fmla="*/ 924680 h 3952575"/>
                <a:gd name="connsiteX2634" fmla="*/ 8765475 w 10291864"/>
                <a:gd name="connsiteY2634" fmla="*/ 924680 h 3952575"/>
                <a:gd name="connsiteX2635" fmla="*/ 8771241 w 10291864"/>
                <a:gd name="connsiteY2635" fmla="*/ 924899 h 3952575"/>
                <a:gd name="connsiteX2636" fmla="*/ 8806625 w 10291864"/>
                <a:gd name="connsiteY2636" fmla="*/ 951330 h 3952575"/>
                <a:gd name="connsiteX2637" fmla="*/ 8936130 w 10291864"/>
                <a:gd name="connsiteY2637" fmla="*/ 1129432 h 3952575"/>
                <a:gd name="connsiteX2638" fmla="*/ 8934651 w 10291864"/>
                <a:gd name="connsiteY2638" fmla="*/ 1169358 h 3952575"/>
                <a:gd name="connsiteX2639" fmla="*/ 8807819 w 10291864"/>
                <a:gd name="connsiteY2639" fmla="*/ 1388517 h 3952575"/>
                <a:gd name="connsiteX2640" fmla="*/ 8771277 w 10291864"/>
                <a:gd name="connsiteY2640" fmla="*/ 1419976 h 3952575"/>
                <a:gd name="connsiteX2641" fmla="*/ 8765511 w 10291864"/>
                <a:gd name="connsiteY2641" fmla="*/ 1420242 h 3952575"/>
                <a:gd name="connsiteX2642" fmla="*/ 8764164 w 10291864"/>
                <a:gd name="connsiteY2642" fmla="*/ 1420242 h 3952575"/>
                <a:gd name="connsiteX2643" fmla="*/ 8729806 w 10291864"/>
                <a:gd name="connsiteY2643" fmla="*/ 1420242 h 3952575"/>
                <a:gd name="connsiteX2644" fmla="*/ 8585276 w 10291864"/>
                <a:gd name="connsiteY2644" fmla="*/ 1420242 h 3952575"/>
                <a:gd name="connsiteX2645" fmla="*/ 8550919 w 10291864"/>
                <a:gd name="connsiteY2645" fmla="*/ 1420242 h 3952575"/>
                <a:gd name="connsiteX2646" fmla="*/ 8549571 w 10291864"/>
                <a:gd name="connsiteY2646" fmla="*/ 1420242 h 3952575"/>
                <a:gd name="connsiteX2647" fmla="*/ 8543226 w 10291864"/>
                <a:gd name="connsiteY2647" fmla="*/ 1419801 h 3952575"/>
                <a:gd name="connsiteX2648" fmla="*/ 8519388 w 10291864"/>
                <a:gd name="connsiteY2648" fmla="*/ 1366198 h 3952575"/>
                <a:gd name="connsiteX2649" fmla="*/ 8644523 w 10291864"/>
                <a:gd name="connsiteY2649" fmla="*/ 1150024 h 3952575"/>
                <a:gd name="connsiteX2650" fmla="*/ 8518372 w 10291864"/>
                <a:gd name="connsiteY2650" fmla="*/ 976537 h 3952575"/>
                <a:gd name="connsiteX2651" fmla="*/ 8543190 w 10291864"/>
                <a:gd name="connsiteY2651" fmla="*/ 925044 h 3952575"/>
                <a:gd name="connsiteX2652" fmla="*/ 8549535 w 10291864"/>
                <a:gd name="connsiteY2652" fmla="*/ 924680 h 3952575"/>
                <a:gd name="connsiteX2653" fmla="*/ 9504639 w 10291864"/>
                <a:gd name="connsiteY2653" fmla="*/ 924678 h 3952575"/>
                <a:gd name="connsiteX2654" fmla="*/ 9505987 w 10291864"/>
                <a:gd name="connsiteY2654" fmla="*/ 924678 h 3952575"/>
                <a:gd name="connsiteX2655" fmla="*/ 9540344 w 10291864"/>
                <a:gd name="connsiteY2655" fmla="*/ 924678 h 3952575"/>
                <a:gd name="connsiteX2656" fmla="*/ 9684875 w 10291864"/>
                <a:gd name="connsiteY2656" fmla="*/ 924678 h 3952575"/>
                <a:gd name="connsiteX2657" fmla="*/ 9719232 w 10291864"/>
                <a:gd name="connsiteY2657" fmla="*/ 924678 h 3952575"/>
                <a:gd name="connsiteX2658" fmla="*/ 9720579 w 10291864"/>
                <a:gd name="connsiteY2658" fmla="*/ 924678 h 3952575"/>
                <a:gd name="connsiteX2659" fmla="*/ 9726345 w 10291864"/>
                <a:gd name="connsiteY2659" fmla="*/ 924898 h 3952575"/>
                <a:gd name="connsiteX2660" fmla="*/ 9761729 w 10291864"/>
                <a:gd name="connsiteY2660" fmla="*/ 951329 h 3952575"/>
                <a:gd name="connsiteX2661" fmla="*/ 9891234 w 10291864"/>
                <a:gd name="connsiteY2661" fmla="*/ 1129432 h 3952575"/>
                <a:gd name="connsiteX2662" fmla="*/ 9889755 w 10291864"/>
                <a:gd name="connsiteY2662" fmla="*/ 1169356 h 3952575"/>
                <a:gd name="connsiteX2663" fmla="*/ 9762923 w 10291864"/>
                <a:gd name="connsiteY2663" fmla="*/ 1388516 h 3952575"/>
                <a:gd name="connsiteX2664" fmla="*/ 9726381 w 10291864"/>
                <a:gd name="connsiteY2664" fmla="*/ 1419976 h 3952575"/>
                <a:gd name="connsiteX2665" fmla="*/ 9720615 w 10291864"/>
                <a:gd name="connsiteY2665" fmla="*/ 1420241 h 3952575"/>
                <a:gd name="connsiteX2666" fmla="*/ 9719268 w 10291864"/>
                <a:gd name="connsiteY2666" fmla="*/ 1420241 h 3952575"/>
                <a:gd name="connsiteX2667" fmla="*/ 9684910 w 10291864"/>
                <a:gd name="connsiteY2667" fmla="*/ 1420241 h 3952575"/>
                <a:gd name="connsiteX2668" fmla="*/ 9540380 w 10291864"/>
                <a:gd name="connsiteY2668" fmla="*/ 1420241 h 3952575"/>
                <a:gd name="connsiteX2669" fmla="*/ 9506023 w 10291864"/>
                <a:gd name="connsiteY2669" fmla="*/ 1420241 h 3952575"/>
                <a:gd name="connsiteX2670" fmla="*/ 9504675 w 10291864"/>
                <a:gd name="connsiteY2670" fmla="*/ 1420241 h 3952575"/>
                <a:gd name="connsiteX2671" fmla="*/ 9498330 w 10291864"/>
                <a:gd name="connsiteY2671" fmla="*/ 1419800 h 3952575"/>
                <a:gd name="connsiteX2672" fmla="*/ 9474492 w 10291864"/>
                <a:gd name="connsiteY2672" fmla="*/ 1366198 h 3952575"/>
                <a:gd name="connsiteX2673" fmla="*/ 9599627 w 10291864"/>
                <a:gd name="connsiteY2673" fmla="*/ 1150023 h 3952575"/>
                <a:gd name="connsiteX2674" fmla="*/ 9473476 w 10291864"/>
                <a:gd name="connsiteY2674" fmla="*/ 976536 h 3952575"/>
                <a:gd name="connsiteX2675" fmla="*/ 9498294 w 10291864"/>
                <a:gd name="connsiteY2675" fmla="*/ 925042 h 3952575"/>
                <a:gd name="connsiteX2676" fmla="*/ 9504639 w 10291864"/>
                <a:gd name="connsiteY2676" fmla="*/ 924678 h 3952575"/>
                <a:gd name="connsiteX2677" fmla="*/ 431178 w 10291864"/>
                <a:gd name="connsiteY2677" fmla="*/ 738897 h 3952575"/>
                <a:gd name="connsiteX2678" fmla="*/ 432525 w 10291864"/>
                <a:gd name="connsiteY2678" fmla="*/ 738897 h 3952575"/>
                <a:gd name="connsiteX2679" fmla="*/ 466884 w 10291864"/>
                <a:gd name="connsiteY2679" fmla="*/ 738897 h 3952575"/>
                <a:gd name="connsiteX2680" fmla="*/ 611413 w 10291864"/>
                <a:gd name="connsiteY2680" fmla="*/ 738897 h 3952575"/>
                <a:gd name="connsiteX2681" fmla="*/ 645770 w 10291864"/>
                <a:gd name="connsiteY2681" fmla="*/ 738897 h 3952575"/>
                <a:gd name="connsiteX2682" fmla="*/ 647118 w 10291864"/>
                <a:gd name="connsiteY2682" fmla="*/ 738897 h 3952575"/>
                <a:gd name="connsiteX2683" fmla="*/ 652883 w 10291864"/>
                <a:gd name="connsiteY2683" fmla="*/ 739114 h 3952575"/>
                <a:gd name="connsiteX2684" fmla="*/ 688267 w 10291864"/>
                <a:gd name="connsiteY2684" fmla="*/ 765546 h 3952575"/>
                <a:gd name="connsiteX2685" fmla="*/ 817773 w 10291864"/>
                <a:gd name="connsiteY2685" fmla="*/ 943651 h 3952575"/>
                <a:gd name="connsiteX2686" fmla="*/ 816294 w 10291864"/>
                <a:gd name="connsiteY2686" fmla="*/ 983575 h 3952575"/>
                <a:gd name="connsiteX2687" fmla="*/ 689461 w 10291864"/>
                <a:gd name="connsiteY2687" fmla="*/ 1202730 h 3952575"/>
                <a:gd name="connsiteX2688" fmla="*/ 652919 w 10291864"/>
                <a:gd name="connsiteY2688" fmla="*/ 1234203 h 3952575"/>
                <a:gd name="connsiteX2689" fmla="*/ 647153 w 10291864"/>
                <a:gd name="connsiteY2689" fmla="*/ 1234466 h 3952575"/>
                <a:gd name="connsiteX2690" fmla="*/ 645807 w 10291864"/>
                <a:gd name="connsiteY2690" fmla="*/ 1234466 h 3952575"/>
                <a:gd name="connsiteX2691" fmla="*/ 611449 w 10291864"/>
                <a:gd name="connsiteY2691" fmla="*/ 1234466 h 3952575"/>
                <a:gd name="connsiteX2692" fmla="*/ 466919 w 10291864"/>
                <a:gd name="connsiteY2692" fmla="*/ 1234466 h 3952575"/>
                <a:gd name="connsiteX2693" fmla="*/ 432561 w 10291864"/>
                <a:gd name="connsiteY2693" fmla="*/ 1234466 h 3952575"/>
                <a:gd name="connsiteX2694" fmla="*/ 431213 w 10291864"/>
                <a:gd name="connsiteY2694" fmla="*/ 1234466 h 3952575"/>
                <a:gd name="connsiteX2695" fmla="*/ 424869 w 10291864"/>
                <a:gd name="connsiteY2695" fmla="*/ 1234026 h 3952575"/>
                <a:gd name="connsiteX2696" fmla="*/ 401032 w 10291864"/>
                <a:gd name="connsiteY2696" fmla="*/ 1180416 h 3952575"/>
                <a:gd name="connsiteX2697" fmla="*/ 526167 w 10291864"/>
                <a:gd name="connsiteY2697" fmla="*/ 964242 h 3952575"/>
                <a:gd name="connsiteX2698" fmla="*/ 400016 w 10291864"/>
                <a:gd name="connsiteY2698" fmla="*/ 790754 h 3952575"/>
                <a:gd name="connsiteX2699" fmla="*/ 424833 w 10291864"/>
                <a:gd name="connsiteY2699" fmla="*/ 739259 h 3952575"/>
                <a:gd name="connsiteX2700" fmla="*/ 431178 w 10291864"/>
                <a:gd name="connsiteY2700" fmla="*/ 738897 h 3952575"/>
                <a:gd name="connsiteX2701" fmla="*/ 1386278 w 10291864"/>
                <a:gd name="connsiteY2701" fmla="*/ 738896 h 3952575"/>
                <a:gd name="connsiteX2702" fmla="*/ 1387626 w 10291864"/>
                <a:gd name="connsiteY2702" fmla="*/ 738896 h 3952575"/>
                <a:gd name="connsiteX2703" fmla="*/ 1421983 w 10291864"/>
                <a:gd name="connsiteY2703" fmla="*/ 738896 h 3952575"/>
                <a:gd name="connsiteX2704" fmla="*/ 1566514 w 10291864"/>
                <a:gd name="connsiteY2704" fmla="*/ 738896 h 3952575"/>
                <a:gd name="connsiteX2705" fmla="*/ 1600872 w 10291864"/>
                <a:gd name="connsiteY2705" fmla="*/ 738896 h 3952575"/>
                <a:gd name="connsiteX2706" fmla="*/ 1602220 w 10291864"/>
                <a:gd name="connsiteY2706" fmla="*/ 738896 h 3952575"/>
                <a:gd name="connsiteX2707" fmla="*/ 1607986 w 10291864"/>
                <a:gd name="connsiteY2707" fmla="*/ 739113 h 3952575"/>
                <a:gd name="connsiteX2708" fmla="*/ 1643369 w 10291864"/>
                <a:gd name="connsiteY2708" fmla="*/ 765545 h 3952575"/>
                <a:gd name="connsiteX2709" fmla="*/ 1772874 w 10291864"/>
                <a:gd name="connsiteY2709" fmla="*/ 943650 h 3952575"/>
                <a:gd name="connsiteX2710" fmla="*/ 1771396 w 10291864"/>
                <a:gd name="connsiteY2710" fmla="*/ 983574 h 3952575"/>
                <a:gd name="connsiteX2711" fmla="*/ 1644565 w 10291864"/>
                <a:gd name="connsiteY2711" fmla="*/ 1202729 h 3952575"/>
                <a:gd name="connsiteX2712" fmla="*/ 1608021 w 10291864"/>
                <a:gd name="connsiteY2712" fmla="*/ 1234200 h 3952575"/>
                <a:gd name="connsiteX2713" fmla="*/ 1602255 w 10291864"/>
                <a:gd name="connsiteY2713" fmla="*/ 1234464 h 3952575"/>
                <a:gd name="connsiteX2714" fmla="*/ 1600908 w 10291864"/>
                <a:gd name="connsiteY2714" fmla="*/ 1234464 h 3952575"/>
                <a:gd name="connsiteX2715" fmla="*/ 1566551 w 10291864"/>
                <a:gd name="connsiteY2715" fmla="*/ 1234464 h 3952575"/>
                <a:gd name="connsiteX2716" fmla="*/ 1422019 w 10291864"/>
                <a:gd name="connsiteY2716" fmla="*/ 1234464 h 3952575"/>
                <a:gd name="connsiteX2717" fmla="*/ 1387662 w 10291864"/>
                <a:gd name="connsiteY2717" fmla="*/ 1234464 h 3952575"/>
                <a:gd name="connsiteX2718" fmla="*/ 1386315 w 10291864"/>
                <a:gd name="connsiteY2718" fmla="*/ 1234464 h 3952575"/>
                <a:gd name="connsiteX2719" fmla="*/ 1379970 w 10291864"/>
                <a:gd name="connsiteY2719" fmla="*/ 1234025 h 3952575"/>
                <a:gd name="connsiteX2720" fmla="*/ 1356132 w 10291864"/>
                <a:gd name="connsiteY2720" fmla="*/ 1180415 h 3952575"/>
                <a:gd name="connsiteX2721" fmla="*/ 1481268 w 10291864"/>
                <a:gd name="connsiteY2721" fmla="*/ 964241 h 3952575"/>
                <a:gd name="connsiteX2722" fmla="*/ 1355115 w 10291864"/>
                <a:gd name="connsiteY2722" fmla="*/ 790753 h 3952575"/>
                <a:gd name="connsiteX2723" fmla="*/ 1379933 w 10291864"/>
                <a:gd name="connsiteY2723" fmla="*/ 739257 h 3952575"/>
                <a:gd name="connsiteX2724" fmla="*/ 1386278 w 10291864"/>
                <a:gd name="connsiteY2724" fmla="*/ 738896 h 3952575"/>
                <a:gd name="connsiteX2725" fmla="*/ 2341380 w 10291864"/>
                <a:gd name="connsiteY2725" fmla="*/ 738894 h 3952575"/>
                <a:gd name="connsiteX2726" fmla="*/ 2342729 w 10291864"/>
                <a:gd name="connsiteY2726" fmla="*/ 738894 h 3952575"/>
                <a:gd name="connsiteX2727" fmla="*/ 2377085 w 10291864"/>
                <a:gd name="connsiteY2727" fmla="*/ 738894 h 3952575"/>
                <a:gd name="connsiteX2728" fmla="*/ 2521615 w 10291864"/>
                <a:gd name="connsiteY2728" fmla="*/ 738894 h 3952575"/>
                <a:gd name="connsiteX2729" fmla="*/ 2555972 w 10291864"/>
                <a:gd name="connsiteY2729" fmla="*/ 738894 h 3952575"/>
                <a:gd name="connsiteX2730" fmla="*/ 2557321 w 10291864"/>
                <a:gd name="connsiteY2730" fmla="*/ 738894 h 3952575"/>
                <a:gd name="connsiteX2731" fmla="*/ 2563086 w 10291864"/>
                <a:gd name="connsiteY2731" fmla="*/ 739112 h 3952575"/>
                <a:gd name="connsiteX2732" fmla="*/ 2598471 w 10291864"/>
                <a:gd name="connsiteY2732" fmla="*/ 765544 h 3952575"/>
                <a:gd name="connsiteX2733" fmla="*/ 2727975 w 10291864"/>
                <a:gd name="connsiteY2733" fmla="*/ 943649 h 3952575"/>
                <a:gd name="connsiteX2734" fmla="*/ 2726498 w 10291864"/>
                <a:gd name="connsiteY2734" fmla="*/ 983573 h 3952575"/>
                <a:gd name="connsiteX2735" fmla="*/ 2599665 w 10291864"/>
                <a:gd name="connsiteY2735" fmla="*/ 1202729 h 3952575"/>
                <a:gd name="connsiteX2736" fmla="*/ 2563122 w 10291864"/>
                <a:gd name="connsiteY2736" fmla="*/ 1234199 h 3952575"/>
                <a:gd name="connsiteX2737" fmla="*/ 2557358 w 10291864"/>
                <a:gd name="connsiteY2737" fmla="*/ 1234462 h 3952575"/>
                <a:gd name="connsiteX2738" fmla="*/ 2556008 w 10291864"/>
                <a:gd name="connsiteY2738" fmla="*/ 1234462 h 3952575"/>
                <a:gd name="connsiteX2739" fmla="*/ 2521652 w 10291864"/>
                <a:gd name="connsiteY2739" fmla="*/ 1234462 h 3952575"/>
                <a:gd name="connsiteX2740" fmla="*/ 2377122 w 10291864"/>
                <a:gd name="connsiteY2740" fmla="*/ 1234462 h 3952575"/>
                <a:gd name="connsiteX2741" fmla="*/ 2342766 w 10291864"/>
                <a:gd name="connsiteY2741" fmla="*/ 1234462 h 3952575"/>
                <a:gd name="connsiteX2742" fmla="*/ 2341417 w 10291864"/>
                <a:gd name="connsiteY2742" fmla="*/ 1234462 h 3952575"/>
                <a:gd name="connsiteX2743" fmla="*/ 2335073 w 10291864"/>
                <a:gd name="connsiteY2743" fmla="*/ 1234023 h 3952575"/>
                <a:gd name="connsiteX2744" fmla="*/ 2311235 w 10291864"/>
                <a:gd name="connsiteY2744" fmla="*/ 1180413 h 3952575"/>
                <a:gd name="connsiteX2745" fmla="*/ 2436369 w 10291864"/>
                <a:gd name="connsiteY2745" fmla="*/ 964240 h 3952575"/>
                <a:gd name="connsiteX2746" fmla="*/ 2310219 w 10291864"/>
                <a:gd name="connsiteY2746" fmla="*/ 790752 h 3952575"/>
                <a:gd name="connsiteX2747" fmla="*/ 2335037 w 10291864"/>
                <a:gd name="connsiteY2747" fmla="*/ 739257 h 3952575"/>
                <a:gd name="connsiteX2748" fmla="*/ 2341380 w 10291864"/>
                <a:gd name="connsiteY2748" fmla="*/ 738894 h 3952575"/>
                <a:gd name="connsiteX2749" fmla="*/ 3296466 w 10291864"/>
                <a:gd name="connsiteY2749" fmla="*/ 738893 h 3952575"/>
                <a:gd name="connsiteX2750" fmla="*/ 3297813 w 10291864"/>
                <a:gd name="connsiteY2750" fmla="*/ 738893 h 3952575"/>
                <a:gd name="connsiteX2751" fmla="*/ 3332170 w 10291864"/>
                <a:gd name="connsiteY2751" fmla="*/ 738893 h 3952575"/>
                <a:gd name="connsiteX2752" fmla="*/ 3476701 w 10291864"/>
                <a:gd name="connsiteY2752" fmla="*/ 738893 h 3952575"/>
                <a:gd name="connsiteX2753" fmla="*/ 3511059 w 10291864"/>
                <a:gd name="connsiteY2753" fmla="*/ 738893 h 3952575"/>
                <a:gd name="connsiteX2754" fmla="*/ 3512407 w 10291864"/>
                <a:gd name="connsiteY2754" fmla="*/ 738893 h 3952575"/>
                <a:gd name="connsiteX2755" fmla="*/ 3518171 w 10291864"/>
                <a:gd name="connsiteY2755" fmla="*/ 739111 h 3952575"/>
                <a:gd name="connsiteX2756" fmla="*/ 3553555 w 10291864"/>
                <a:gd name="connsiteY2756" fmla="*/ 765542 h 3952575"/>
                <a:gd name="connsiteX2757" fmla="*/ 3683061 w 10291864"/>
                <a:gd name="connsiteY2757" fmla="*/ 943647 h 3952575"/>
                <a:gd name="connsiteX2758" fmla="*/ 3681583 w 10291864"/>
                <a:gd name="connsiteY2758" fmla="*/ 983571 h 3952575"/>
                <a:gd name="connsiteX2759" fmla="*/ 3554749 w 10291864"/>
                <a:gd name="connsiteY2759" fmla="*/ 1202728 h 3952575"/>
                <a:gd name="connsiteX2760" fmla="*/ 3518207 w 10291864"/>
                <a:gd name="connsiteY2760" fmla="*/ 1234196 h 3952575"/>
                <a:gd name="connsiteX2761" fmla="*/ 3512442 w 10291864"/>
                <a:gd name="connsiteY2761" fmla="*/ 1234460 h 3952575"/>
                <a:gd name="connsiteX2762" fmla="*/ 3511094 w 10291864"/>
                <a:gd name="connsiteY2762" fmla="*/ 1234460 h 3952575"/>
                <a:gd name="connsiteX2763" fmla="*/ 3476737 w 10291864"/>
                <a:gd name="connsiteY2763" fmla="*/ 1234460 h 3952575"/>
                <a:gd name="connsiteX2764" fmla="*/ 3332207 w 10291864"/>
                <a:gd name="connsiteY2764" fmla="*/ 1234460 h 3952575"/>
                <a:gd name="connsiteX2765" fmla="*/ 3297849 w 10291864"/>
                <a:gd name="connsiteY2765" fmla="*/ 1234460 h 3952575"/>
                <a:gd name="connsiteX2766" fmla="*/ 3296502 w 10291864"/>
                <a:gd name="connsiteY2766" fmla="*/ 1234460 h 3952575"/>
                <a:gd name="connsiteX2767" fmla="*/ 3290156 w 10291864"/>
                <a:gd name="connsiteY2767" fmla="*/ 1234021 h 3952575"/>
                <a:gd name="connsiteX2768" fmla="*/ 3266318 w 10291864"/>
                <a:gd name="connsiteY2768" fmla="*/ 1180412 h 3952575"/>
                <a:gd name="connsiteX2769" fmla="*/ 3391453 w 10291864"/>
                <a:gd name="connsiteY2769" fmla="*/ 964238 h 3952575"/>
                <a:gd name="connsiteX2770" fmla="*/ 3265301 w 10291864"/>
                <a:gd name="connsiteY2770" fmla="*/ 790751 h 3952575"/>
                <a:gd name="connsiteX2771" fmla="*/ 3290120 w 10291864"/>
                <a:gd name="connsiteY2771" fmla="*/ 739256 h 3952575"/>
                <a:gd name="connsiteX2772" fmla="*/ 3296466 w 10291864"/>
                <a:gd name="connsiteY2772" fmla="*/ 738893 h 3952575"/>
                <a:gd name="connsiteX2773" fmla="*/ 4251570 w 10291864"/>
                <a:gd name="connsiteY2773" fmla="*/ 738892 h 3952575"/>
                <a:gd name="connsiteX2774" fmla="*/ 4252919 w 10291864"/>
                <a:gd name="connsiteY2774" fmla="*/ 738892 h 3952575"/>
                <a:gd name="connsiteX2775" fmla="*/ 4287275 w 10291864"/>
                <a:gd name="connsiteY2775" fmla="*/ 738892 h 3952575"/>
                <a:gd name="connsiteX2776" fmla="*/ 4431806 w 10291864"/>
                <a:gd name="connsiteY2776" fmla="*/ 738892 h 3952575"/>
                <a:gd name="connsiteX2777" fmla="*/ 4466164 w 10291864"/>
                <a:gd name="connsiteY2777" fmla="*/ 738892 h 3952575"/>
                <a:gd name="connsiteX2778" fmla="*/ 4467510 w 10291864"/>
                <a:gd name="connsiteY2778" fmla="*/ 738892 h 3952575"/>
                <a:gd name="connsiteX2779" fmla="*/ 4473276 w 10291864"/>
                <a:gd name="connsiteY2779" fmla="*/ 739110 h 3952575"/>
                <a:gd name="connsiteX2780" fmla="*/ 4508659 w 10291864"/>
                <a:gd name="connsiteY2780" fmla="*/ 765541 h 3952575"/>
                <a:gd name="connsiteX2781" fmla="*/ 4638164 w 10291864"/>
                <a:gd name="connsiteY2781" fmla="*/ 943646 h 3952575"/>
                <a:gd name="connsiteX2782" fmla="*/ 4636684 w 10291864"/>
                <a:gd name="connsiteY2782" fmla="*/ 983570 h 3952575"/>
                <a:gd name="connsiteX2783" fmla="*/ 4509854 w 10291864"/>
                <a:gd name="connsiteY2783" fmla="*/ 1202727 h 3952575"/>
                <a:gd name="connsiteX2784" fmla="*/ 4473312 w 10291864"/>
                <a:gd name="connsiteY2784" fmla="*/ 1234195 h 3952575"/>
                <a:gd name="connsiteX2785" fmla="*/ 4467546 w 10291864"/>
                <a:gd name="connsiteY2785" fmla="*/ 1234458 h 3952575"/>
                <a:gd name="connsiteX2786" fmla="*/ 4466198 w 10291864"/>
                <a:gd name="connsiteY2786" fmla="*/ 1234458 h 3952575"/>
                <a:gd name="connsiteX2787" fmla="*/ 4431842 w 10291864"/>
                <a:gd name="connsiteY2787" fmla="*/ 1234458 h 3952575"/>
                <a:gd name="connsiteX2788" fmla="*/ 4287310 w 10291864"/>
                <a:gd name="connsiteY2788" fmla="*/ 1234458 h 3952575"/>
                <a:gd name="connsiteX2789" fmla="*/ 4252953 w 10291864"/>
                <a:gd name="connsiteY2789" fmla="*/ 1234458 h 3952575"/>
                <a:gd name="connsiteX2790" fmla="*/ 4251605 w 10291864"/>
                <a:gd name="connsiteY2790" fmla="*/ 1234458 h 3952575"/>
                <a:gd name="connsiteX2791" fmla="*/ 4245262 w 10291864"/>
                <a:gd name="connsiteY2791" fmla="*/ 1234019 h 3952575"/>
                <a:gd name="connsiteX2792" fmla="*/ 4221423 w 10291864"/>
                <a:gd name="connsiteY2792" fmla="*/ 1180412 h 3952575"/>
                <a:gd name="connsiteX2793" fmla="*/ 4346559 w 10291864"/>
                <a:gd name="connsiteY2793" fmla="*/ 964237 h 3952575"/>
                <a:gd name="connsiteX2794" fmla="*/ 4220407 w 10291864"/>
                <a:gd name="connsiteY2794" fmla="*/ 790749 h 3952575"/>
                <a:gd name="connsiteX2795" fmla="*/ 4245224 w 10291864"/>
                <a:gd name="connsiteY2795" fmla="*/ 739255 h 3952575"/>
                <a:gd name="connsiteX2796" fmla="*/ 4251570 w 10291864"/>
                <a:gd name="connsiteY2796" fmla="*/ 738892 h 3952575"/>
                <a:gd name="connsiteX2797" fmla="*/ 5206671 w 10291864"/>
                <a:gd name="connsiteY2797" fmla="*/ 738890 h 3952575"/>
                <a:gd name="connsiteX2798" fmla="*/ 5208019 w 10291864"/>
                <a:gd name="connsiteY2798" fmla="*/ 738890 h 3952575"/>
                <a:gd name="connsiteX2799" fmla="*/ 5242376 w 10291864"/>
                <a:gd name="connsiteY2799" fmla="*/ 738890 h 3952575"/>
                <a:gd name="connsiteX2800" fmla="*/ 5386907 w 10291864"/>
                <a:gd name="connsiteY2800" fmla="*/ 738890 h 3952575"/>
                <a:gd name="connsiteX2801" fmla="*/ 5421264 w 10291864"/>
                <a:gd name="connsiteY2801" fmla="*/ 738890 h 3952575"/>
                <a:gd name="connsiteX2802" fmla="*/ 5422612 w 10291864"/>
                <a:gd name="connsiteY2802" fmla="*/ 738890 h 3952575"/>
                <a:gd name="connsiteX2803" fmla="*/ 5428377 w 10291864"/>
                <a:gd name="connsiteY2803" fmla="*/ 739109 h 3952575"/>
                <a:gd name="connsiteX2804" fmla="*/ 5463761 w 10291864"/>
                <a:gd name="connsiteY2804" fmla="*/ 765540 h 3952575"/>
                <a:gd name="connsiteX2805" fmla="*/ 5593266 w 10291864"/>
                <a:gd name="connsiteY2805" fmla="*/ 943645 h 3952575"/>
                <a:gd name="connsiteX2806" fmla="*/ 5591787 w 10291864"/>
                <a:gd name="connsiteY2806" fmla="*/ 983569 h 3952575"/>
                <a:gd name="connsiteX2807" fmla="*/ 5464955 w 10291864"/>
                <a:gd name="connsiteY2807" fmla="*/ 1202726 h 3952575"/>
                <a:gd name="connsiteX2808" fmla="*/ 5428413 w 10291864"/>
                <a:gd name="connsiteY2808" fmla="*/ 1234193 h 3952575"/>
                <a:gd name="connsiteX2809" fmla="*/ 5422648 w 10291864"/>
                <a:gd name="connsiteY2809" fmla="*/ 1234457 h 3952575"/>
                <a:gd name="connsiteX2810" fmla="*/ 5421300 w 10291864"/>
                <a:gd name="connsiteY2810" fmla="*/ 1234457 h 3952575"/>
                <a:gd name="connsiteX2811" fmla="*/ 5386943 w 10291864"/>
                <a:gd name="connsiteY2811" fmla="*/ 1234457 h 3952575"/>
                <a:gd name="connsiteX2812" fmla="*/ 5242412 w 10291864"/>
                <a:gd name="connsiteY2812" fmla="*/ 1234457 h 3952575"/>
                <a:gd name="connsiteX2813" fmla="*/ 5208055 w 10291864"/>
                <a:gd name="connsiteY2813" fmla="*/ 1234457 h 3952575"/>
                <a:gd name="connsiteX2814" fmla="*/ 5206707 w 10291864"/>
                <a:gd name="connsiteY2814" fmla="*/ 1234457 h 3952575"/>
                <a:gd name="connsiteX2815" fmla="*/ 5200362 w 10291864"/>
                <a:gd name="connsiteY2815" fmla="*/ 1234017 h 3952575"/>
                <a:gd name="connsiteX2816" fmla="*/ 5176525 w 10291864"/>
                <a:gd name="connsiteY2816" fmla="*/ 1180411 h 3952575"/>
                <a:gd name="connsiteX2817" fmla="*/ 5301659 w 10291864"/>
                <a:gd name="connsiteY2817" fmla="*/ 964236 h 3952575"/>
                <a:gd name="connsiteX2818" fmla="*/ 5175508 w 10291864"/>
                <a:gd name="connsiteY2818" fmla="*/ 790748 h 3952575"/>
                <a:gd name="connsiteX2819" fmla="*/ 5200326 w 10291864"/>
                <a:gd name="connsiteY2819" fmla="*/ 739253 h 3952575"/>
                <a:gd name="connsiteX2820" fmla="*/ 5206671 w 10291864"/>
                <a:gd name="connsiteY2820" fmla="*/ 738890 h 3952575"/>
                <a:gd name="connsiteX2821" fmla="*/ 6161775 w 10291864"/>
                <a:gd name="connsiteY2821" fmla="*/ 738889 h 3952575"/>
                <a:gd name="connsiteX2822" fmla="*/ 6163123 w 10291864"/>
                <a:gd name="connsiteY2822" fmla="*/ 738889 h 3952575"/>
                <a:gd name="connsiteX2823" fmla="*/ 6197480 w 10291864"/>
                <a:gd name="connsiteY2823" fmla="*/ 738889 h 3952575"/>
                <a:gd name="connsiteX2824" fmla="*/ 6342011 w 10291864"/>
                <a:gd name="connsiteY2824" fmla="*/ 738889 h 3952575"/>
                <a:gd name="connsiteX2825" fmla="*/ 6376368 w 10291864"/>
                <a:gd name="connsiteY2825" fmla="*/ 738889 h 3952575"/>
                <a:gd name="connsiteX2826" fmla="*/ 6377716 w 10291864"/>
                <a:gd name="connsiteY2826" fmla="*/ 738889 h 3952575"/>
                <a:gd name="connsiteX2827" fmla="*/ 6383481 w 10291864"/>
                <a:gd name="connsiteY2827" fmla="*/ 739107 h 3952575"/>
                <a:gd name="connsiteX2828" fmla="*/ 6418865 w 10291864"/>
                <a:gd name="connsiteY2828" fmla="*/ 765538 h 3952575"/>
                <a:gd name="connsiteX2829" fmla="*/ 6548370 w 10291864"/>
                <a:gd name="connsiteY2829" fmla="*/ 943643 h 3952575"/>
                <a:gd name="connsiteX2830" fmla="*/ 6546891 w 10291864"/>
                <a:gd name="connsiteY2830" fmla="*/ 983568 h 3952575"/>
                <a:gd name="connsiteX2831" fmla="*/ 6420059 w 10291864"/>
                <a:gd name="connsiteY2831" fmla="*/ 1202725 h 3952575"/>
                <a:gd name="connsiteX2832" fmla="*/ 6383517 w 10291864"/>
                <a:gd name="connsiteY2832" fmla="*/ 1234191 h 3952575"/>
                <a:gd name="connsiteX2833" fmla="*/ 6377752 w 10291864"/>
                <a:gd name="connsiteY2833" fmla="*/ 1234455 h 3952575"/>
                <a:gd name="connsiteX2834" fmla="*/ 6376404 w 10291864"/>
                <a:gd name="connsiteY2834" fmla="*/ 1234455 h 3952575"/>
                <a:gd name="connsiteX2835" fmla="*/ 6342047 w 10291864"/>
                <a:gd name="connsiteY2835" fmla="*/ 1234455 h 3952575"/>
                <a:gd name="connsiteX2836" fmla="*/ 6197516 w 10291864"/>
                <a:gd name="connsiteY2836" fmla="*/ 1234455 h 3952575"/>
                <a:gd name="connsiteX2837" fmla="*/ 6163159 w 10291864"/>
                <a:gd name="connsiteY2837" fmla="*/ 1234455 h 3952575"/>
                <a:gd name="connsiteX2838" fmla="*/ 6161811 w 10291864"/>
                <a:gd name="connsiteY2838" fmla="*/ 1234455 h 3952575"/>
                <a:gd name="connsiteX2839" fmla="*/ 6155466 w 10291864"/>
                <a:gd name="connsiteY2839" fmla="*/ 1234015 h 3952575"/>
                <a:gd name="connsiteX2840" fmla="*/ 6131629 w 10291864"/>
                <a:gd name="connsiteY2840" fmla="*/ 1180410 h 3952575"/>
                <a:gd name="connsiteX2841" fmla="*/ 6256763 w 10291864"/>
                <a:gd name="connsiteY2841" fmla="*/ 964234 h 3952575"/>
                <a:gd name="connsiteX2842" fmla="*/ 6130612 w 10291864"/>
                <a:gd name="connsiteY2842" fmla="*/ 790747 h 3952575"/>
                <a:gd name="connsiteX2843" fmla="*/ 6155430 w 10291864"/>
                <a:gd name="connsiteY2843" fmla="*/ 739253 h 3952575"/>
                <a:gd name="connsiteX2844" fmla="*/ 6161775 w 10291864"/>
                <a:gd name="connsiteY2844" fmla="*/ 738889 h 3952575"/>
                <a:gd name="connsiteX2845" fmla="*/ 7116879 w 10291864"/>
                <a:gd name="connsiteY2845" fmla="*/ 738888 h 3952575"/>
                <a:gd name="connsiteX2846" fmla="*/ 7118227 w 10291864"/>
                <a:gd name="connsiteY2846" fmla="*/ 738888 h 3952575"/>
                <a:gd name="connsiteX2847" fmla="*/ 7152584 w 10291864"/>
                <a:gd name="connsiteY2847" fmla="*/ 738888 h 3952575"/>
                <a:gd name="connsiteX2848" fmla="*/ 7297115 w 10291864"/>
                <a:gd name="connsiteY2848" fmla="*/ 738888 h 3952575"/>
                <a:gd name="connsiteX2849" fmla="*/ 7331472 w 10291864"/>
                <a:gd name="connsiteY2849" fmla="*/ 738888 h 3952575"/>
                <a:gd name="connsiteX2850" fmla="*/ 7332820 w 10291864"/>
                <a:gd name="connsiteY2850" fmla="*/ 738888 h 3952575"/>
                <a:gd name="connsiteX2851" fmla="*/ 7338585 w 10291864"/>
                <a:gd name="connsiteY2851" fmla="*/ 739107 h 3952575"/>
                <a:gd name="connsiteX2852" fmla="*/ 7373969 w 10291864"/>
                <a:gd name="connsiteY2852" fmla="*/ 765537 h 3952575"/>
                <a:gd name="connsiteX2853" fmla="*/ 7503474 w 10291864"/>
                <a:gd name="connsiteY2853" fmla="*/ 943642 h 3952575"/>
                <a:gd name="connsiteX2854" fmla="*/ 7501995 w 10291864"/>
                <a:gd name="connsiteY2854" fmla="*/ 983566 h 3952575"/>
                <a:gd name="connsiteX2855" fmla="*/ 7375163 w 10291864"/>
                <a:gd name="connsiteY2855" fmla="*/ 1202724 h 3952575"/>
                <a:gd name="connsiteX2856" fmla="*/ 7338621 w 10291864"/>
                <a:gd name="connsiteY2856" fmla="*/ 1234189 h 3952575"/>
                <a:gd name="connsiteX2857" fmla="*/ 7332856 w 10291864"/>
                <a:gd name="connsiteY2857" fmla="*/ 1234453 h 3952575"/>
                <a:gd name="connsiteX2858" fmla="*/ 7331508 w 10291864"/>
                <a:gd name="connsiteY2858" fmla="*/ 1234453 h 3952575"/>
                <a:gd name="connsiteX2859" fmla="*/ 7297151 w 10291864"/>
                <a:gd name="connsiteY2859" fmla="*/ 1234453 h 3952575"/>
                <a:gd name="connsiteX2860" fmla="*/ 7152620 w 10291864"/>
                <a:gd name="connsiteY2860" fmla="*/ 1234453 h 3952575"/>
                <a:gd name="connsiteX2861" fmla="*/ 7118263 w 10291864"/>
                <a:gd name="connsiteY2861" fmla="*/ 1234453 h 3952575"/>
                <a:gd name="connsiteX2862" fmla="*/ 7116915 w 10291864"/>
                <a:gd name="connsiteY2862" fmla="*/ 1234453 h 3952575"/>
                <a:gd name="connsiteX2863" fmla="*/ 7110570 w 10291864"/>
                <a:gd name="connsiteY2863" fmla="*/ 1234013 h 3952575"/>
                <a:gd name="connsiteX2864" fmla="*/ 7086733 w 10291864"/>
                <a:gd name="connsiteY2864" fmla="*/ 1180409 h 3952575"/>
                <a:gd name="connsiteX2865" fmla="*/ 7211867 w 10291864"/>
                <a:gd name="connsiteY2865" fmla="*/ 964233 h 3952575"/>
                <a:gd name="connsiteX2866" fmla="*/ 7085716 w 10291864"/>
                <a:gd name="connsiteY2866" fmla="*/ 790745 h 3952575"/>
                <a:gd name="connsiteX2867" fmla="*/ 7110534 w 10291864"/>
                <a:gd name="connsiteY2867" fmla="*/ 739251 h 3952575"/>
                <a:gd name="connsiteX2868" fmla="*/ 7116879 w 10291864"/>
                <a:gd name="connsiteY2868" fmla="*/ 738888 h 3952575"/>
                <a:gd name="connsiteX2869" fmla="*/ 8071983 w 10291864"/>
                <a:gd name="connsiteY2869" fmla="*/ 738886 h 3952575"/>
                <a:gd name="connsiteX2870" fmla="*/ 8073331 w 10291864"/>
                <a:gd name="connsiteY2870" fmla="*/ 738886 h 3952575"/>
                <a:gd name="connsiteX2871" fmla="*/ 8107688 w 10291864"/>
                <a:gd name="connsiteY2871" fmla="*/ 738886 h 3952575"/>
                <a:gd name="connsiteX2872" fmla="*/ 8252219 w 10291864"/>
                <a:gd name="connsiteY2872" fmla="*/ 738886 h 3952575"/>
                <a:gd name="connsiteX2873" fmla="*/ 8286576 w 10291864"/>
                <a:gd name="connsiteY2873" fmla="*/ 738886 h 3952575"/>
                <a:gd name="connsiteX2874" fmla="*/ 8287923 w 10291864"/>
                <a:gd name="connsiteY2874" fmla="*/ 738886 h 3952575"/>
                <a:gd name="connsiteX2875" fmla="*/ 8293689 w 10291864"/>
                <a:gd name="connsiteY2875" fmla="*/ 739106 h 3952575"/>
                <a:gd name="connsiteX2876" fmla="*/ 8329073 w 10291864"/>
                <a:gd name="connsiteY2876" fmla="*/ 765537 h 3952575"/>
                <a:gd name="connsiteX2877" fmla="*/ 8458578 w 10291864"/>
                <a:gd name="connsiteY2877" fmla="*/ 943642 h 3952575"/>
                <a:gd name="connsiteX2878" fmla="*/ 8457099 w 10291864"/>
                <a:gd name="connsiteY2878" fmla="*/ 983565 h 3952575"/>
                <a:gd name="connsiteX2879" fmla="*/ 8330267 w 10291864"/>
                <a:gd name="connsiteY2879" fmla="*/ 1202723 h 3952575"/>
                <a:gd name="connsiteX2880" fmla="*/ 8293725 w 10291864"/>
                <a:gd name="connsiteY2880" fmla="*/ 1234188 h 3952575"/>
                <a:gd name="connsiteX2881" fmla="*/ 8287959 w 10291864"/>
                <a:gd name="connsiteY2881" fmla="*/ 1234451 h 3952575"/>
                <a:gd name="connsiteX2882" fmla="*/ 8286612 w 10291864"/>
                <a:gd name="connsiteY2882" fmla="*/ 1234451 h 3952575"/>
                <a:gd name="connsiteX2883" fmla="*/ 8252254 w 10291864"/>
                <a:gd name="connsiteY2883" fmla="*/ 1234451 h 3952575"/>
                <a:gd name="connsiteX2884" fmla="*/ 8107724 w 10291864"/>
                <a:gd name="connsiteY2884" fmla="*/ 1234451 h 3952575"/>
                <a:gd name="connsiteX2885" fmla="*/ 8073367 w 10291864"/>
                <a:gd name="connsiteY2885" fmla="*/ 1234451 h 3952575"/>
                <a:gd name="connsiteX2886" fmla="*/ 8072019 w 10291864"/>
                <a:gd name="connsiteY2886" fmla="*/ 1234451 h 3952575"/>
                <a:gd name="connsiteX2887" fmla="*/ 8065674 w 10291864"/>
                <a:gd name="connsiteY2887" fmla="*/ 1234011 h 3952575"/>
                <a:gd name="connsiteX2888" fmla="*/ 8041836 w 10291864"/>
                <a:gd name="connsiteY2888" fmla="*/ 1180408 h 3952575"/>
                <a:gd name="connsiteX2889" fmla="*/ 8166971 w 10291864"/>
                <a:gd name="connsiteY2889" fmla="*/ 964232 h 3952575"/>
                <a:gd name="connsiteX2890" fmla="*/ 8040820 w 10291864"/>
                <a:gd name="connsiteY2890" fmla="*/ 790744 h 3952575"/>
                <a:gd name="connsiteX2891" fmla="*/ 8065638 w 10291864"/>
                <a:gd name="connsiteY2891" fmla="*/ 739250 h 3952575"/>
                <a:gd name="connsiteX2892" fmla="*/ 8071983 w 10291864"/>
                <a:gd name="connsiteY2892" fmla="*/ 738886 h 3952575"/>
                <a:gd name="connsiteX2893" fmla="*/ 9027087 w 10291864"/>
                <a:gd name="connsiteY2893" fmla="*/ 738885 h 3952575"/>
                <a:gd name="connsiteX2894" fmla="*/ 9028435 w 10291864"/>
                <a:gd name="connsiteY2894" fmla="*/ 738885 h 3952575"/>
                <a:gd name="connsiteX2895" fmla="*/ 9062792 w 10291864"/>
                <a:gd name="connsiteY2895" fmla="*/ 738885 h 3952575"/>
                <a:gd name="connsiteX2896" fmla="*/ 9207323 w 10291864"/>
                <a:gd name="connsiteY2896" fmla="*/ 738885 h 3952575"/>
                <a:gd name="connsiteX2897" fmla="*/ 9241680 w 10291864"/>
                <a:gd name="connsiteY2897" fmla="*/ 738885 h 3952575"/>
                <a:gd name="connsiteX2898" fmla="*/ 9243027 w 10291864"/>
                <a:gd name="connsiteY2898" fmla="*/ 738885 h 3952575"/>
                <a:gd name="connsiteX2899" fmla="*/ 9248793 w 10291864"/>
                <a:gd name="connsiteY2899" fmla="*/ 739104 h 3952575"/>
                <a:gd name="connsiteX2900" fmla="*/ 9284177 w 10291864"/>
                <a:gd name="connsiteY2900" fmla="*/ 765535 h 3952575"/>
                <a:gd name="connsiteX2901" fmla="*/ 9413682 w 10291864"/>
                <a:gd name="connsiteY2901" fmla="*/ 943640 h 3952575"/>
                <a:gd name="connsiteX2902" fmla="*/ 9412203 w 10291864"/>
                <a:gd name="connsiteY2902" fmla="*/ 983563 h 3952575"/>
                <a:gd name="connsiteX2903" fmla="*/ 9285371 w 10291864"/>
                <a:gd name="connsiteY2903" fmla="*/ 1202722 h 3952575"/>
                <a:gd name="connsiteX2904" fmla="*/ 9248829 w 10291864"/>
                <a:gd name="connsiteY2904" fmla="*/ 1234185 h 3952575"/>
                <a:gd name="connsiteX2905" fmla="*/ 9243063 w 10291864"/>
                <a:gd name="connsiteY2905" fmla="*/ 1234449 h 3952575"/>
                <a:gd name="connsiteX2906" fmla="*/ 9241716 w 10291864"/>
                <a:gd name="connsiteY2906" fmla="*/ 1234449 h 3952575"/>
                <a:gd name="connsiteX2907" fmla="*/ 9207358 w 10291864"/>
                <a:gd name="connsiteY2907" fmla="*/ 1234449 h 3952575"/>
                <a:gd name="connsiteX2908" fmla="*/ 9062828 w 10291864"/>
                <a:gd name="connsiteY2908" fmla="*/ 1234449 h 3952575"/>
                <a:gd name="connsiteX2909" fmla="*/ 9028471 w 10291864"/>
                <a:gd name="connsiteY2909" fmla="*/ 1234449 h 3952575"/>
                <a:gd name="connsiteX2910" fmla="*/ 9027123 w 10291864"/>
                <a:gd name="connsiteY2910" fmla="*/ 1234449 h 3952575"/>
                <a:gd name="connsiteX2911" fmla="*/ 9020778 w 10291864"/>
                <a:gd name="connsiteY2911" fmla="*/ 1234010 h 3952575"/>
                <a:gd name="connsiteX2912" fmla="*/ 8996940 w 10291864"/>
                <a:gd name="connsiteY2912" fmla="*/ 1180407 h 3952575"/>
                <a:gd name="connsiteX2913" fmla="*/ 9122075 w 10291864"/>
                <a:gd name="connsiteY2913" fmla="*/ 964230 h 3952575"/>
                <a:gd name="connsiteX2914" fmla="*/ 8995924 w 10291864"/>
                <a:gd name="connsiteY2914" fmla="*/ 790743 h 3952575"/>
                <a:gd name="connsiteX2915" fmla="*/ 9020742 w 10291864"/>
                <a:gd name="connsiteY2915" fmla="*/ 739249 h 3952575"/>
                <a:gd name="connsiteX2916" fmla="*/ 9027087 w 10291864"/>
                <a:gd name="connsiteY2916" fmla="*/ 738885 h 3952575"/>
                <a:gd name="connsiteX2917" fmla="*/ 9982191 w 10291864"/>
                <a:gd name="connsiteY2917" fmla="*/ 738884 h 3952575"/>
                <a:gd name="connsiteX2918" fmla="*/ 9983539 w 10291864"/>
                <a:gd name="connsiteY2918" fmla="*/ 738884 h 3952575"/>
                <a:gd name="connsiteX2919" fmla="*/ 10017896 w 10291864"/>
                <a:gd name="connsiteY2919" fmla="*/ 738884 h 3952575"/>
                <a:gd name="connsiteX2920" fmla="*/ 10162427 w 10291864"/>
                <a:gd name="connsiteY2920" fmla="*/ 738884 h 3952575"/>
                <a:gd name="connsiteX2921" fmla="*/ 10196784 w 10291864"/>
                <a:gd name="connsiteY2921" fmla="*/ 738884 h 3952575"/>
                <a:gd name="connsiteX2922" fmla="*/ 10198131 w 10291864"/>
                <a:gd name="connsiteY2922" fmla="*/ 738884 h 3952575"/>
                <a:gd name="connsiteX2923" fmla="*/ 10203897 w 10291864"/>
                <a:gd name="connsiteY2923" fmla="*/ 739103 h 3952575"/>
                <a:gd name="connsiteX2924" fmla="*/ 10239281 w 10291864"/>
                <a:gd name="connsiteY2924" fmla="*/ 765533 h 3952575"/>
                <a:gd name="connsiteX2925" fmla="*/ 10291864 w 10291864"/>
                <a:gd name="connsiteY2925" fmla="*/ 837850 h 3952575"/>
                <a:gd name="connsiteX2926" fmla="*/ 10291864 w 10291864"/>
                <a:gd name="connsiteY2926" fmla="*/ 1113924 h 3952575"/>
                <a:gd name="connsiteX2927" fmla="*/ 10240475 w 10291864"/>
                <a:gd name="connsiteY2927" fmla="*/ 1202721 h 3952575"/>
                <a:gd name="connsiteX2928" fmla="*/ 10203933 w 10291864"/>
                <a:gd name="connsiteY2928" fmla="*/ 1234184 h 3952575"/>
                <a:gd name="connsiteX2929" fmla="*/ 10198167 w 10291864"/>
                <a:gd name="connsiteY2929" fmla="*/ 1234447 h 3952575"/>
                <a:gd name="connsiteX2930" fmla="*/ 10196820 w 10291864"/>
                <a:gd name="connsiteY2930" fmla="*/ 1234447 h 3952575"/>
                <a:gd name="connsiteX2931" fmla="*/ 10162462 w 10291864"/>
                <a:gd name="connsiteY2931" fmla="*/ 1234447 h 3952575"/>
                <a:gd name="connsiteX2932" fmla="*/ 10017932 w 10291864"/>
                <a:gd name="connsiteY2932" fmla="*/ 1234447 h 3952575"/>
                <a:gd name="connsiteX2933" fmla="*/ 9983575 w 10291864"/>
                <a:gd name="connsiteY2933" fmla="*/ 1234447 h 3952575"/>
                <a:gd name="connsiteX2934" fmla="*/ 9982227 w 10291864"/>
                <a:gd name="connsiteY2934" fmla="*/ 1234447 h 3952575"/>
                <a:gd name="connsiteX2935" fmla="*/ 9975882 w 10291864"/>
                <a:gd name="connsiteY2935" fmla="*/ 1234008 h 3952575"/>
                <a:gd name="connsiteX2936" fmla="*/ 9952044 w 10291864"/>
                <a:gd name="connsiteY2936" fmla="*/ 1180406 h 3952575"/>
                <a:gd name="connsiteX2937" fmla="*/ 10077179 w 10291864"/>
                <a:gd name="connsiteY2937" fmla="*/ 964229 h 3952575"/>
                <a:gd name="connsiteX2938" fmla="*/ 9951028 w 10291864"/>
                <a:gd name="connsiteY2938" fmla="*/ 790742 h 3952575"/>
                <a:gd name="connsiteX2939" fmla="*/ 9975846 w 10291864"/>
                <a:gd name="connsiteY2939" fmla="*/ 739249 h 3952575"/>
                <a:gd name="connsiteX2940" fmla="*/ 9982191 w 10291864"/>
                <a:gd name="connsiteY2940" fmla="*/ 738884 h 3952575"/>
                <a:gd name="connsiteX2941" fmla="*/ 0 w 10291864"/>
                <a:gd name="connsiteY2941" fmla="*/ 367711 h 3952575"/>
                <a:gd name="connsiteX2942" fmla="*/ 133861 w 10291864"/>
                <a:gd name="connsiteY2942" fmla="*/ 367711 h 3952575"/>
                <a:gd name="connsiteX2943" fmla="*/ 168218 w 10291864"/>
                <a:gd name="connsiteY2943" fmla="*/ 367711 h 3952575"/>
                <a:gd name="connsiteX2944" fmla="*/ 169566 w 10291864"/>
                <a:gd name="connsiteY2944" fmla="*/ 367711 h 3952575"/>
                <a:gd name="connsiteX2945" fmla="*/ 175331 w 10291864"/>
                <a:gd name="connsiteY2945" fmla="*/ 367928 h 3952575"/>
                <a:gd name="connsiteX2946" fmla="*/ 210717 w 10291864"/>
                <a:gd name="connsiteY2946" fmla="*/ 394359 h 3952575"/>
                <a:gd name="connsiteX2947" fmla="*/ 340221 w 10291864"/>
                <a:gd name="connsiteY2947" fmla="*/ 572422 h 3952575"/>
                <a:gd name="connsiteX2948" fmla="*/ 338743 w 10291864"/>
                <a:gd name="connsiteY2948" fmla="*/ 612355 h 3952575"/>
                <a:gd name="connsiteX2949" fmla="*/ 211910 w 10291864"/>
                <a:gd name="connsiteY2949" fmla="*/ 831519 h 3952575"/>
                <a:gd name="connsiteX2950" fmla="*/ 175368 w 10291864"/>
                <a:gd name="connsiteY2950" fmla="*/ 862978 h 3952575"/>
                <a:gd name="connsiteX2951" fmla="*/ 169602 w 10291864"/>
                <a:gd name="connsiteY2951" fmla="*/ 863244 h 3952575"/>
                <a:gd name="connsiteX2952" fmla="*/ 168255 w 10291864"/>
                <a:gd name="connsiteY2952" fmla="*/ 863244 h 3952575"/>
                <a:gd name="connsiteX2953" fmla="*/ 133898 w 10291864"/>
                <a:gd name="connsiteY2953" fmla="*/ 863244 h 3952575"/>
                <a:gd name="connsiteX2954" fmla="*/ 0 w 10291864"/>
                <a:gd name="connsiteY2954" fmla="*/ 863244 h 3952575"/>
                <a:gd name="connsiteX2955" fmla="*/ 0 w 10291864"/>
                <a:gd name="connsiteY2955" fmla="*/ 677004 h 3952575"/>
                <a:gd name="connsiteX2956" fmla="*/ 48613 w 10291864"/>
                <a:gd name="connsiteY2956" fmla="*/ 593020 h 3952575"/>
                <a:gd name="connsiteX2957" fmla="*/ 0 w 10291864"/>
                <a:gd name="connsiteY2957" fmla="*/ 526163 h 3952575"/>
                <a:gd name="connsiteX2958" fmla="*/ 908728 w 10291864"/>
                <a:gd name="connsiteY2958" fmla="*/ 367707 h 3952575"/>
                <a:gd name="connsiteX2959" fmla="*/ 910077 w 10291864"/>
                <a:gd name="connsiteY2959" fmla="*/ 367707 h 3952575"/>
                <a:gd name="connsiteX2960" fmla="*/ 944434 w 10291864"/>
                <a:gd name="connsiteY2960" fmla="*/ 367707 h 3952575"/>
                <a:gd name="connsiteX2961" fmla="*/ 1088964 w 10291864"/>
                <a:gd name="connsiteY2961" fmla="*/ 367707 h 3952575"/>
                <a:gd name="connsiteX2962" fmla="*/ 1123321 w 10291864"/>
                <a:gd name="connsiteY2962" fmla="*/ 367707 h 3952575"/>
                <a:gd name="connsiteX2963" fmla="*/ 1124668 w 10291864"/>
                <a:gd name="connsiteY2963" fmla="*/ 367707 h 3952575"/>
                <a:gd name="connsiteX2964" fmla="*/ 1130434 w 10291864"/>
                <a:gd name="connsiteY2964" fmla="*/ 367925 h 3952575"/>
                <a:gd name="connsiteX2965" fmla="*/ 1165817 w 10291864"/>
                <a:gd name="connsiteY2965" fmla="*/ 394355 h 3952575"/>
                <a:gd name="connsiteX2966" fmla="*/ 1295320 w 10291864"/>
                <a:gd name="connsiteY2966" fmla="*/ 572422 h 3952575"/>
                <a:gd name="connsiteX2967" fmla="*/ 1293843 w 10291864"/>
                <a:gd name="connsiteY2967" fmla="*/ 612354 h 3952575"/>
                <a:gd name="connsiteX2968" fmla="*/ 1167011 w 10291864"/>
                <a:gd name="connsiteY2968" fmla="*/ 831518 h 3952575"/>
                <a:gd name="connsiteX2969" fmla="*/ 1130470 w 10291864"/>
                <a:gd name="connsiteY2969" fmla="*/ 862977 h 3952575"/>
                <a:gd name="connsiteX2970" fmla="*/ 1124705 w 10291864"/>
                <a:gd name="connsiteY2970" fmla="*/ 863243 h 3952575"/>
                <a:gd name="connsiteX2971" fmla="*/ 1123357 w 10291864"/>
                <a:gd name="connsiteY2971" fmla="*/ 863243 h 3952575"/>
                <a:gd name="connsiteX2972" fmla="*/ 1089000 w 10291864"/>
                <a:gd name="connsiteY2972" fmla="*/ 863243 h 3952575"/>
                <a:gd name="connsiteX2973" fmla="*/ 944469 w 10291864"/>
                <a:gd name="connsiteY2973" fmla="*/ 863243 h 3952575"/>
                <a:gd name="connsiteX2974" fmla="*/ 910112 w 10291864"/>
                <a:gd name="connsiteY2974" fmla="*/ 863243 h 3952575"/>
                <a:gd name="connsiteX2975" fmla="*/ 908765 w 10291864"/>
                <a:gd name="connsiteY2975" fmla="*/ 863243 h 3952575"/>
                <a:gd name="connsiteX2976" fmla="*/ 902420 w 10291864"/>
                <a:gd name="connsiteY2976" fmla="*/ 862802 h 3952575"/>
                <a:gd name="connsiteX2977" fmla="*/ 878582 w 10291864"/>
                <a:gd name="connsiteY2977" fmla="*/ 809202 h 3952575"/>
                <a:gd name="connsiteX2978" fmla="*/ 1003717 w 10291864"/>
                <a:gd name="connsiteY2978" fmla="*/ 593019 h 3952575"/>
                <a:gd name="connsiteX2979" fmla="*/ 877566 w 10291864"/>
                <a:gd name="connsiteY2979" fmla="*/ 419525 h 3952575"/>
                <a:gd name="connsiteX2980" fmla="*/ 902384 w 10291864"/>
                <a:gd name="connsiteY2980" fmla="*/ 368071 h 3952575"/>
                <a:gd name="connsiteX2981" fmla="*/ 908728 w 10291864"/>
                <a:gd name="connsiteY2981" fmla="*/ 367707 h 3952575"/>
                <a:gd name="connsiteX2982" fmla="*/ 1863829 w 10291864"/>
                <a:gd name="connsiteY2982" fmla="*/ 367703 h 3952575"/>
                <a:gd name="connsiteX2983" fmla="*/ 1865178 w 10291864"/>
                <a:gd name="connsiteY2983" fmla="*/ 367703 h 3952575"/>
                <a:gd name="connsiteX2984" fmla="*/ 1899536 w 10291864"/>
                <a:gd name="connsiteY2984" fmla="*/ 367703 h 3952575"/>
                <a:gd name="connsiteX2985" fmla="*/ 2044067 w 10291864"/>
                <a:gd name="connsiteY2985" fmla="*/ 367703 h 3952575"/>
                <a:gd name="connsiteX2986" fmla="*/ 2078425 w 10291864"/>
                <a:gd name="connsiteY2986" fmla="*/ 367703 h 3952575"/>
                <a:gd name="connsiteX2987" fmla="*/ 2079773 w 10291864"/>
                <a:gd name="connsiteY2987" fmla="*/ 367703 h 3952575"/>
                <a:gd name="connsiteX2988" fmla="*/ 2085538 w 10291864"/>
                <a:gd name="connsiteY2988" fmla="*/ 367921 h 3952575"/>
                <a:gd name="connsiteX2989" fmla="*/ 2120925 w 10291864"/>
                <a:gd name="connsiteY2989" fmla="*/ 394351 h 3952575"/>
                <a:gd name="connsiteX2990" fmla="*/ 2250428 w 10291864"/>
                <a:gd name="connsiteY2990" fmla="*/ 572422 h 3952575"/>
                <a:gd name="connsiteX2991" fmla="*/ 2248947 w 10291864"/>
                <a:gd name="connsiteY2991" fmla="*/ 612353 h 3952575"/>
                <a:gd name="connsiteX2992" fmla="*/ 2122117 w 10291864"/>
                <a:gd name="connsiteY2992" fmla="*/ 831516 h 3952575"/>
                <a:gd name="connsiteX2993" fmla="*/ 2085573 w 10291864"/>
                <a:gd name="connsiteY2993" fmla="*/ 862976 h 3952575"/>
                <a:gd name="connsiteX2994" fmla="*/ 2079809 w 10291864"/>
                <a:gd name="connsiteY2994" fmla="*/ 863242 h 3952575"/>
                <a:gd name="connsiteX2995" fmla="*/ 2078462 w 10291864"/>
                <a:gd name="connsiteY2995" fmla="*/ 863242 h 3952575"/>
                <a:gd name="connsiteX2996" fmla="*/ 2044102 w 10291864"/>
                <a:gd name="connsiteY2996" fmla="*/ 863242 h 3952575"/>
                <a:gd name="connsiteX2997" fmla="*/ 1899573 w 10291864"/>
                <a:gd name="connsiteY2997" fmla="*/ 863242 h 3952575"/>
                <a:gd name="connsiteX2998" fmla="*/ 1865214 w 10291864"/>
                <a:gd name="connsiteY2998" fmla="*/ 863242 h 3952575"/>
                <a:gd name="connsiteX2999" fmla="*/ 1863867 w 10291864"/>
                <a:gd name="connsiteY2999" fmla="*/ 863242 h 3952575"/>
                <a:gd name="connsiteX3000" fmla="*/ 1857521 w 10291864"/>
                <a:gd name="connsiteY3000" fmla="*/ 862801 h 3952575"/>
                <a:gd name="connsiteX3001" fmla="*/ 1833684 w 10291864"/>
                <a:gd name="connsiteY3001" fmla="*/ 809200 h 3952575"/>
                <a:gd name="connsiteX3002" fmla="*/ 1958818 w 10291864"/>
                <a:gd name="connsiteY3002" fmla="*/ 593019 h 3952575"/>
                <a:gd name="connsiteX3003" fmla="*/ 1832667 w 10291864"/>
                <a:gd name="connsiteY3003" fmla="*/ 419525 h 3952575"/>
                <a:gd name="connsiteX3004" fmla="*/ 1857487 w 10291864"/>
                <a:gd name="connsiteY3004" fmla="*/ 368067 h 3952575"/>
                <a:gd name="connsiteX3005" fmla="*/ 1863829 w 10291864"/>
                <a:gd name="connsiteY3005" fmla="*/ 367703 h 3952575"/>
                <a:gd name="connsiteX3006" fmla="*/ 2818932 w 10291864"/>
                <a:gd name="connsiteY3006" fmla="*/ 367700 h 3952575"/>
                <a:gd name="connsiteX3007" fmla="*/ 2820279 w 10291864"/>
                <a:gd name="connsiteY3007" fmla="*/ 367700 h 3952575"/>
                <a:gd name="connsiteX3008" fmla="*/ 2854638 w 10291864"/>
                <a:gd name="connsiteY3008" fmla="*/ 367700 h 3952575"/>
                <a:gd name="connsiteX3009" fmla="*/ 2999166 w 10291864"/>
                <a:gd name="connsiteY3009" fmla="*/ 367700 h 3952575"/>
                <a:gd name="connsiteX3010" fmla="*/ 3033525 w 10291864"/>
                <a:gd name="connsiteY3010" fmla="*/ 367700 h 3952575"/>
                <a:gd name="connsiteX3011" fmla="*/ 3034871 w 10291864"/>
                <a:gd name="connsiteY3011" fmla="*/ 367700 h 3952575"/>
                <a:gd name="connsiteX3012" fmla="*/ 3040635 w 10291864"/>
                <a:gd name="connsiteY3012" fmla="*/ 367917 h 3952575"/>
                <a:gd name="connsiteX3013" fmla="*/ 3076020 w 10291864"/>
                <a:gd name="connsiteY3013" fmla="*/ 394348 h 3952575"/>
                <a:gd name="connsiteX3014" fmla="*/ 3205526 w 10291864"/>
                <a:gd name="connsiteY3014" fmla="*/ 572422 h 3952575"/>
                <a:gd name="connsiteX3015" fmla="*/ 3204046 w 10291864"/>
                <a:gd name="connsiteY3015" fmla="*/ 612352 h 3952575"/>
                <a:gd name="connsiteX3016" fmla="*/ 3077214 w 10291864"/>
                <a:gd name="connsiteY3016" fmla="*/ 831515 h 3952575"/>
                <a:gd name="connsiteX3017" fmla="*/ 3040672 w 10291864"/>
                <a:gd name="connsiteY3017" fmla="*/ 862975 h 3952575"/>
                <a:gd name="connsiteX3018" fmla="*/ 3034907 w 10291864"/>
                <a:gd name="connsiteY3018" fmla="*/ 863241 h 3952575"/>
                <a:gd name="connsiteX3019" fmla="*/ 3033558 w 10291864"/>
                <a:gd name="connsiteY3019" fmla="*/ 863241 h 3952575"/>
                <a:gd name="connsiteX3020" fmla="*/ 2999202 w 10291864"/>
                <a:gd name="connsiteY3020" fmla="*/ 863241 h 3952575"/>
                <a:gd name="connsiteX3021" fmla="*/ 2854674 w 10291864"/>
                <a:gd name="connsiteY3021" fmla="*/ 863241 h 3952575"/>
                <a:gd name="connsiteX3022" fmla="*/ 2820315 w 10291864"/>
                <a:gd name="connsiteY3022" fmla="*/ 863241 h 3952575"/>
                <a:gd name="connsiteX3023" fmla="*/ 2818967 w 10291864"/>
                <a:gd name="connsiteY3023" fmla="*/ 863241 h 3952575"/>
                <a:gd name="connsiteX3024" fmla="*/ 2812623 w 10291864"/>
                <a:gd name="connsiteY3024" fmla="*/ 862799 h 3952575"/>
                <a:gd name="connsiteX3025" fmla="*/ 2788786 w 10291864"/>
                <a:gd name="connsiteY3025" fmla="*/ 809200 h 3952575"/>
                <a:gd name="connsiteX3026" fmla="*/ 2913920 w 10291864"/>
                <a:gd name="connsiteY3026" fmla="*/ 593017 h 3952575"/>
                <a:gd name="connsiteX3027" fmla="*/ 2787769 w 10291864"/>
                <a:gd name="connsiteY3027" fmla="*/ 419525 h 3952575"/>
                <a:gd name="connsiteX3028" fmla="*/ 2812587 w 10291864"/>
                <a:gd name="connsiteY3028" fmla="*/ 368063 h 3952575"/>
                <a:gd name="connsiteX3029" fmla="*/ 2818932 w 10291864"/>
                <a:gd name="connsiteY3029" fmla="*/ 367700 h 3952575"/>
                <a:gd name="connsiteX3030" fmla="*/ 3774017 w 10291864"/>
                <a:gd name="connsiteY3030" fmla="*/ 367696 h 3952575"/>
                <a:gd name="connsiteX3031" fmla="*/ 3775367 w 10291864"/>
                <a:gd name="connsiteY3031" fmla="*/ 367696 h 3952575"/>
                <a:gd name="connsiteX3032" fmla="*/ 3809723 w 10291864"/>
                <a:gd name="connsiteY3032" fmla="*/ 367696 h 3952575"/>
                <a:gd name="connsiteX3033" fmla="*/ 3954251 w 10291864"/>
                <a:gd name="connsiteY3033" fmla="*/ 367696 h 3952575"/>
                <a:gd name="connsiteX3034" fmla="*/ 3988610 w 10291864"/>
                <a:gd name="connsiteY3034" fmla="*/ 367696 h 3952575"/>
                <a:gd name="connsiteX3035" fmla="*/ 3989957 w 10291864"/>
                <a:gd name="connsiteY3035" fmla="*/ 367696 h 3952575"/>
                <a:gd name="connsiteX3036" fmla="*/ 3995725 w 10291864"/>
                <a:gd name="connsiteY3036" fmla="*/ 367913 h 3952575"/>
                <a:gd name="connsiteX3037" fmla="*/ 4031106 w 10291864"/>
                <a:gd name="connsiteY3037" fmla="*/ 394344 h 3952575"/>
                <a:gd name="connsiteX3038" fmla="*/ 4160613 w 10291864"/>
                <a:gd name="connsiteY3038" fmla="*/ 572422 h 3952575"/>
                <a:gd name="connsiteX3039" fmla="*/ 4159133 w 10291864"/>
                <a:gd name="connsiteY3039" fmla="*/ 612352 h 3952575"/>
                <a:gd name="connsiteX3040" fmla="*/ 4032302 w 10291864"/>
                <a:gd name="connsiteY3040" fmla="*/ 831514 h 3952575"/>
                <a:gd name="connsiteX3041" fmla="*/ 3995759 w 10291864"/>
                <a:gd name="connsiteY3041" fmla="*/ 862974 h 3952575"/>
                <a:gd name="connsiteX3042" fmla="*/ 3989993 w 10291864"/>
                <a:gd name="connsiteY3042" fmla="*/ 863240 h 3952575"/>
                <a:gd name="connsiteX3043" fmla="*/ 3988645 w 10291864"/>
                <a:gd name="connsiteY3043" fmla="*/ 863240 h 3952575"/>
                <a:gd name="connsiteX3044" fmla="*/ 3954288 w 10291864"/>
                <a:gd name="connsiteY3044" fmla="*/ 863240 h 3952575"/>
                <a:gd name="connsiteX3045" fmla="*/ 3809758 w 10291864"/>
                <a:gd name="connsiteY3045" fmla="*/ 863240 h 3952575"/>
                <a:gd name="connsiteX3046" fmla="*/ 3775402 w 10291864"/>
                <a:gd name="connsiteY3046" fmla="*/ 863240 h 3952575"/>
                <a:gd name="connsiteX3047" fmla="*/ 3774054 w 10291864"/>
                <a:gd name="connsiteY3047" fmla="*/ 863240 h 3952575"/>
                <a:gd name="connsiteX3048" fmla="*/ 3767710 w 10291864"/>
                <a:gd name="connsiteY3048" fmla="*/ 862798 h 3952575"/>
                <a:gd name="connsiteX3049" fmla="*/ 3743870 w 10291864"/>
                <a:gd name="connsiteY3049" fmla="*/ 809198 h 3952575"/>
                <a:gd name="connsiteX3050" fmla="*/ 3869006 w 10291864"/>
                <a:gd name="connsiteY3050" fmla="*/ 593016 h 3952575"/>
                <a:gd name="connsiteX3051" fmla="*/ 3742854 w 10291864"/>
                <a:gd name="connsiteY3051" fmla="*/ 419525 h 3952575"/>
                <a:gd name="connsiteX3052" fmla="*/ 3767673 w 10291864"/>
                <a:gd name="connsiteY3052" fmla="*/ 368060 h 3952575"/>
                <a:gd name="connsiteX3053" fmla="*/ 3774017 w 10291864"/>
                <a:gd name="connsiteY3053" fmla="*/ 367696 h 3952575"/>
                <a:gd name="connsiteX3054" fmla="*/ 4729120 w 10291864"/>
                <a:gd name="connsiteY3054" fmla="*/ 367692 h 3952575"/>
                <a:gd name="connsiteX3055" fmla="*/ 4730469 w 10291864"/>
                <a:gd name="connsiteY3055" fmla="*/ 367692 h 3952575"/>
                <a:gd name="connsiteX3056" fmla="*/ 4764825 w 10291864"/>
                <a:gd name="connsiteY3056" fmla="*/ 367692 h 3952575"/>
                <a:gd name="connsiteX3057" fmla="*/ 4909355 w 10291864"/>
                <a:gd name="connsiteY3057" fmla="*/ 367692 h 3952575"/>
                <a:gd name="connsiteX3058" fmla="*/ 4943714 w 10291864"/>
                <a:gd name="connsiteY3058" fmla="*/ 367692 h 3952575"/>
                <a:gd name="connsiteX3059" fmla="*/ 4945060 w 10291864"/>
                <a:gd name="connsiteY3059" fmla="*/ 367692 h 3952575"/>
                <a:gd name="connsiteX3060" fmla="*/ 4950825 w 10291864"/>
                <a:gd name="connsiteY3060" fmla="*/ 367910 h 3952575"/>
                <a:gd name="connsiteX3061" fmla="*/ 4986210 w 10291864"/>
                <a:gd name="connsiteY3061" fmla="*/ 394340 h 3952575"/>
                <a:gd name="connsiteX3062" fmla="*/ 5115714 w 10291864"/>
                <a:gd name="connsiteY3062" fmla="*/ 572422 h 3952575"/>
                <a:gd name="connsiteX3063" fmla="*/ 5114236 w 10291864"/>
                <a:gd name="connsiteY3063" fmla="*/ 612350 h 3952575"/>
                <a:gd name="connsiteX3064" fmla="*/ 4987404 w 10291864"/>
                <a:gd name="connsiteY3064" fmla="*/ 831512 h 3952575"/>
                <a:gd name="connsiteX3065" fmla="*/ 4950862 w 10291864"/>
                <a:gd name="connsiteY3065" fmla="*/ 862972 h 3952575"/>
                <a:gd name="connsiteX3066" fmla="*/ 4945096 w 10291864"/>
                <a:gd name="connsiteY3066" fmla="*/ 863238 h 3952575"/>
                <a:gd name="connsiteX3067" fmla="*/ 4943748 w 10291864"/>
                <a:gd name="connsiteY3067" fmla="*/ 863238 h 3952575"/>
                <a:gd name="connsiteX3068" fmla="*/ 4909393 w 10291864"/>
                <a:gd name="connsiteY3068" fmla="*/ 863238 h 3952575"/>
                <a:gd name="connsiteX3069" fmla="*/ 4764862 w 10291864"/>
                <a:gd name="connsiteY3069" fmla="*/ 863238 h 3952575"/>
                <a:gd name="connsiteX3070" fmla="*/ 4730504 w 10291864"/>
                <a:gd name="connsiteY3070" fmla="*/ 863238 h 3952575"/>
                <a:gd name="connsiteX3071" fmla="*/ 4729156 w 10291864"/>
                <a:gd name="connsiteY3071" fmla="*/ 863238 h 3952575"/>
                <a:gd name="connsiteX3072" fmla="*/ 4722812 w 10291864"/>
                <a:gd name="connsiteY3072" fmla="*/ 862797 h 3952575"/>
                <a:gd name="connsiteX3073" fmla="*/ 4698973 w 10291864"/>
                <a:gd name="connsiteY3073" fmla="*/ 809196 h 3952575"/>
                <a:gd name="connsiteX3074" fmla="*/ 4824107 w 10291864"/>
                <a:gd name="connsiteY3074" fmla="*/ 593016 h 3952575"/>
                <a:gd name="connsiteX3075" fmla="*/ 4697958 w 10291864"/>
                <a:gd name="connsiteY3075" fmla="*/ 419525 h 3952575"/>
                <a:gd name="connsiteX3076" fmla="*/ 4722775 w 10291864"/>
                <a:gd name="connsiteY3076" fmla="*/ 368056 h 3952575"/>
                <a:gd name="connsiteX3077" fmla="*/ 4729120 w 10291864"/>
                <a:gd name="connsiteY3077" fmla="*/ 367692 h 3952575"/>
                <a:gd name="connsiteX3078" fmla="*/ 5684223 w 10291864"/>
                <a:gd name="connsiteY3078" fmla="*/ 367688 h 3952575"/>
                <a:gd name="connsiteX3079" fmla="*/ 5685571 w 10291864"/>
                <a:gd name="connsiteY3079" fmla="*/ 367688 h 3952575"/>
                <a:gd name="connsiteX3080" fmla="*/ 5719928 w 10291864"/>
                <a:gd name="connsiteY3080" fmla="*/ 367688 h 3952575"/>
                <a:gd name="connsiteX3081" fmla="*/ 5864459 w 10291864"/>
                <a:gd name="connsiteY3081" fmla="*/ 367688 h 3952575"/>
                <a:gd name="connsiteX3082" fmla="*/ 5898816 w 10291864"/>
                <a:gd name="connsiteY3082" fmla="*/ 367688 h 3952575"/>
                <a:gd name="connsiteX3083" fmla="*/ 5900164 w 10291864"/>
                <a:gd name="connsiteY3083" fmla="*/ 367688 h 3952575"/>
                <a:gd name="connsiteX3084" fmla="*/ 5905929 w 10291864"/>
                <a:gd name="connsiteY3084" fmla="*/ 367906 h 3952575"/>
                <a:gd name="connsiteX3085" fmla="*/ 5941313 w 10291864"/>
                <a:gd name="connsiteY3085" fmla="*/ 394336 h 3952575"/>
                <a:gd name="connsiteX3086" fmla="*/ 6070818 w 10291864"/>
                <a:gd name="connsiteY3086" fmla="*/ 572422 h 3952575"/>
                <a:gd name="connsiteX3087" fmla="*/ 6069339 w 10291864"/>
                <a:gd name="connsiteY3087" fmla="*/ 612349 h 3952575"/>
                <a:gd name="connsiteX3088" fmla="*/ 5942507 w 10291864"/>
                <a:gd name="connsiteY3088" fmla="*/ 831511 h 3952575"/>
                <a:gd name="connsiteX3089" fmla="*/ 5905965 w 10291864"/>
                <a:gd name="connsiteY3089" fmla="*/ 862971 h 3952575"/>
                <a:gd name="connsiteX3090" fmla="*/ 5900200 w 10291864"/>
                <a:gd name="connsiteY3090" fmla="*/ 863237 h 3952575"/>
                <a:gd name="connsiteX3091" fmla="*/ 5898852 w 10291864"/>
                <a:gd name="connsiteY3091" fmla="*/ 863237 h 3952575"/>
                <a:gd name="connsiteX3092" fmla="*/ 5864495 w 10291864"/>
                <a:gd name="connsiteY3092" fmla="*/ 863237 h 3952575"/>
                <a:gd name="connsiteX3093" fmla="*/ 5719964 w 10291864"/>
                <a:gd name="connsiteY3093" fmla="*/ 863237 h 3952575"/>
                <a:gd name="connsiteX3094" fmla="*/ 5685607 w 10291864"/>
                <a:gd name="connsiteY3094" fmla="*/ 863237 h 3952575"/>
                <a:gd name="connsiteX3095" fmla="*/ 5684259 w 10291864"/>
                <a:gd name="connsiteY3095" fmla="*/ 863237 h 3952575"/>
                <a:gd name="connsiteX3096" fmla="*/ 5677914 w 10291864"/>
                <a:gd name="connsiteY3096" fmla="*/ 862796 h 3952575"/>
                <a:gd name="connsiteX3097" fmla="*/ 5654077 w 10291864"/>
                <a:gd name="connsiteY3097" fmla="*/ 809195 h 3952575"/>
                <a:gd name="connsiteX3098" fmla="*/ 5779211 w 10291864"/>
                <a:gd name="connsiteY3098" fmla="*/ 593016 h 3952575"/>
                <a:gd name="connsiteX3099" fmla="*/ 5653060 w 10291864"/>
                <a:gd name="connsiteY3099" fmla="*/ 419525 h 3952575"/>
                <a:gd name="connsiteX3100" fmla="*/ 5677878 w 10291864"/>
                <a:gd name="connsiteY3100" fmla="*/ 368052 h 3952575"/>
                <a:gd name="connsiteX3101" fmla="*/ 5684223 w 10291864"/>
                <a:gd name="connsiteY3101" fmla="*/ 367688 h 3952575"/>
                <a:gd name="connsiteX3102" fmla="*/ 6639327 w 10291864"/>
                <a:gd name="connsiteY3102" fmla="*/ 367685 h 3952575"/>
                <a:gd name="connsiteX3103" fmla="*/ 6640675 w 10291864"/>
                <a:gd name="connsiteY3103" fmla="*/ 367685 h 3952575"/>
                <a:gd name="connsiteX3104" fmla="*/ 6675032 w 10291864"/>
                <a:gd name="connsiteY3104" fmla="*/ 367685 h 3952575"/>
                <a:gd name="connsiteX3105" fmla="*/ 6819563 w 10291864"/>
                <a:gd name="connsiteY3105" fmla="*/ 367685 h 3952575"/>
                <a:gd name="connsiteX3106" fmla="*/ 6853920 w 10291864"/>
                <a:gd name="connsiteY3106" fmla="*/ 367685 h 3952575"/>
                <a:gd name="connsiteX3107" fmla="*/ 6855268 w 10291864"/>
                <a:gd name="connsiteY3107" fmla="*/ 367685 h 3952575"/>
                <a:gd name="connsiteX3108" fmla="*/ 6861033 w 10291864"/>
                <a:gd name="connsiteY3108" fmla="*/ 367902 h 3952575"/>
                <a:gd name="connsiteX3109" fmla="*/ 6896417 w 10291864"/>
                <a:gd name="connsiteY3109" fmla="*/ 394333 h 3952575"/>
                <a:gd name="connsiteX3110" fmla="*/ 7025922 w 10291864"/>
                <a:gd name="connsiteY3110" fmla="*/ 572422 h 3952575"/>
                <a:gd name="connsiteX3111" fmla="*/ 7024443 w 10291864"/>
                <a:gd name="connsiteY3111" fmla="*/ 612349 h 3952575"/>
                <a:gd name="connsiteX3112" fmla="*/ 6897611 w 10291864"/>
                <a:gd name="connsiteY3112" fmla="*/ 831510 h 3952575"/>
                <a:gd name="connsiteX3113" fmla="*/ 6861069 w 10291864"/>
                <a:gd name="connsiteY3113" fmla="*/ 862970 h 3952575"/>
                <a:gd name="connsiteX3114" fmla="*/ 6855304 w 10291864"/>
                <a:gd name="connsiteY3114" fmla="*/ 863236 h 3952575"/>
                <a:gd name="connsiteX3115" fmla="*/ 6853956 w 10291864"/>
                <a:gd name="connsiteY3115" fmla="*/ 863236 h 3952575"/>
                <a:gd name="connsiteX3116" fmla="*/ 6819599 w 10291864"/>
                <a:gd name="connsiteY3116" fmla="*/ 863236 h 3952575"/>
                <a:gd name="connsiteX3117" fmla="*/ 6675068 w 10291864"/>
                <a:gd name="connsiteY3117" fmla="*/ 863236 h 3952575"/>
                <a:gd name="connsiteX3118" fmla="*/ 6640711 w 10291864"/>
                <a:gd name="connsiteY3118" fmla="*/ 863236 h 3952575"/>
                <a:gd name="connsiteX3119" fmla="*/ 6639363 w 10291864"/>
                <a:gd name="connsiteY3119" fmla="*/ 863236 h 3952575"/>
                <a:gd name="connsiteX3120" fmla="*/ 6633018 w 10291864"/>
                <a:gd name="connsiteY3120" fmla="*/ 862794 h 3952575"/>
                <a:gd name="connsiteX3121" fmla="*/ 6609181 w 10291864"/>
                <a:gd name="connsiteY3121" fmla="*/ 809194 h 3952575"/>
                <a:gd name="connsiteX3122" fmla="*/ 6734315 w 10291864"/>
                <a:gd name="connsiteY3122" fmla="*/ 593015 h 3952575"/>
                <a:gd name="connsiteX3123" fmla="*/ 6608164 w 10291864"/>
                <a:gd name="connsiteY3123" fmla="*/ 419525 h 3952575"/>
                <a:gd name="connsiteX3124" fmla="*/ 6632982 w 10291864"/>
                <a:gd name="connsiteY3124" fmla="*/ 368048 h 3952575"/>
                <a:gd name="connsiteX3125" fmla="*/ 6639327 w 10291864"/>
                <a:gd name="connsiteY3125" fmla="*/ 367685 h 3952575"/>
                <a:gd name="connsiteX3126" fmla="*/ 7594431 w 10291864"/>
                <a:gd name="connsiteY3126" fmla="*/ 367681 h 3952575"/>
                <a:gd name="connsiteX3127" fmla="*/ 7595779 w 10291864"/>
                <a:gd name="connsiteY3127" fmla="*/ 367681 h 3952575"/>
                <a:gd name="connsiteX3128" fmla="*/ 7630136 w 10291864"/>
                <a:gd name="connsiteY3128" fmla="*/ 367681 h 3952575"/>
                <a:gd name="connsiteX3129" fmla="*/ 7774667 w 10291864"/>
                <a:gd name="connsiteY3129" fmla="*/ 367681 h 3952575"/>
                <a:gd name="connsiteX3130" fmla="*/ 7809024 w 10291864"/>
                <a:gd name="connsiteY3130" fmla="*/ 367681 h 3952575"/>
                <a:gd name="connsiteX3131" fmla="*/ 7810371 w 10291864"/>
                <a:gd name="connsiteY3131" fmla="*/ 367681 h 3952575"/>
                <a:gd name="connsiteX3132" fmla="*/ 7816137 w 10291864"/>
                <a:gd name="connsiteY3132" fmla="*/ 367898 h 3952575"/>
                <a:gd name="connsiteX3133" fmla="*/ 7851521 w 10291864"/>
                <a:gd name="connsiteY3133" fmla="*/ 394329 h 3952575"/>
                <a:gd name="connsiteX3134" fmla="*/ 7981026 w 10291864"/>
                <a:gd name="connsiteY3134" fmla="*/ 572422 h 3952575"/>
                <a:gd name="connsiteX3135" fmla="*/ 7979547 w 10291864"/>
                <a:gd name="connsiteY3135" fmla="*/ 612348 h 3952575"/>
                <a:gd name="connsiteX3136" fmla="*/ 7852715 w 10291864"/>
                <a:gd name="connsiteY3136" fmla="*/ 831509 h 3952575"/>
                <a:gd name="connsiteX3137" fmla="*/ 7816173 w 10291864"/>
                <a:gd name="connsiteY3137" fmla="*/ 862969 h 3952575"/>
                <a:gd name="connsiteX3138" fmla="*/ 7810407 w 10291864"/>
                <a:gd name="connsiteY3138" fmla="*/ 863234 h 3952575"/>
                <a:gd name="connsiteX3139" fmla="*/ 7809060 w 10291864"/>
                <a:gd name="connsiteY3139" fmla="*/ 863234 h 3952575"/>
                <a:gd name="connsiteX3140" fmla="*/ 7774702 w 10291864"/>
                <a:gd name="connsiteY3140" fmla="*/ 863234 h 3952575"/>
                <a:gd name="connsiteX3141" fmla="*/ 7630172 w 10291864"/>
                <a:gd name="connsiteY3141" fmla="*/ 863234 h 3952575"/>
                <a:gd name="connsiteX3142" fmla="*/ 7595815 w 10291864"/>
                <a:gd name="connsiteY3142" fmla="*/ 863234 h 3952575"/>
                <a:gd name="connsiteX3143" fmla="*/ 7594467 w 10291864"/>
                <a:gd name="connsiteY3143" fmla="*/ 863234 h 3952575"/>
                <a:gd name="connsiteX3144" fmla="*/ 7588122 w 10291864"/>
                <a:gd name="connsiteY3144" fmla="*/ 862793 h 3952575"/>
                <a:gd name="connsiteX3145" fmla="*/ 7564284 w 10291864"/>
                <a:gd name="connsiteY3145" fmla="*/ 809193 h 3952575"/>
                <a:gd name="connsiteX3146" fmla="*/ 7689419 w 10291864"/>
                <a:gd name="connsiteY3146" fmla="*/ 593013 h 3952575"/>
                <a:gd name="connsiteX3147" fmla="*/ 7563268 w 10291864"/>
                <a:gd name="connsiteY3147" fmla="*/ 419525 h 3952575"/>
                <a:gd name="connsiteX3148" fmla="*/ 7588086 w 10291864"/>
                <a:gd name="connsiteY3148" fmla="*/ 368045 h 3952575"/>
                <a:gd name="connsiteX3149" fmla="*/ 7594431 w 10291864"/>
                <a:gd name="connsiteY3149" fmla="*/ 367681 h 3952575"/>
                <a:gd name="connsiteX3150" fmla="*/ 8549535 w 10291864"/>
                <a:gd name="connsiteY3150" fmla="*/ 367677 h 3952575"/>
                <a:gd name="connsiteX3151" fmla="*/ 8550883 w 10291864"/>
                <a:gd name="connsiteY3151" fmla="*/ 367677 h 3952575"/>
                <a:gd name="connsiteX3152" fmla="*/ 8585240 w 10291864"/>
                <a:gd name="connsiteY3152" fmla="*/ 367677 h 3952575"/>
                <a:gd name="connsiteX3153" fmla="*/ 8729771 w 10291864"/>
                <a:gd name="connsiteY3153" fmla="*/ 367677 h 3952575"/>
                <a:gd name="connsiteX3154" fmla="*/ 8764128 w 10291864"/>
                <a:gd name="connsiteY3154" fmla="*/ 367677 h 3952575"/>
                <a:gd name="connsiteX3155" fmla="*/ 8765475 w 10291864"/>
                <a:gd name="connsiteY3155" fmla="*/ 367677 h 3952575"/>
                <a:gd name="connsiteX3156" fmla="*/ 8771241 w 10291864"/>
                <a:gd name="connsiteY3156" fmla="*/ 367895 h 3952575"/>
                <a:gd name="connsiteX3157" fmla="*/ 8806625 w 10291864"/>
                <a:gd name="connsiteY3157" fmla="*/ 394325 h 3952575"/>
                <a:gd name="connsiteX3158" fmla="*/ 8936130 w 10291864"/>
                <a:gd name="connsiteY3158" fmla="*/ 572422 h 3952575"/>
                <a:gd name="connsiteX3159" fmla="*/ 8934651 w 10291864"/>
                <a:gd name="connsiteY3159" fmla="*/ 612346 h 3952575"/>
                <a:gd name="connsiteX3160" fmla="*/ 8807819 w 10291864"/>
                <a:gd name="connsiteY3160" fmla="*/ 831507 h 3952575"/>
                <a:gd name="connsiteX3161" fmla="*/ 8771277 w 10291864"/>
                <a:gd name="connsiteY3161" fmla="*/ 862967 h 3952575"/>
                <a:gd name="connsiteX3162" fmla="*/ 8765511 w 10291864"/>
                <a:gd name="connsiteY3162" fmla="*/ 863233 h 3952575"/>
                <a:gd name="connsiteX3163" fmla="*/ 8764164 w 10291864"/>
                <a:gd name="connsiteY3163" fmla="*/ 863233 h 3952575"/>
                <a:gd name="connsiteX3164" fmla="*/ 8729806 w 10291864"/>
                <a:gd name="connsiteY3164" fmla="*/ 863233 h 3952575"/>
                <a:gd name="connsiteX3165" fmla="*/ 8585276 w 10291864"/>
                <a:gd name="connsiteY3165" fmla="*/ 863233 h 3952575"/>
                <a:gd name="connsiteX3166" fmla="*/ 8550919 w 10291864"/>
                <a:gd name="connsiteY3166" fmla="*/ 863233 h 3952575"/>
                <a:gd name="connsiteX3167" fmla="*/ 8549571 w 10291864"/>
                <a:gd name="connsiteY3167" fmla="*/ 863233 h 3952575"/>
                <a:gd name="connsiteX3168" fmla="*/ 8543226 w 10291864"/>
                <a:gd name="connsiteY3168" fmla="*/ 862792 h 3952575"/>
                <a:gd name="connsiteX3169" fmla="*/ 8519388 w 10291864"/>
                <a:gd name="connsiteY3169" fmla="*/ 809191 h 3952575"/>
                <a:gd name="connsiteX3170" fmla="*/ 8644523 w 10291864"/>
                <a:gd name="connsiteY3170" fmla="*/ 593012 h 3952575"/>
                <a:gd name="connsiteX3171" fmla="*/ 8518372 w 10291864"/>
                <a:gd name="connsiteY3171" fmla="*/ 419525 h 3952575"/>
                <a:gd name="connsiteX3172" fmla="*/ 8543190 w 10291864"/>
                <a:gd name="connsiteY3172" fmla="*/ 368041 h 3952575"/>
                <a:gd name="connsiteX3173" fmla="*/ 8549535 w 10291864"/>
                <a:gd name="connsiteY3173" fmla="*/ 367677 h 3952575"/>
                <a:gd name="connsiteX3174" fmla="*/ 9504639 w 10291864"/>
                <a:gd name="connsiteY3174" fmla="*/ 367673 h 3952575"/>
                <a:gd name="connsiteX3175" fmla="*/ 9505987 w 10291864"/>
                <a:gd name="connsiteY3175" fmla="*/ 367673 h 3952575"/>
                <a:gd name="connsiteX3176" fmla="*/ 9540344 w 10291864"/>
                <a:gd name="connsiteY3176" fmla="*/ 367673 h 3952575"/>
                <a:gd name="connsiteX3177" fmla="*/ 9684875 w 10291864"/>
                <a:gd name="connsiteY3177" fmla="*/ 367673 h 3952575"/>
                <a:gd name="connsiteX3178" fmla="*/ 9719232 w 10291864"/>
                <a:gd name="connsiteY3178" fmla="*/ 367673 h 3952575"/>
                <a:gd name="connsiteX3179" fmla="*/ 9720579 w 10291864"/>
                <a:gd name="connsiteY3179" fmla="*/ 367673 h 3952575"/>
                <a:gd name="connsiteX3180" fmla="*/ 9726345 w 10291864"/>
                <a:gd name="connsiteY3180" fmla="*/ 367891 h 3952575"/>
                <a:gd name="connsiteX3181" fmla="*/ 9761729 w 10291864"/>
                <a:gd name="connsiteY3181" fmla="*/ 394321 h 3952575"/>
                <a:gd name="connsiteX3182" fmla="*/ 9891234 w 10291864"/>
                <a:gd name="connsiteY3182" fmla="*/ 572422 h 3952575"/>
                <a:gd name="connsiteX3183" fmla="*/ 9889755 w 10291864"/>
                <a:gd name="connsiteY3183" fmla="*/ 612345 h 3952575"/>
                <a:gd name="connsiteX3184" fmla="*/ 9762923 w 10291864"/>
                <a:gd name="connsiteY3184" fmla="*/ 831506 h 3952575"/>
                <a:gd name="connsiteX3185" fmla="*/ 9726381 w 10291864"/>
                <a:gd name="connsiteY3185" fmla="*/ 862966 h 3952575"/>
                <a:gd name="connsiteX3186" fmla="*/ 9720615 w 10291864"/>
                <a:gd name="connsiteY3186" fmla="*/ 863232 h 3952575"/>
                <a:gd name="connsiteX3187" fmla="*/ 9719268 w 10291864"/>
                <a:gd name="connsiteY3187" fmla="*/ 863232 h 3952575"/>
                <a:gd name="connsiteX3188" fmla="*/ 9684910 w 10291864"/>
                <a:gd name="connsiteY3188" fmla="*/ 863232 h 3952575"/>
                <a:gd name="connsiteX3189" fmla="*/ 9540380 w 10291864"/>
                <a:gd name="connsiteY3189" fmla="*/ 863232 h 3952575"/>
                <a:gd name="connsiteX3190" fmla="*/ 9506023 w 10291864"/>
                <a:gd name="connsiteY3190" fmla="*/ 863232 h 3952575"/>
                <a:gd name="connsiteX3191" fmla="*/ 9504675 w 10291864"/>
                <a:gd name="connsiteY3191" fmla="*/ 863232 h 3952575"/>
                <a:gd name="connsiteX3192" fmla="*/ 9498330 w 10291864"/>
                <a:gd name="connsiteY3192" fmla="*/ 862791 h 3952575"/>
                <a:gd name="connsiteX3193" fmla="*/ 9474492 w 10291864"/>
                <a:gd name="connsiteY3193" fmla="*/ 809190 h 3952575"/>
                <a:gd name="connsiteX3194" fmla="*/ 9599627 w 10291864"/>
                <a:gd name="connsiteY3194" fmla="*/ 593012 h 3952575"/>
                <a:gd name="connsiteX3195" fmla="*/ 9473476 w 10291864"/>
                <a:gd name="connsiteY3195" fmla="*/ 419525 h 3952575"/>
                <a:gd name="connsiteX3196" fmla="*/ 9498294 w 10291864"/>
                <a:gd name="connsiteY3196" fmla="*/ 368037 h 3952575"/>
                <a:gd name="connsiteX3197" fmla="*/ 9504639 w 10291864"/>
                <a:gd name="connsiteY3197" fmla="*/ 367673 h 3952575"/>
                <a:gd name="connsiteX3198" fmla="*/ 431178 w 10291864"/>
                <a:gd name="connsiteY3198" fmla="*/ 181896 h 3952575"/>
                <a:gd name="connsiteX3199" fmla="*/ 432525 w 10291864"/>
                <a:gd name="connsiteY3199" fmla="*/ 181896 h 3952575"/>
                <a:gd name="connsiteX3200" fmla="*/ 466884 w 10291864"/>
                <a:gd name="connsiteY3200" fmla="*/ 181896 h 3952575"/>
                <a:gd name="connsiteX3201" fmla="*/ 611413 w 10291864"/>
                <a:gd name="connsiteY3201" fmla="*/ 181896 h 3952575"/>
                <a:gd name="connsiteX3202" fmla="*/ 645770 w 10291864"/>
                <a:gd name="connsiteY3202" fmla="*/ 181896 h 3952575"/>
                <a:gd name="connsiteX3203" fmla="*/ 647118 w 10291864"/>
                <a:gd name="connsiteY3203" fmla="*/ 181896 h 3952575"/>
                <a:gd name="connsiteX3204" fmla="*/ 652883 w 10291864"/>
                <a:gd name="connsiteY3204" fmla="*/ 182117 h 3952575"/>
                <a:gd name="connsiteX3205" fmla="*/ 688267 w 10291864"/>
                <a:gd name="connsiteY3205" fmla="*/ 208554 h 3952575"/>
                <a:gd name="connsiteX3206" fmla="*/ 817773 w 10291864"/>
                <a:gd name="connsiteY3206" fmla="*/ 386650 h 3952575"/>
                <a:gd name="connsiteX3207" fmla="*/ 816294 w 10291864"/>
                <a:gd name="connsiteY3207" fmla="*/ 426554 h 3952575"/>
                <a:gd name="connsiteX3208" fmla="*/ 689461 w 10291864"/>
                <a:gd name="connsiteY3208" fmla="*/ 645725 h 3952575"/>
                <a:gd name="connsiteX3209" fmla="*/ 652919 w 10291864"/>
                <a:gd name="connsiteY3209" fmla="*/ 677186 h 3952575"/>
                <a:gd name="connsiteX3210" fmla="*/ 647153 w 10291864"/>
                <a:gd name="connsiteY3210" fmla="*/ 677449 h 3952575"/>
                <a:gd name="connsiteX3211" fmla="*/ 645807 w 10291864"/>
                <a:gd name="connsiteY3211" fmla="*/ 677449 h 3952575"/>
                <a:gd name="connsiteX3212" fmla="*/ 611449 w 10291864"/>
                <a:gd name="connsiteY3212" fmla="*/ 677449 h 3952575"/>
                <a:gd name="connsiteX3213" fmla="*/ 466919 w 10291864"/>
                <a:gd name="connsiteY3213" fmla="*/ 677449 h 3952575"/>
                <a:gd name="connsiteX3214" fmla="*/ 432561 w 10291864"/>
                <a:gd name="connsiteY3214" fmla="*/ 677449 h 3952575"/>
                <a:gd name="connsiteX3215" fmla="*/ 431213 w 10291864"/>
                <a:gd name="connsiteY3215" fmla="*/ 677449 h 3952575"/>
                <a:gd name="connsiteX3216" fmla="*/ 424869 w 10291864"/>
                <a:gd name="connsiteY3216" fmla="*/ 677008 h 3952575"/>
                <a:gd name="connsiteX3217" fmla="*/ 401032 w 10291864"/>
                <a:gd name="connsiteY3217" fmla="*/ 623409 h 3952575"/>
                <a:gd name="connsiteX3218" fmla="*/ 526167 w 10291864"/>
                <a:gd name="connsiteY3218" fmla="*/ 407222 h 3952575"/>
                <a:gd name="connsiteX3219" fmla="*/ 400016 w 10291864"/>
                <a:gd name="connsiteY3219" fmla="*/ 233761 h 3952575"/>
                <a:gd name="connsiteX3220" fmla="*/ 424833 w 10291864"/>
                <a:gd name="connsiteY3220" fmla="*/ 182261 h 3952575"/>
                <a:gd name="connsiteX3221" fmla="*/ 431178 w 10291864"/>
                <a:gd name="connsiteY3221" fmla="*/ 181896 h 3952575"/>
                <a:gd name="connsiteX3222" fmla="*/ 1386278 w 10291864"/>
                <a:gd name="connsiteY3222" fmla="*/ 181894 h 3952575"/>
                <a:gd name="connsiteX3223" fmla="*/ 1387626 w 10291864"/>
                <a:gd name="connsiteY3223" fmla="*/ 181894 h 3952575"/>
                <a:gd name="connsiteX3224" fmla="*/ 1421983 w 10291864"/>
                <a:gd name="connsiteY3224" fmla="*/ 181894 h 3952575"/>
                <a:gd name="connsiteX3225" fmla="*/ 1566514 w 10291864"/>
                <a:gd name="connsiteY3225" fmla="*/ 181894 h 3952575"/>
                <a:gd name="connsiteX3226" fmla="*/ 1600872 w 10291864"/>
                <a:gd name="connsiteY3226" fmla="*/ 181894 h 3952575"/>
                <a:gd name="connsiteX3227" fmla="*/ 1602220 w 10291864"/>
                <a:gd name="connsiteY3227" fmla="*/ 181894 h 3952575"/>
                <a:gd name="connsiteX3228" fmla="*/ 1607986 w 10291864"/>
                <a:gd name="connsiteY3228" fmla="*/ 182115 h 3952575"/>
                <a:gd name="connsiteX3229" fmla="*/ 1643369 w 10291864"/>
                <a:gd name="connsiteY3229" fmla="*/ 208551 h 3952575"/>
                <a:gd name="connsiteX3230" fmla="*/ 1772874 w 10291864"/>
                <a:gd name="connsiteY3230" fmla="*/ 386649 h 3952575"/>
                <a:gd name="connsiteX3231" fmla="*/ 1771396 w 10291864"/>
                <a:gd name="connsiteY3231" fmla="*/ 426554 h 3952575"/>
                <a:gd name="connsiteX3232" fmla="*/ 1644565 w 10291864"/>
                <a:gd name="connsiteY3232" fmla="*/ 645723 h 3952575"/>
                <a:gd name="connsiteX3233" fmla="*/ 1608021 w 10291864"/>
                <a:gd name="connsiteY3233" fmla="*/ 677185 h 3952575"/>
                <a:gd name="connsiteX3234" fmla="*/ 1602255 w 10291864"/>
                <a:gd name="connsiteY3234" fmla="*/ 677448 h 3952575"/>
                <a:gd name="connsiteX3235" fmla="*/ 1600908 w 10291864"/>
                <a:gd name="connsiteY3235" fmla="*/ 677448 h 3952575"/>
                <a:gd name="connsiteX3236" fmla="*/ 1566551 w 10291864"/>
                <a:gd name="connsiteY3236" fmla="*/ 677448 h 3952575"/>
                <a:gd name="connsiteX3237" fmla="*/ 1422019 w 10291864"/>
                <a:gd name="connsiteY3237" fmla="*/ 677448 h 3952575"/>
                <a:gd name="connsiteX3238" fmla="*/ 1387662 w 10291864"/>
                <a:gd name="connsiteY3238" fmla="*/ 677448 h 3952575"/>
                <a:gd name="connsiteX3239" fmla="*/ 1386315 w 10291864"/>
                <a:gd name="connsiteY3239" fmla="*/ 677448 h 3952575"/>
                <a:gd name="connsiteX3240" fmla="*/ 1379970 w 10291864"/>
                <a:gd name="connsiteY3240" fmla="*/ 677006 h 3952575"/>
                <a:gd name="connsiteX3241" fmla="*/ 1356132 w 10291864"/>
                <a:gd name="connsiteY3241" fmla="*/ 623407 h 3952575"/>
                <a:gd name="connsiteX3242" fmla="*/ 1481268 w 10291864"/>
                <a:gd name="connsiteY3242" fmla="*/ 407222 h 3952575"/>
                <a:gd name="connsiteX3243" fmla="*/ 1355115 w 10291864"/>
                <a:gd name="connsiteY3243" fmla="*/ 233759 h 3952575"/>
                <a:gd name="connsiteX3244" fmla="*/ 1379933 w 10291864"/>
                <a:gd name="connsiteY3244" fmla="*/ 182259 h 3952575"/>
                <a:gd name="connsiteX3245" fmla="*/ 1386278 w 10291864"/>
                <a:gd name="connsiteY3245" fmla="*/ 181894 h 3952575"/>
                <a:gd name="connsiteX3246" fmla="*/ 2341380 w 10291864"/>
                <a:gd name="connsiteY3246" fmla="*/ 181892 h 3952575"/>
                <a:gd name="connsiteX3247" fmla="*/ 2342729 w 10291864"/>
                <a:gd name="connsiteY3247" fmla="*/ 181892 h 3952575"/>
                <a:gd name="connsiteX3248" fmla="*/ 2377085 w 10291864"/>
                <a:gd name="connsiteY3248" fmla="*/ 181892 h 3952575"/>
                <a:gd name="connsiteX3249" fmla="*/ 2521615 w 10291864"/>
                <a:gd name="connsiteY3249" fmla="*/ 181892 h 3952575"/>
                <a:gd name="connsiteX3250" fmla="*/ 2555972 w 10291864"/>
                <a:gd name="connsiteY3250" fmla="*/ 181892 h 3952575"/>
                <a:gd name="connsiteX3251" fmla="*/ 2557321 w 10291864"/>
                <a:gd name="connsiteY3251" fmla="*/ 181892 h 3952575"/>
                <a:gd name="connsiteX3252" fmla="*/ 2563086 w 10291864"/>
                <a:gd name="connsiteY3252" fmla="*/ 182113 h 3952575"/>
                <a:gd name="connsiteX3253" fmla="*/ 2598471 w 10291864"/>
                <a:gd name="connsiteY3253" fmla="*/ 208549 h 3952575"/>
                <a:gd name="connsiteX3254" fmla="*/ 2727975 w 10291864"/>
                <a:gd name="connsiteY3254" fmla="*/ 386646 h 3952575"/>
                <a:gd name="connsiteX3255" fmla="*/ 2726498 w 10291864"/>
                <a:gd name="connsiteY3255" fmla="*/ 426554 h 3952575"/>
                <a:gd name="connsiteX3256" fmla="*/ 2599665 w 10291864"/>
                <a:gd name="connsiteY3256" fmla="*/ 645722 h 3952575"/>
                <a:gd name="connsiteX3257" fmla="*/ 2563122 w 10291864"/>
                <a:gd name="connsiteY3257" fmla="*/ 677184 h 3952575"/>
                <a:gd name="connsiteX3258" fmla="*/ 2557358 w 10291864"/>
                <a:gd name="connsiteY3258" fmla="*/ 677448 h 3952575"/>
                <a:gd name="connsiteX3259" fmla="*/ 2556008 w 10291864"/>
                <a:gd name="connsiteY3259" fmla="*/ 677448 h 3952575"/>
                <a:gd name="connsiteX3260" fmla="*/ 2521652 w 10291864"/>
                <a:gd name="connsiteY3260" fmla="*/ 677448 h 3952575"/>
                <a:gd name="connsiteX3261" fmla="*/ 2377122 w 10291864"/>
                <a:gd name="connsiteY3261" fmla="*/ 677448 h 3952575"/>
                <a:gd name="connsiteX3262" fmla="*/ 2342766 w 10291864"/>
                <a:gd name="connsiteY3262" fmla="*/ 677448 h 3952575"/>
                <a:gd name="connsiteX3263" fmla="*/ 2341417 w 10291864"/>
                <a:gd name="connsiteY3263" fmla="*/ 677448 h 3952575"/>
                <a:gd name="connsiteX3264" fmla="*/ 2335073 w 10291864"/>
                <a:gd name="connsiteY3264" fmla="*/ 677006 h 3952575"/>
                <a:gd name="connsiteX3265" fmla="*/ 2311235 w 10291864"/>
                <a:gd name="connsiteY3265" fmla="*/ 623406 h 3952575"/>
                <a:gd name="connsiteX3266" fmla="*/ 2436369 w 10291864"/>
                <a:gd name="connsiteY3266" fmla="*/ 407222 h 3952575"/>
                <a:gd name="connsiteX3267" fmla="*/ 2310219 w 10291864"/>
                <a:gd name="connsiteY3267" fmla="*/ 233756 h 3952575"/>
                <a:gd name="connsiteX3268" fmla="*/ 2335037 w 10291864"/>
                <a:gd name="connsiteY3268" fmla="*/ 182257 h 3952575"/>
                <a:gd name="connsiteX3269" fmla="*/ 2341380 w 10291864"/>
                <a:gd name="connsiteY3269" fmla="*/ 181892 h 3952575"/>
                <a:gd name="connsiteX3270" fmla="*/ 3296466 w 10291864"/>
                <a:gd name="connsiteY3270" fmla="*/ 181891 h 3952575"/>
                <a:gd name="connsiteX3271" fmla="*/ 3297813 w 10291864"/>
                <a:gd name="connsiteY3271" fmla="*/ 181891 h 3952575"/>
                <a:gd name="connsiteX3272" fmla="*/ 3332170 w 10291864"/>
                <a:gd name="connsiteY3272" fmla="*/ 181891 h 3952575"/>
                <a:gd name="connsiteX3273" fmla="*/ 3476701 w 10291864"/>
                <a:gd name="connsiteY3273" fmla="*/ 181891 h 3952575"/>
                <a:gd name="connsiteX3274" fmla="*/ 3511059 w 10291864"/>
                <a:gd name="connsiteY3274" fmla="*/ 181891 h 3952575"/>
                <a:gd name="connsiteX3275" fmla="*/ 3512407 w 10291864"/>
                <a:gd name="connsiteY3275" fmla="*/ 181891 h 3952575"/>
                <a:gd name="connsiteX3276" fmla="*/ 3518171 w 10291864"/>
                <a:gd name="connsiteY3276" fmla="*/ 182111 h 3952575"/>
                <a:gd name="connsiteX3277" fmla="*/ 3553555 w 10291864"/>
                <a:gd name="connsiteY3277" fmla="*/ 208546 h 3952575"/>
                <a:gd name="connsiteX3278" fmla="*/ 3683061 w 10291864"/>
                <a:gd name="connsiteY3278" fmla="*/ 386646 h 3952575"/>
                <a:gd name="connsiteX3279" fmla="*/ 3681583 w 10291864"/>
                <a:gd name="connsiteY3279" fmla="*/ 426554 h 3952575"/>
                <a:gd name="connsiteX3280" fmla="*/ 3554749 w 10291864"/>
                <a:gd name="connsiteY3280" fmla="*/ 645721 h 3952575"/>
                <a:gd name="connsiteX3281" fmla="*/ 3518207 w 10291864"/>
                <a:gd name="connsiteY3281" fmla="*/ 677182 h 3952575"/>
                <a:gd name="connsiteX3282" fmla="*/ 3512442 w 10291864"/>
                <a:gd name="connsiteY3282" fmla="*/ 677447 h 3952575"/>
                <a:gd name="connsiteX3283" fmla="*/ 3511094 w 10291864"/>
                <a:gd name="connsiteY3283" fmla="*/ 677447 h 3952575"/>
                <a:gd name="connsiteX3284" fmla="*/ 3476737 w 10291864"/>
                <a:gd name="connsiteY3284" fmla="*/ 677447 h 3952575"/>
                <a:gd name="connsiteX3285" fmla="*/ 3332207 w 10291864"/>
                <a:gd name="connsiteY3285" fmla="*/ 677447 h 3952575"/>
                <a:gd name="connsiteX3286" fmla="*/ 3297849 w 10291864"/>
                <a:gd name="connsiteY3286" fmla="*/ 677447 h 3952575"/>
                <a:gd name="connsiteX3287" fmla="*/ 3296502 w 10291864"/>
                <a:gd name="connsiteY3287" fmla="*/ 677447 h 3952575"/>
                <a:gd name="connsiteX3288" fmla="*/ 3290156 w 10291864"/>
                <a:gd name="connsiteY3288" fmla="*/ 677005 h 3952575"/>
                <a:gd name="connsiteX3289" fmla="*/ 3266318 w 10291864"/>
                <a:gd name="connsiteY3289" fmla="*/ 623405 h 3952575"/>
                <a:gd name="connsiteX3290" fmla="*/ 3391453 w 10291864"/>
                <a:gd name="connsiteY3290" fmla="*/ 407222 h 3952575"/>
                <a:gd name="connsiteX3291" fmla="*/ 3265301 w 10291864"/>
                <a:gd name="connsiteY3291" fmla="*/ 233753 h 3952575"/>
                <a:gd name="connsiteX3292" fmla="*/ 3290120 w 10291864"/>
                <a:gd name="connsiteY3292" fmla="*/ 182255 h 3952575"/>
                <a:gd name="connsiteX3293" fmla="*/ 3296466 w 10291864"/>
                <a:gd name="connsiteY3293" fmla="*/ 181891 h 3952575"/>
                <a:gd name="connsiteX3294" fmla="*/ 4251570 w 10291864"/>
                <a:gd name="connsiteY3294" fmla="*/ 181889 h 3952575"/>
                <a:gd name="connsiteX3295" fmla="*/ 4252919 w 10291864"/>
                <a:gd name="connsiteY3295" fmla="*/ 181889 h 3952575"/>
                <a:gd name="connsiteX3296" fmla="*/ 4287275 w 10291864"/>
                <a:gd name="connsiteY3296" fmla="*/ 181889 h 3952575"/>
                <a:gd name="connsiteX3297" fmla="*/ 4431806 w 10291864"/>
                <a:gd name="connsiteY3297" fmla="*/ 181889 h 3952575"/>
                <a:gd name="connsiteX3298" fmla="*/ 4466164 w 10291864"/>
                <a:gd name="connsiteY3298" fmla="*/ 181889 h 3952575"/>
                <a:gd name="connsiteX3299" fmla="*/ 4467510 w 10291864"/>
                <a:gd name="connsiteY3299" fmla="*/ 181889 h 3952575"/>
                <a:gd name="connsiteX3300" fmla="*/ 4473276 w 10291864"/>
                <a:gd name="connsiteY3300" fmla="*/ 182109 h 3952575"/>
                <a:gd name="connsiteX3301" fmla="*/ 4508659 w 10291864"/>
                <a:gd name="connsiteY3301" fmla="*/ 208543 h 3952575"/>
                <a:gd name="connsiteX3302" fmla="*/ 4638164 w 10291864"/>
                <a:gd name="connsiteY3302" fmla="*/ 386642 h 3952575"/>
                <a:gd name="connsiteX3303" fmla="*/ 4636684 w 10291864"/>
                <a:gd name="connsiteY3303" fmla="*/ 426554 h 3952575"/>
                <a:gd name="connsiteX3304" fmla="*/ 4509854 w 10291864"/>
                <a:gd name="connsiteY3304" fmla="*/ 645720 h 3952575"/>
                <a:gd name="connsiteX3305" fmla="*/ 4473312 w 10291864"/>
                <a:gd name="connsiteY3305" fmla="*/ 677181 h 3952575"/>
                <a:gd name="connsiteX3306" fmla="*/ 4467546 w 10291864"/>
                <a:gd name="connsiteY3306" fmla="*/ 677445 h 3952575"/>
                <a:gd name="connsiteX3307" fmla="*/ 4466198 w 10291864"/>
                <a:gd name="connsiteY3307" fmla="*/ 677445 h 3952575"/>
                <a:gd name="connsiteX3308" fmla="*/ 4431842 w 10291864"/>
                <a:gd name="connsiteY3308" fmla="*/ 677445 h 3952575"/>
                <a:gd name="connsiteX3309" fmla="*/ 4287310 w 10291864"/>
                <a:gd name="connsiteY3309" fmla="*/ 677445 h 3952575"/>
                <a:gd name="connsiteX3310" fmla="*/ 4252953 w 10291864"/>
                <a:gd name="connsiteY3310" fmla="*/ 677445 h 3952575"/>
                <a:gd name="connsiteX3311" fmla="*/ 4251605 w 10291864"/>
                <a:gd name="connsiteY3311" fmla="*/ 677445 h 3952575"/>
                <a:gd name="connsiteX3312" fmla="*/ 4245262 w 10291864"/>
                <a:gd name="connsiteY3312" fmla="*/ 677004 h 3952575"/>
                <a:gd name="connsiteX3313" fmla="*/ 4221423 w 10291864"/>
                <a:gd name="connsiteY3313" fmla="*/ 623404 h 3952575"/>
                <a:gd name="connsiteX3314" fmla="*/ 4346559 w 10291864"/>
                <a:gd name="connsiteY3314" fmla="*/ 407222 h 3952575"/>
                <a:gd name="connsiteX3315" fmla="*/ 4220407 w 10291864"/>
                <a:gd name="connsiteY3315" fmla="*/ 233751 h 3952575"/>
                <a:gd name="connsiteX3316" fmla="*/ 4245224 w 10291864"/>
                <a:gd name="connsiteY3316" fmla="*/ 182253 h 3952575"/>
                <a:gd name="connsiteX3317" fmla="*/ 4251570 w 10291864"/>
                <a:gd name="connsiteY3317" fmla="*/ 181889 h 3952575"/>
                <a:gd name="connsiteX3318" fmla="*/ 5206671 w 10291864"/>
                <a:gd name="connsiteY3318" fmla="*/ 181887 h 3952575"/>
                <a:gd name="connsiteX3319" fmla="*/ 5208019 w 10291864"/>
                <a:gd name="connsiteY3319" fmla="*/ 181887 h 3952575"/>
                <a:gd name="connsiteX3320" fmla="*/ 5242376 w 10291864"/>
                <a:gd name="connsiteY3320" fmla="*/ 181887 h 3952575"/>
                <a:gd name="connsiteX3321" fmla="*/ 5386907 w 10291864"/>
                <a:gd name="connsiteY3321" fmla="*/ 181887 h 3952575"/>
                <a:gd name="connsiteX3322" fmla="*/ 5421264 w 10291864"/>
                <a:gd name="connsiteY3322" fmla="*/ 181887 h 3952575"/>
                <a:gd name="connsiteX3323" fmla="*/ 5422612 w 10291864"/>
                <a:gd name="connsiteY3323" fmla="*/ 181887 h 3952575"/>
                <a:gd name="connsiteX3324" fmla="*/ 5428377 w 10291864"/>
                <a:gd name="connsiteY3324" fmla="*/ 182107 h 3952575"/>
                <a:gd name="connsiteX3325" fmla="*/ 5463761 w 10291864"/>
                <a:gd name="connsiteY3325" fmla="*/ 208542 h 3952575"/>
                <a:gd name="connsiteX3326" fmla="*/ 5593266 w 10291864"/>
                <a:gd name="connsiteY3326" fmla="*/ 386642 h 3952575"/>
                <a:gd name="connsiteX3327" fmla="*/ 5591787 w 10291864"/>
                <a:gd name="connsiteY3327" fmla="*/ 426554 h 3952575"/>
                <a:gd name="connsiteX3328" fmla="*/ 5464955 w 10291864"/>
                <a:gd name="connsiteY3328" fmla="*/ 645719 h 3952575"/>
                <a:gd name="connsiteX3329" fmla="*/ 5428413 w 10291864"/>
                <a:gd name="connsiteY3329" fmla="*/ 677180 h 3952575"/>
                <a:gd name="connsiteX3330" fmla="*/ 5422648 w 10291864"/>
                <a:gd name="connsiteY3330" fmla="*/ 677444 h 3952575"/>
                <a:gd name="connsiteX3331" fmla="*/ 5421300 w 10291864"/>
                <a:gd name="connsiteY3331" fmla="*/ 677444 h 3952575"/>
                <a:gd name="connsiteX3332" fmla="*/ 5386943 w 10291864"/>
                <a:gd name="connsiteY3332" fmla="*/ 677444 h 3952575"/>
                <a:gd name="connsiteX3333" fmla="*/ 5242412 w 10291864"/>
                <a:gd name="connsiteY3333" fmla="*/ 677444 h 3952575"/>
                <a:gd name="connsiteX3334" fmla="*/ 5208055 w 10291864"/>
                <a:gd name="connsiteY3334" fmla="*/ 677444 h 3952575"/>
                <a:gd name="connsiteX3335" fmla="*/ 5206707 w 10291864"/>
                <a:gd name="connsiteY3335" fmla="*/ 677444 h 3952575"/>
                <a:gd name="connsiteX3336" fmla="*/ 5200362 w 10291864"/>
                <a:gd name="connsiteY3336" fmla="*/ 677003 h 3952575"/>
                <a:gd name="connsiteX3337" fmla="*/ 5176525 w 10291864"/>
                <a:gd name="connsiteY3337" fmla="*/ 623403 h 3952575"/>
                <a:gd name="connsiteX3338" fmla="*/ 5301659 w 10291864"/>
                <a:gd name="connsiteY3338" fmla="*/ 407222 h 3952575"/>
                <a:gd name="connsiteX3339" fmla="*/ 5175508 w 10291864"/>
                <a:gd name="connsiteY3339" fmla="*/ 233749 h 3952575"/>
                <a:gd name="connsiteX3340" fmla="*/ 5200326 w 10291864"/>
                <a:gd name="connsiteY3340" fmla="*/ 182251 h 3952575"/>
                <a:gd name="connsiteX3341" fmla="*/ 5206671 w 10291864"/>
                <a:gd name="connsiteY3341" fmla="*/ 181887 h 3952575"/>
                <a:gd name="connsiteX3342" fmla="*/ 6161775 w 10291864"/>
                <a:gd name="connsiteY3342" fmla="*/ 181885 h 3952575"/>
                <a:gd name="connsiteX3343" fmla="*/ 6163123 w 10291864"/>
                <a:gd name="connsiteY3343" fmla="*/ 181885 h 3952575"/>
                <a:gd name="connsiteX3344" fmla="*/ 6197480 w 10291864"/>
                <a:gd name="connsiteY3344" fmla="*/ 181885 h 3952575"/>
                <a:gd name="connsiteX3345" fmla="*/ 6342011 w 10291864"/>
                <a:gd name="connsiteY3345" fmla="*/ 181885 h 3952575"/>
                <a:gd name="connsiteX3346" fmla="*/ 6376368 w 10291864"/>
                <a:gd name="connsiteY3346" fmla="*/ 181885 h 3952575"/>
                <a:gd name="connsiteX3347" fmla="*/ 6377716 w 10291864"/>
                <a:gd name="connsiteY3347" fmla="*/ 181885 h 3952575"/>
                <a:gd name="connsiteX3348" fmla="*/ 6383481 w 10291864"/>
                <a:gd name="connsiteY3348" fmla="*/ 182105 h 3952575"/>
                <a:gd name="connsiteX3349" fmla="*/ 6418865 w 10291864"/>
                <a:gd name="connsiteY3349" fmla="*/ 208539 h 3952575"/>
                <a:gd name="connsiteX3350" fmla="*/ 6548370 w 10291864"/>
                <a:gd name="connsiteY3350" fmla="*/ 386639 h 3952575"/>
                <a:gd name="connsiteX3351" fmla="*/ 6546891 w 10291864"/>
                <a:gd name="connsiteY3351" fmla="*/ 426554 h 3952575"/>
                <a:gd name="connsiteX3352" fmla="*/ 6420059 w 10291864"/>
                <a:gd name="connsiteY3352" fmla="*/ 645718 h 3952575"/>
                <a:gd name="connsiteX3353" fmla="*/ 6383517 w 10291864"/>
                <a:gd name="connsiteY3353" fmla="*/ 677179 h 3952575"/>
                <a:gd name="connsiteX3354" fmla="*/ 6377752 w 10291864"/>
                <a:gd name="connsiteY3354" fmla="*/ 677444 h 3952575"/>
                <a:gd name="connsiteX3355" fmla="*/ 6376404 w 10291864"/>
                <a:gd name="connsiteY3355" fmla="*/ 677444 h 3952575"/>
                <a:gd name="connsiteX3356" fmla="*/ 6342047 w 10291864"/>
                <a:gd name="connsiteY3356" fmla="*/ 677444 h 3952575"/>
                <a:gd name="connsiteX3357" fmla="*/ 6197516 w 10291864"/>
                <a:gd name="connsiteY3357" fmla="*/ 677444 h 3952575"/>
                <a:gd name="connsiteX3358" fmla="*/ 6163159 w 10291864"/>
                <a:gd name="connsiteY3358" fmla="*/ 677444 h 3952575"/>
                <a:gd name="connsiteX3359" fmla="*/ 6161811 w 10291864"/>
                <a:gd name="connsiteY3359" fmla="*/ 677444 h 3952575"/>
                <a:gd name="connsiteX3360" fmla="*/ 6155466 w 10291864"/>
                <a:gd name="connsiteY3360" fmla="*/ 677002 h 3952575"/>
                <a:gd name="connsiteX3361" fmla="*/ 6131629 w 10291864"/>
                <a:gd name="connsiteY3361" fmla="*/ 623402 h 3952575"/>
                <a:gd name="connsiteX3362" fmla="*/ 6256763 w 10291864"/>
                <a:gd name="connsiteY3362" fmla="*/ 407222 h 3952575"/>
                <a:gd name="connsiteX3363" fmla="*/ 6130612 w 10291864"/>
                <a:gd name="connsiteY3363" fmla="*/ 233746 h 3952575"/>
                <a:gd name="connsiteX3364" fmla="*/ 6155430 w 10291864"/>
                <a:gd name="connsiteY3364" fmla="*/ 182249 h 3952575"/>
                <a:gd name="connsiteX3365" fmla="*/ 6161775 w 10291864"/>
                <a:gd name="connsiteY3365" fmla="*/ 181885 h 3952575"/>
                <a:gd name="connsiteX3366" fmla="*/ 7116879 w 10291864"/>
                <a:gd name="connsiteY3366" fmla="*/ 181883 h 3952575"/>
                <a:gd name="connsiteX3367" fmla="*/ 7118227 w 10291864"/>
                <a:gd name="connsiteY3367" fmla="*/ 181883 h 3952575"/>
                <a:gd name="connsiteX3368" fmla="*/ 7152584 w 10291864"/>
                <a:gd name="connsiteY3368" fmla="*/ 181883 h 3952575"/>
                <a:gd name="connsiteX3369" fmla="*/ 7297115 w 10291864"/>
                <a:gd name="connsiteY3369" fmla="*/ 181883 h 3952575"/>
                <a:gd name="connsiteX3370" fmla="*/ 7331472 w 10291864"/>
                <a:gd name="connsiteY3370" fmla="*/ 181883 h 3952575"/>
                <a:gd name="connsiteX3371" fmla="*/ 7332820 w 10291864"/>
                <a:gd name="connsiteY3371" fmla="*/ 181883 h 3952575"/>
                <a:gd name="connsiteX3372" fmla="*/ 7338585 w 10291864"/>
                <a:gd name="connsiteY3372" fmla="*/ 182103 h 3952575"/>
                <a:gd name="connsiteX3373" fmla="*/ 7373969 w 10291864"/>
                <a:gd name="connsiteY3373" fmla="*/ 208536 h 3952575"/>
                <a:gd name="connsiteX3374" fmla="*/ 7503474 w 10291864"/>
                <a:gd name="connsiteY3374" fmla="*/ 386638 h 3952575"/>
                <a:gd name="connsiteX3375" fmla="*/ 7501995 w 10291864"/>
                <a:gd name="connsiteY3375" fmla="*/ 426554 h 3952575"/>
                <a:gd name="connsiteX3376" fmla="*/ 7375163 w 10291864"/>
                <a:gd name="connsiteY3376" fmla="*/ 645717 h 3952575"/>
                <a:gd name="connsiteX3377" fmla="*/ 7338621 w 10291864"/>
                <a:gd name="connsiteY3377" fmla="*/ 677178 h 3952575"/>
                <a:gd name="connsiteX3378" fmla="*/ 7332856 w 10291864"/>
                <a:gd name="connsiteY3378" fmla="*/ 677442 h 3952575"/>
                <a:gd name="connsiteX3379" fmla="*/ 7331508 w 10291864"/>
                <a:gd name="connsiteY3379" fmla="*/ 677442 h 3952575"/>
                <a:gd name="connsiteX3380" fmla="*/ 7297151 w 10291864"/>
                <a:gd name="connsiteY3380" fmla="*/ 677442 h 3952575"/>
                <a:gd name="connsiteX3381" fmla="*/ 7152620 w 10291864"/>
                <a:gd name="connsiteY3381" fmla="*/ 677442 h 3952575"/>
                <a:gd name="connsiteX3382" fmla="*/ 7118263 w 10291864"/>
                <a:gd name="connsiteY3382" fmla="*/ 677442 h 3952575"/>
                <a:gd name="connsiteX3383" fmla="*/ 7116915 w 10291864"/>
                <a:gd name="connsiteY3383" fmla="*/ 677442 h 3952575"/>
                <a:gd name="connsiteX3384" fmla="*/ 7110570 w 10291864"/>
                <a:gd name="connsiteY3384" fmla="*/ 677001 h 3952575"/>
                <a:gd name="connsiteX3385" fmla="*/ 7086733 w 10291864"/>
                <a:gd name="connsiteY3385" fmla="*/ 623401 h 3952575"/>
                <a:gd name="connsiteX3386" fmla="*/ 7211867 w 10291864"/>
                <a:gd name="connsiteY3386" fmla="*/ 407222 h 3952575"/>
                <a:gd name="connsiteX3387" fmla="*/ 7085716 w 10291864"/>
                <a:gd name="connsiteY3387" fmla="*/ 233744 h 3952575"/>
                <a:gd name="connsiteX3388" fmla="*/ 7110534 w 10291864"/>
                <a:gd name="connsiteY3388" fmla="*/ 182247 h 3952575"/>
                <a:gd name="connsiteX3389" fmla="*/ 7116879 w 10291864"/>
                <a:gd name="connsiteY3389" fmla="*/ 181883 h 3952575"/>
                <a:gd name="connsiteX3390" fmla="*/ 8071983 w 10291864"/>
                <a:gd name="connsiteY3390" fmla="*/ 181881 h 3952575"/>
                <a:gd name="connsiteX3391" fmla="*/ 8073331 w 10291864"/>
                <a:gd name="connsiteY3391" fmla="*/ 181881 h 3952575"/>
                <a:gd name="connsiteX3392" fmla="*/ 8107688 w 10291864"/>
                <a:gd name="connsiteY3392" fmla="*/ 181881 h 3952575"/>
                <a:gd name="connsiteX3393" fmla="*/ 8252219 w 10291864"/>
                <a:gd name="connsiteY3393" fmla="*/ 181881 h 3952575"/>
                <a:gd name="connsiteX3394" fmla="*/ 8286576 w 10291864"/>
                <a:gd name="connsiteY3394" fmla="*/ 181881 h 3952575"/>
                <a:gd name="connsiteX3395" fmla="*/ 8287923 w 10291864"/>
                <a:gd name="connsiteY3395" fmla="*/ 181881 h 3952575"/>
                <a:gd name="connsiteX3396" fmla="*/ 8293689 w 10291864"/>
                <a:gd name="connsiteY3396" fmla="*/ 182102 h 3952575"/>
                <a:gd name="connsiteX3397" fmla="*/ 8329073 w 10291864"/>
                <a:gd name="connsiteY3397" fmla="*/ 208534 h 3952575"/>
                <a:gd name="connsiteX3398" fmla="*/ 8458578 w 10291864"/>
                <a:gd name="connsiteY3398" fmla="*/ 386635 h 3952575"/>
                <a:gd name="connsiteX3399" fmla="*/ 8457099 w 10291864"/>
                <a:gd name="connsiteY3399" fmla="*/ 426554 h 3952575"/>
                <a:gd name="connsiteX3400" fmla="*/ 8330267 w 10291864"/>
                <a:gd name="connsiteY3400" fmla="*/ 645716 h 3952575"/>
                <a:gd name="connsiteX3401" fmla="*/ 8293725 w 10291864"/>
                <a:gd name="connsiteY3401" fmla="*/ 677177 h 3952575"/>
                <a:gd name="connsiteX3402" fmla="*/ 8287959 w 10291864"/>
                <a:gd name="connsiteY3402" fmla="*/ 677441 h 3952575"/>
                <a:gd name="connsiteX3403" fmla="*/ 8286612 w 10291864"/>
                <a:gd name="connsiteY3403" fmla="*/ 677441 h 3952575"/>
                <a:gd name="connsiteX3404" fmla="*/ 8252254 w 10291864"/>
                <a:gd name="connsiteY3404" fmla="*/ 677441 h 3952575"/>
                <a:gd name="connsiteX3405" fmla="*/ 8107724 w 10291864"/>
                <a:gd name="connsiteY3405" fmla="*/ 677441 h 3952575"/>
                <a:gd name="connsiteX3406" fmla="*/ 8073367 w 10291864"/>
                <a:gd name="connsiteY3406" fmla="*/ 677441 h 3952575"/>
                <a:gd name="connsiteX3407" fmla="*/ 8072019 w 10291864"/>
                <a:gd name="connsiteY3407" fmla="*/ 677441 h 3952575"/>
                <a:gd name="connsiteX3408" fmla="*/ 8065674 w 10291864"/>
                <a:gd name="connsiteY3408" fmla="*/ 677000 h 3952575"/>
                <a:gd name="connsiteX3409" fmla="*/ 8041836 w 10291864"/>
                <a:gd name="connsiteY3409" fmla="*/ 623400 h 3952575"/>
                <a:gd name="connsiteX3410" fmla="*/ 8166971 w 10291864"/>
                <a:gd name="connsiteY3410" fmla="*/ 407222 h 3952575"/>
                <a:gd name="connsiteX3411" fmla="*/ 8040820 w 10291864"/>
                <a:gd name="connsiteY3411" fmla="*/ 233741 h 3952575"/>
                <a:gd name="connsiteX3412" fmla="*/ 8065638 w 10291864"/>
                <a:gd name="connsiteY3412" fmla="*/ 182246 h 3952575"/>
                <a:gd name="connsiteX3413" fmla="*/ 8071983 w 10291864"/>
                <a:gd name="connsiteY3413" fmla="*/ 181881 h 3952575"/>
                <a:gd name="connsiteX3414" fmla="*/ 9027087 w 10291864"/>
                <a:gd name="connsiteY3414" fmla="*/ 181879 h 3952575"/>
                <a:gd name="connsiteX3415" fmla="*/ 9028435 w 10291864"/>
                <a:gd name="connsiteY3415" fmla="*/ 181879 h 3952575"/>
                <a:gd name="connsiteX3416" fmla="*/ 9062792 w 10291864"/>
                <a:gd name="connsiteY3416" fmla="*/ 181879 h 3952575"/>
                <a:gd name="connsiteX3417" fmla="*/ 9207323 w 10291864"/>
                <a:gd name="connsiteY3417" fmla="*/ 181879 h 3952575"/>
                <a:gd name="connsiteX3418" fmla="*/ 9241680 w 10291864"/>
                <a:gd name="connsiteY3418" fmla="*/ 181879 h 3952575"/>
                <a:gd name="connsiteX3419" fmla="*/ 9243027 w 10291864"/>
                <a:gd name="connsiteY3419" fmla="*/ 181879 h 3952575"/>
                <a:gd name="connsiteX3420" fmla="*/ 9248793 w 10291864"/>
                <a:gd name="connsiteY3420" fmla="*/ 182100 h 3952575"/>
                <a:gd name="connsiteX3421" fmla="*/ 9284177 w 10291864"/>
                <a:gd name="connsiteY3421" fmla="*/ 208531 h 3952575"/>
                <a:gd name="connsiteX3422" fmla="*/ 9413682 w 10291864"/>
                <a:gd name="connsiteY3422" fmla="*/ 386634 h 3952575"/>
                <a:gd name="connsiteX3423" fmla="*/ 9412203 w 10291864"/>
                <a:gd name="connsiteY3423" fmla="*/ 426554 h 3952575"/>
                <a:gd name="connsiteX3424" fmla="*/ 9285371 w 10291864"/>
                <a:gd name="connsiteY3424" fmla="*/ 645715 h 3952575"/>
                <a:gd name="connsiteX3425" fmla="*/ 9248829 w 10291864"/>
                <a:gd name="connsiteY3425" fmla="*/ 677175 h 3952575"/>
                <a:gd name="connsiteX3426" fmla="*/ 9243063 w 10291864"/>
                <a:gd name="connsiteY3426" fmla="*/ 677440 h 3952575"/>
                <a:gd name="connsiteX3427" fmla="*/ 9241716 w 10291864"/>
                <a:gd name="connsiteY3427" fmla="*/ 677440 h 3952575"/>
                <a:gd name="connsiteX3428" fmla="*/ 9207358 w 10291864"/>
                <a:gd name="connsiteY3428" fmla="*/ 677440 h 3952575"/>
                <a:gd name="connsiteX3429" fmla="*/ 9062828 w 10291864"/>
                <a:gd name="connsiteY3429" fmla="*/ 677440 h 3952575"/>
                <a:gd name="connsiteX3430" fmla="*/ 9028471 w 10291864"/>
                <a:gd name="connsiteY3430" fmla="*/ 677440 h 3952575"/>
                <a:gd name="connsiteX3431" fmla="*/ 9027123 w 10291864"/>
                <a:gd name="connsiteY3431" fmla="*/ 677440 h 3952575"/>
                <a:gd name="connsiteX3432" fmla="*/ 9020778 w 10291864"/>
                <a:gd name="connsiteY3432" fmla="*/ 676999 h 3952575"/>
                <a:gd name="connsiteX3433" fmla="*/ 8996940 w 10291864"/>
                <a:gd name="connsiteY3433" fmla="*/ 623399 h 3952575"/>
                <a:gd name="connsiteX3434" fmla="*/ 9122075 w 10291864"/>
                <a:gd name="connsiteY3434" fmla="*/ 407222 h 3952575"/>
                <a:gd name="connsiteX3435" fmla="*/ 8995924 w 10291864"/>
                <a:gd name="connsiteY3435" fmla="*/ 233738 h 3952575"/>
                <a:gd name="connsiteX3436" fmla="*/ 9020742 w 10291864"/>
                <a:gd name="connsiteY3436" fmla="*/ 182244 h 3952575"/>
                <a:gd name="connsiteX3437" fmla="*/ 9027087 w 10291864"/>
                <a:gd name="connsiteY3437" fmla="*/ 181879 h 3952575"/>
                <a:gd name="connsiteX3438" fmla="*/ 9982191 w 10291864"/>
                <a:gd name="connsiteY3438" fmla="*/ 181877 h 3952575"/>
                <a:gd name="connsiteX3439" fmla="*/ 9983539 w 10291864"/>
                <a:gd name="connsiteY3439" fmla="*/ 181877 h 3952575"/>
                <a:gd name="connsiteX3440" fmla="*/ 10017896 w 10291864"/>
                <a:gd name="connsiteY3440" fmla="*/ 181877 h 3952575"/>
                <a:gd name="connsiteX3441" fmla="*/ 10162427 w 10291864"/>
                <a:gd name="connsiteY3441" fmla="*/ 181877 h 3952575"/>
                <a:gd name="connsiteX3442" fmla="*/ 10196784 w 10291864"/>
                <a:gd name="connsiteY3442" fmla="*/ 181877 h 3952575"/>
                <a:gd name="connsiteX3443" fmla="*/ 10198131 w 10291864"/>
                <a:gd name="connsiteY3443" fmla="*/ 181877 h 3952575"/>
                <a:gd name="connsiteX3444" fmla="*/ 10203897 w 10291864"/>
                <a:gd name="connsiteY3444" fmla="*/ 182098 h 3952575"/>
                <a:gd name="connsiteX3445" fmla="*/ 10239281 w 10291864"/>
                <a:gd name="connsiteY3445" fmla="*/ 208528 h 3952575"/>
                <a:gd name="connsiteX3446" fmla="*/ 10291864 w 10291864"/>
                <a:gd name="connsiteY3446" fmla="*/ 280843 h 3952575"/>
                <a:gd name="connsiteX3447" fmla="*/ 10291864 w 10291864"/>
                <a:gd name="connsiteY3447" fmla="*/ 556916 h 3952575"/>
                <a:gd name="connsiteX3448" fmla="*/ 10240475 w 10291864"/>
                <a:gd name="connsiteY3448" fmla="*/ 645714 h 3952575"/>
                <a:gd name="connsiteX3449" fmla="*/ 10203933 w 10291864"/>
                <a:gd name="connsiteY3449" fmla="*/ 677174 h 3952575"/>
                <a:gd name="connsiteX3450" fmla="*/ 10198167 w 10291864"/>
                <a:gd name="connsiteY3450" fmla="*/ 677440 h 3952575"/>
                <a:gd name="connsiteX3451" fmla="*/ 10196820 w 10291864"/>
                <a:gd name="connsiteY3451" fmla="*/ 677440 h 3952575"/>
                <a:gd name="connsiteX3452" fmla="*/ 10162462 w 10291864"/>
                <a:gd name="connsiteY3452" fmla="*/ 677440 h 3952575"/>
                <a:gd name="connsiteX3453" fmla="*/ 10017932 w 10291864"/>
                <a:gd name="connsiteY3453" fmla="*/ 677440 h 3952575"/>
                <a:gd name="connsiteX3454" fmla="*/ 9983575 w 10291864"/>
                <a:gd name="connsiteY3454" fmla="*/ 677440 h 3952575"/>
                <a:gd name="connsiteX3455" fmla="*/ 9982227 w 10291864"/>
                <a:gd name="connsiteY3455" fmla="*/ 677440 h 3952575"/>
                <a:gd name="connsiteX3456" fmla="*/ 9975882 w 10291864"/>
                <a:gd name="connsiteY3456" fmla="*/ 676998 h 3952575"/>
                <a:gd name="connsiteX3457" fmla="*/ 9952044 w 10291864"/>
                <a:gd name="connsiteY3457" fmla="*/ 623398 h 3952575"/>
                <a:gd name="connsiteX3458" fmla="*/ 10077179 w 10291864"/>
                <a:gd name="connsiteY3458" fmla="*/ 407222 h 3952575"/>
                <a:gd name="connsiteX3459" fmla="*/ 9951028 w 10291864"/>
                <a:gd name="connsiteY3459" fmla="*/ 233736 h 3952575"/>
                <a:gd name="connsiteX3460" fmla="*/ 9975846 w 10291864"/>
                <a:gd name="connsiteY3460" fmla="*/ 182242 h 3952575"/>
                <a:gd name="connsiteX3461" fmla="*/ 9982191 w 10291864"/>
                <a:gd name="connsiteY3461" fmla="*/ 181877 h 3952575"/>
                <a:gd name="connsiteX3462" fmla="*/ 9990473 w 10291864"/>
                <a:gd name="connsiteY3462" fmla="*/ 0 h 3952575"/>
                <a:gd name="connsiteX3463" fmla="*/ 10128385 w 10291864"/>
                <a:gd name="connsiteY3463" fmla="*/ 0 h 3952575"/>
                <a:gd name="connsiteX3464" fmla="*/ 10243982 w 10291864"/>
                <a:gd name="connsiteY3464" fmla="*/ 47882 h 3952575"/>
                <a:gd name="connsiteX3465" fmla="*/ 10254807 w 10291864"/>
                <a:gd name="connsiteY3465" fmla="*/ 63938 h 3952575"/>
                <a:gd name="connsiteX3466" fmla="*/ 10240475 w 10291864"/>
                <a:gd name="connsiteY3466" fmla="*/ 88703 h 3952575"/>
                <a:gd name="connsiteX3467" fmla="*/ 10203933 w 10291864"/>
                <a:gd name="connsiteY3467" fmla="*/ 120162 h 3952575"/>
                <a:gd name="connsiteX3468" fmla="*/ 10198167 w 10291864"/>
                <a:gd name="connsiteY3468" fmla="*/ 120428 h 3952575"/>
                <a:gd name="connsiteX3469" fmla="*/ 10196820 w 10291864"/>
                <a:gd name="connsiteY3469" fmla="*/ 120428 h 3952575"/>
                <a:gd name="connsiteX3470" fmla="*/ 10162462 w 10291864"/>
                <a:gd name="connsiteY3470" fmla="*/ 120428 h 3952575"/>
                <a:gd name="connsiteX3471" fmla="*/ 10017932 w 10291864"/>
                <a:gd name="connsiteY3471" fmla="*/ 120428 h 3952575"/>
                <a:gd name="connsiteX3472" fmla="*/ 9983575 w 10291864"/>
                <a:gd name="connsiteY3472" fmla="*/ 120428 h 3952575"/>
                <a:gd name="connsiteX3473" fmla="*/ 9982227 w 10291864"/>
                <a:gd name="connsiteY3473" fmla="*/ 120428 h 3952575"/>
                <a:gd name="connsiteX3474" fmla="*/ 9975882 w 10291864"/>
                <a:gd name="connsiteY3474" fmla="*/ 119988 h 3952575"/>
                <a:gd name="connsiteX3475" fmla="*/ 9952044 w 10291864"/>
                <a:gd name="connsiteY3475" fmla="*/ 66388 h 3952575"/>
                <a:gd name="connsiteX3476" fmla="*/ 9573445 w 10291864"/>
                <a:gd name="connsiteY3476" fmla="*/ 0 h 3952575"/>
                <a:gd name="connsiteX3477" fmla="*/ 9880025 w 10291864"/>
                <a:gd name="connsiteY3477" fmla="*/ 0 h 3952575"/>
                <a:gd name="connsiteX3478" fmla="*/ 9891234 w 10291864"/>
                <a:gd name="connsiteY3478" fmla="*/ 15416 h 3952575"/>
                <a:gd name="connsiteX3479" fmla="*/ 9889755 w 10291864"/>
                <a:gd name="connsiteY3479" fmla="*/ 55340 h 3952575"/>
                <a:gd name="connsiteX3480" fmla="*/ 9762923 w 10291864"/>
                <a:gd name="connsiteY3480" fmla="*/ 274502 h 3952575"/>
                <a:gd name="connsiteX3481" fmla="*/ 9726381 w 10291864"/>
                <a:gd name="connsiteY3481" fmla="*/ 305962 h 3952575"/>
                <a:gd name="connsiteX3482" fmla="*/ 9720615 w 10291864"/>
                <a:gd name="connsiteY3482" fmla="*/ 306229 h 3952575"/>
                <a:gd name="connsiteX3483" fmla="*/ 9719268 w 10291864"/>
                <a:gd name="connsiteY3483" fmla="*/ 306229 h 3952575"/>
                <a:gd name="connsiteX3484" fmla="*/ 9684910 w 10291864"/>
                <a:gd name="connsiteY3484" fmla="*/ 306229 h 3952575"/>
                <a:gd name="connsiteX3485" fmla="*/ 9540380 w 10291864"/>
                <a:gd name="connsiteY3485" fmla="*/ 306229 h 3952575"/>
                <a:gd name="connsiteX3486" fmla="*/ 9506023 w 10291864"/>
                <a:gd name="connsiteY3486" fmla="*/ 306229 h 3952575"/>
                <a:gd name="connsiteX3487" fmla="*/ 9504675 w 10291864"/>
                <a:gd name="connsiteY3487" fmla="*/ 306229 h 3952575"/>
                <a:gd name="connsiteX3488" fmla="*/ 9498330 w 10291864"/>
                <a:gd name="connsiteY3488" fmla="*/ 305786 h 3952575"/>
                <a:gd name="connsiteX3489" fmla="*/ 9474492 w 10291864"/>
                <a:gd name="connsiteY3489" fmla="*/ 252185 h 3952575"/>
                <a:gd name="connsiteX3490" fmla="*/ 9599627 w 10291864"/>
                <a:gd name="connsiteY3490" fmla="*/ 36007 h 3952575"/>
                <a:gd name="connsiteX3491" fmla="*/ 9035370 w 10291864"/>
                <a:gd name="connsiteY3491" fmla="*/ 0 h 3952575"/>
                <a:gd name="connsiteX3492" fmla="*/ 9336706 w 10291864"/>
                <a:gd name="connsiteY3492" fmla="*/ 0 h 3952575"/>
                <a:gd name="connsiteX3493" fmla="*/ 9285371 w 10291864"/>
                <a:gd name="connsiteY3493" fmla="*/ 88704 h 3952575"/>
                <a:gd name="connsiteX3494" fmla="*/ 9248829 w 10291864"/>
                <a:gd name="connsiteY3494" fmla="*/ 120164 h 3952575"/>
                <a:gd name="connsiteX3495" fmla="*/ 9243063 w 10291864"/>
                <a:gd name="connsiteY3495" fmla="*/ 120429 h 3952575"/>
                <a:gd name="connsiteX3496" fmla="*/ 9241716 w 10291864"/>
                <a:gd name="connsiteY3496" fmla="*/ 120429 h 3952575"/>
                <a:gd name="connsiteX3497" fmla="*/ 9207358 w 10291864"/>
                <a:gd name="connsiteY3497" fmla="*/ 120429 h 3952575"/>
                <a:gd name="connsiteX3498" fmla="*/ 9062828 w 10291864"/>
                <a:gd name="connsiteY3498" fmla="*/ 120429 h 3952575"/>
                <a:gd name="connsiteX3499" fmla="*/ 9028471 w 10291864"/>
                <a:gd name="connsiteY3499" fmla="*/ 120429 h 3952575"/>
                <a:gd name="connsiteX3500" fmla="*/ 9027123 w 10291864"/>
                <a:gd name="connsiteY3500" fmla="*/ 120429 h 3952575"/>
                <a:gd name="connsiteX3501" fmla="*/ 9020778 w 10291864"/>
                <a:gd name="connsiteY3501" fmla="*/ 119989 h 3952575"/>
                <a:gd name="connsiteX3502" fmla="*/ 8996940 w 10291864"/>
                <a:gd name="connsiteY3502" fmla="*/ 66390 h 3952575"/>
                <a:gd name="connsiteX3503" fmla="*/ 8618339 w 10291864"/>
                <a:gd name="connsiteY3503" fmla="*/ 0 h 3952575"/>
                <a:gd name="connsiteX3504" fmla="*/ 8924920 w 10291864"/>
                <a:gd name="connsiteY3504" fmla="*/ 0 h 3952575"/>
                <a:gd name="connsiteX3505" fmla="*/ 8936130 w 10291864"/>
                <a:gd name="connsiteY3505" fmla="*/ 15417 h 3952575"/>
                <a:gd name="connsiteX3506" fmla="*/ 8934651 w 10291864"/>
                <a:gd name="connsiteY3506" fmla="*/ 55342 h 3952575"/>
                <a:gd name="connsiteX3507" fmla="*/ 8807819 w 10291864"/>
                <a:gd name="connsiteY3507" fmla="*/ 274506 h 3952575"/>
                <a:gd name="connsiteX3508" fmla="*/ 8771277 w 10291864"/>
                <a:gd name="connsiteY3508" fmla="*/ 305966 h 3952575"/>
                <a:gd name="connsiteX3509" fmla="*/ 8765511 w 10291864"/>
                <a:gd name="connsiteY3509" fmla="*/ 306232 h 3952575"/>
                <a:gd name="connsiteX3510" fmla="*/ 8764164 w 10291864"/>
                <a:gd name="connsiteY3510" fmla="*/ 306232 h 3952575"/>
                <a:gd name="connsiteX3511" fmla="*/ 8729806 w 10291864"/>
                <a:gd name="connsiteY3511" fmla="*/ 306232 h 3952575"/>
                <a:gd name="connsiteX3512" fmla="*/ 8585276 w 10291864"/>
                <a:gd name="connsiteY3512" fmla="*/ 306232 h 3952575"/>
                <a:gd name="connsiteX3513" fmla="*/ 8550919 w 10291864"/>
                <a:gd name="connsiteY3513" fmla="*/ 306232 h 3952575"/>
                <a:gd name="connsiteX3514" fmla="*/ 8549571 w 10291864"/>
                <a:gd name="connsiteY3514" fmla="*/ 306232 h 3952575"/>
                <a:gd name="connsiteX3515" fmla="*/ 8543226 w 10291864"/>
                <a:gd name="connsiteY3515" fmla="*/ 305790 h 3952575"/>
                <a:gd name="connsiteX3516" fmla="*/ 8519388 w 10291864"/>
                <a:gd name="connsiteY3516" fmla="*/ 252187 h 3952575"/>
                <a:gd name="connsiteX3517" fmla="*/ 8644523 w 10291864"/>
                <a:gd name="connsiteY3517" fmla="*/ 36009 h 3952575"/>
                <a:gd name="connsiteX3518" fmla="*/ 8080267 w 10291864"/>
                <a:gd name="connsiteY3518" fmla="*/ 0 h 3952575"/>
                <a:gd name="connsiteX3519" fmla="*/ 8381603 w 10291864"/>
                <a:gd name="connsiteY3519" fmla="*/ 0 h 3952575"/>
                <a:gd name="connsiteX3520" fmla="*/ 8330267 w 10291864"/>
                <a:gd name="connsiteY3520" fmla="*/ 88706 h 3952575"/>
                <a:gd name="connsiteX3521" fmla="*/ 8293725 w 10291864"/>
                <a:gd name="connsiteY3521" fmla="*/ 120165 h 3952575"/>
                <a:gd name="connsiteX3522" fmla="*/ 8287959 w 10291864"/>
                <a:gd name="connsiteY3522" fmla="*/ 120431 h 3952575"/>
                <a:gd name="connsiteX3523" fmla="*/ 8286612 w 10291864"/>
                <a:gd name="connsiteY3523" fmla="*/ 120431 h 3952575"/>
                <a:gd name="connsiteX3524" fmla="*/ 8252254 w 10291864"/>
                <a:gd name="connsiteY3524" fmla="*/ 120431 h 3952575"/>
                <a:gd name="connsiteX3525" fmla="*/ 8107724 w 10291864"/>
                <a:gd name="connsiteY3525" fmla="*/ 120431 h 3952575"/>
                <a:gd name="connsiteX3526" fmla="*/ 8073367 w 10291864"/>
                <a:gd name="connsiteY3526" fmla="*/ 120431 h 3952575"/>
                <a:gd name="connsiteX3527" fmla="*/ 8072019 w 10291864"/>
                <a:gd name="connsiteY3527" fmla="*/ 120431 h 3952575"/>
                <a:gd name="connsiteX3528" fmla="*/ 8065674 w 10291864"/>
                <a:gd name="connsiteY3528" fmla="*/ 119990 h 3952575"/>
                <a:gd name="connsiteX3529" fmla="*/ 8041836 w 10291864"/>
                <a:gd name="connsiteY3529" fmla="*/ 66392 h 3952575"/>
                <a:gd name="connsiteX3530" fmla="*/ 7663234 w 10291864"/>
                <a:gd name="connsiteY3530" fmla="*/ 0 h 3952575"/>
                <a:gd name="connsiteX3531" fmla="*/ 7969814 w 10291864"/>
                <a:gd name="connsiteY3531" fmla="*/ 0 h 3952575"/>
                <a:gd name="connsiteX3532" fmla="*/ 7981026 w 10291864"/>
                <a:gd name="connsiteY3532" fmla="*/ 15420 h 3952575"/>
                <a:gd name="connsiteX3533" fmla="*/ 7979547 w 10291864"/>
                <a:gd name="connsiteY3533" fmla="*/ 55344 h 3952575"/>
                <a:gd name="connsiteX3534" fmla="*/ 7852715 w 10291864"/>
                <a:gd name="connsiteY3534" fmla="*/ 274510 h 3952575"/>
                <a:gd name="connsiteX3535" fmla="*/ 7816173 w 10291864"/>
                <a:gd name="connsiteY3535" fmla="*/ 305970 h 3952575"/>
                <a:gd name="connsiteX3536" fmla="*/ 7810407 w 10291864"/>
                <a:gd name="connsiteY3536" fmla="*/ 306236 h 3952575"/>
                <a:gd name="connsiteX3537" fmla="*/ 7809060 w 10291864"/>
                <a:gd name="connsiteY3537" fmla="*/ 306236 h 3952575"/>
                <a:gd name="connsiteX3538" fmla="*/ 7774702 w 10291864"/>
                <a:gd name="connsiteY3538" fmla="*/ 306236 h 3952575"/>
                <a:gd name="connsiteX3539" fmla="*/ 7630172 w 10291864"/>
                <a:gd name="connsiteY3539" fmla="*/ 306236 h 3952575"/>
                <a:gd name="connsiteX3540" fmla="*/ 7595815 w 10291864"/>
                <a:gd name="connsiteY3540" fmla="*/ 306236 h 3952575"/>
                <a:gd name="connsiteX3541" fmla="*/ 7594467 w 10291864"/>
                <a:gd name="connsiteY3541" fmla="*/ 306236 h 3952575"/>
                <a:gd name="connsiteX3542" fmla="*/ 7588122 w 10291864"/>
                <a:gd name="connsiteY3542" fmla="*/ 305794 h 3952575"/>
                <a:gd name="connsiteX3543" fmla="*/ 7564284 w 10291864"/>
                <a:gd name="connsiteY3543" fmla="*/ 252189 h 3952575"/>
                <a:gd name="connsiteX3544" fmla="*/ 7689419 w 10291864"/>
                <a:gd name="connsiteY3544" fmla="*/ 36011 h 3952575"/>
                <a:gd name="connsiteX3545" fmla="*/ 7125165 w 10291864"/>
                <a:gd name="connsiteY3545" fmla="*/ 0 h 3952575"/>
                <a:gd name="connsiteX3546" fmla="*/ 7426500 w 10291864"/>
                <a:gd name="connsiteY3546" fmla="*/ 0 h 3952575"/>
                <a:gd name="connsiteX3547" fmla="*/ 7375163 w 10291864"/>
                <a:gd name="connsiteY3547" fmla="*/ 88707 h 3952575"/>
                <a:gd name="connsiteX3548" fmla="*/ 7338621 w 10291864"/>
                <a:gd name="connsiteY3548" fmla="*/ 120167 h 3952575"/>
                <a:gd name="connsiteX3549" fmla="*/ 7332856 w 10291864"/>
                <a:gd name="connsiteY3549" fmla="*/ 120432 h 3952575"/>
                <a:gd name="connsiteX3550" fmla="*/ 7331508 w 10291864"/>
                <a:gd name="connsiteY3550" fmla="*/ 120432 h 3952575"/>
                <a:gd name="connsiteX3551" fmla="*/ 7297151 w 10291864"/>
                <a:gd name="connsiteY3551" fmla="*/ 120432 h 3952575"/>
                <a:gd name="connsiteX3552" fmla="*/ 7152620 w 10291864"/>
                <a:gd name="connsiteY3552" fmla="*/ 120432 h 3952575"/>
                <a:gd name="connsiteX3553" fmla="*/ 7118263 w 10291864"/>
                <a:gd name="connsiteY3553" fmla="*/ 120432 h 3952575"/>
                <a:gd name="connsiteX3554" fmla="*/ 7116915 w 10291864"/>
                <a:gd name="connsiteY3554" fmla="*/ 120432 h 3952575"/>
                <a:gd name="connsiteX3555" fmla="*/ 7110570 w 10291864"/>
                <a:gd name="connsiteY3555" fmla="*/ 119992 h 3952575"/>
                <a:gd name="connsiteX3556" fmla="*/ 7086733 w 10291864"/>
                <a:gd name="connsiteY3556" fmla="*/ 66394 h 3952575"/>
                <a:gd name="connsiteX3557" fmla="*/ 6708129 w 10291864"/>
                <a:gd name="connsiteY3557" fmla="*/ 0 h 3952575"/>
                <a:gd name="connsiteX3558" fmla="*/ 7014709 w 10291864"/>
                <a:gd name="connsiteY3558" fmla="*/ 0 h 3952575"/>
                <a:gd name="connsiteX3559" fmla="*/ 7025922 w 10291864"/>
                <a:gd name="connsiteY3559" fmla="*/ 15421 h 3952575"/>
                <a:gd name="connsiteX3560" fmla="*/ 7024443 w 10291864"/>
                <a:gd name="connsiteY3560" fmla="*/ 55346 h 3952575"/>
                <a:gd name="connsiteX3561" fmla="*/ 6897611 w 10291864"/>
                <a:gd name="connsiteY3561" fmla="*/ 274514 h 3952575"/>
                <a:gd name="connsiteX3562" fmla="*/ 6861069 w 10291864"/>
                <a:gd name="connsiteY3562" fmla="*/ 305974 h 3952575"/>
                <a:gd name="connsiteX3563" fmla="*/ 6855304 w 10291864"/>
                <a:gd name="connsiteY3563" fmla="*/ 306240 h 3952575"/>
                <a:gd name="connsiteX3564" fmla="*/ 6853956 w 10291864"/>
                <a:gd name="connsiteY3564" fmla="*/ 306240 h 3952575"/>
                <a:gd name="connsiteX3565" fmla="*/ 6819599 w 10291864"/>
                <a:gd name="connsiteY3565" fmla="*/ 306240 h 3952575"/>
                <a:gd name="connsiteX3566" fmla="*/ 6675068 w 10291864"/>
                <a:gd name="connsiteY3566" fmla="*/ 306240 h 3952575"/>
                <a:gd name="connsiteX3567" fmla="*/ 6640711 w 10291864"/>
                <a:gd name="connsiteY3567" fmla="*/ 306240 h 3952575"/>
                <a:gd name="connsiteX3568" fmla="*/ 6639363 w 10291864"/>
                <a:gd name="connsiteY3568" fmla="*/ 306240 h 3952575"/>
                <a:gd name="connsiteX3569" fmla="*/ 6633018 w 10291864"/>
                <a:gd name="connsiteY3569" fmla="*/ 305797 h 3952575"/>
                <a:gd name="connsiteX3570" fmla="*/ 6609181 w 10291864"/>
                <a:gd name="connsiteY3570" fmla="*/ 252192 h 3952575"/>
                <a:gd name="connsiteX3571" fmla="*/ 6734315 w 10291864"/>
                <a:gd name="connsiteY3571" fmla="*/ 36013 h 3952575"/>
                <a:gd name="connsiteX3572" fmla="*/ 6170062 w 10291864"/>
                <a:gd name="connsiteY3572" fmla="*/ 0 h 3952575"/>
                <a:gd name="connsiteX3573" fmla="*/ 6471397 w 10291864"/>
                <a:gd name="connsiteY3573" fmla="*/ 0 h 3952575"/>
                <a:gd name="connsiteX3574" fmla="*/ 6420059 w 10291864"/>
                <a:gd name="connsiteY3574" fmla="*/ 88709 h 3952575"/>
                <a:gd name="connsiteX3575" fmla="*/ 6383517 w 10291864"/>
                <a:gd name="connsiteY3575" fmla="*/ 120168 h 3952575"/>
                <a:gd name="connsiteX3576" fmla="*/ 6377752 w 10291864"/>
                <a:gd name="connsiteY3576" fmla="*/ 120434 h 3952575"/>
                <a:gd name="connsiteX3577" fmla="*/ 6376404 w 10291864"/>
                <a:gd name="connsiteY3577" fmla="*/ 120434 h 3952575"/>
                <a:gd name="connsiteX3578" fmla="*/ 6342047 w 10291864"/>
                <a:gd name="connsiteY3578" fmla="*/ 120434 h 3952575"/>
                <a:gd name="connsiteX3579" fmla="*/ 6197516 w 10291864"/>
                <a:gd name="connsiteY3579" fmla="*/ 120434 h 3952575"/>
                <a:gd name="connsiteX3580" fmla="*/ 6163159 w 10291864"/>
                <a:gd name="connsiteY3580" fmla="*/ 120434 h 3952575"/>
                <a:gd name="connsiteX3581" fmla="*/ 6161811 w 10291864"/>
                <a:gd name="connsiteY3581" fmla="*/ 120434 h 3952575"/>
                <a:gd name="connsiteX3582" fmla="*/ 6155466 w 10291864"/>
                <a:gd name="connsiteY3582" fmla="*/ 119993 h 3952575"/>
                <a:gd name="connsiteX3583" fmla="*/ 6131629 w 10291864"/>
                <a:gd name="connsiteY3583" fmla="*/ 66396 h 3952575"/>
                <a:gd name="connsiteX3584" fmla="*/ 5753024 w 10291864"/>
                <a:gd name="connsiteY3584" fmla="*/ 0 h 3952575"/>
                <a:gd name="connsiteX3585" fmla="*/ 6059604 w 10291864"/>
                <a:gd name="connsiteY3585" fmla="*/ 0 h 3952575"/>
                <a:gd name="connsiteX3586" fmla="*/ 6070818 w 10291864"/>
                <a:gd name="connsiteY3586" fmla="*/ 15423 h 3952575"/>
                <a:gd name="connsiteX3587" fmla="*/ 6069339 w 10291864"/>
                <a:gd name="connsiteY3587" fmla="*/ 55348 h 3952575"/>
                <a:gd name="connsiteX3588" fmla="*/ 5942507 w 10291864"/>
                <a:gd name="connsiteY3588" fmla="*/ 274517 h 3952575"/>
                <a:gd name="connsiteX3589" fmla="*/ 5905965 w 10291864"/>
                <a:gd name="connsiteY3589" fmla="*/ 305977 h 3952575"/>
                <a:gd name="connsiteX3590" fmla="*/ 5900200 w 10291864"/>
                <a:gd name="connsiteY3590" fmla="*/ 306244 h 3952575"/>
                <a:gd name="connsiteX3591" fmla="*/ 5898852 w 10291864"/>
                <a:gd name="connsiteY3591" fmla="*/ 306244 h 3952575"/>
                <a:gd name="connsiteX3592" fmla="*/ 5864495 w 10291864"/>
                <a:gd name="connsiteY3592" fmla="*/ 306244 h 3952575"/>
                <a:gd name="connsiteX3593" fmla="*/ 5719964 w 10291864"/>
                <a:gd name="connsiteY3593" fmla="*/ 306244 h 3952575"/>
                <a:gd name="connsiteX3594" fmla="*/ 5685607 w 10291864"/>
                <a:gd name="connsiteY3594" fmla="*/ 306244 h 3952575"/>
                <a:gd name="connsiteX3595" fmla="*/ 5684259 w 10291864"/>
                <a:gd name="connsiteY3595" fmla="*/ 306244 h 3952575"/>
                <a:gd name="connsiteX3596" fmla="*/ 5677914 w 10291864"/>
                <a:gd name="connsiteY3596" fmla="*/ 305801 h 3952575"/>
                <a:gd name="connsiteX3597" fmla="*/ 5654077 w 10291864"/>
                <a:gd name="connsiteY3597" fmla="*/ 252195 h 3952575"/>
                <a:gd name="connsiteX3598" fmla="*/ 5779211 w 10291864"/>
                <a:gd name="connsiteY3598" fmla="*/ 36014 h 3952575"/>
                <a:gd name="connsiteX3599" fmla="*/ 5214959 w 10291864"/>
                <a:gd name="connsiteY3599" fmla="*/ 0 h 3952575"/>
                <a:gd name="connsiteX3600" fmla="*/ 5516294 w 10291864"/>
                <a:gd name="connsiteY3600" fmla="*/ 0 h 3952575"/>
                <a:gd name="connsiteX3601" fmla="*/ 5464955 w 10291864"/>
                <a:gd name="connsiteY3601" fmla="*/ 88710 h 3952575"/>
                <a:gd name="connsiteX3602" fmla="*/ 5428413 w 10291864"/>
                <a:gd name="connsiteY3602" fmla="*/ 120169 h 3952575"/>
                <a:gd name="connsiteX3603" fmla="*/ 5422648 w 10291864"/>
                <a:gd name="connsiteY3603" fmla="*/ 120435 h 3952575"/>
                <a:gd name="connsiteX3604" fmla="*/ 5421300 w 10291864"/>
                <a:gd name="connsiteY3604" fmla="*/ 120435 h 3952575"/>
                <a:gd name="connsiteX3605" fmla="*/ 5386943 w 10291864"/>
                <a:gd name="connsiteY3605" fmla="*/ 120435 h 3952575"/>
                <a:gd name="connsiteX3606" fmla="*/ 5242412 w 10291864"/>
                <a:gd name="connsiteY3606" fmla="*/ 120435 h 3952575"/>
                <a:gd name="connsiteX3607" fmla="*/ 5208055 w 10291864"/>
                <a:gd name="connsiteY3607" fmla="*/ 120435 h 3952575"/>
                <a:gd name="connsiteX3608" fmla="*/ 5206707 w 10291864"/>
                <a:gd name="connsiteY3608" fmla="*/ 120435 h 3952575"/>
                <a:gd name="connsiteX3609" fmla="*/ 5200362 w 10291864"/>
                <a:gd name="connsiteY3609" fmla="*/ 119995 h 3952575"/>
                <a:gd name="connsiteX3610" fmla="*/ 5176525 w 10291864"/>
                <a:gd name="connsiteY3610" fmla="*/ 66398 h 3952575"/>
                <a:gd name="connsiteX3611" fmla="*/ 4797919 w 10291864"/>
                <a:gd name="connsiteY3611" fmla="*/ 0 h 3952575"/>
                <a:gd name="connsiteX3612" fmla="*/ 5104499 w 10291864"/>
                <a:gd name="connsiteY3612" fmla="*/ 0 h 3952575"/>
                <a:gd name="connsiteX3613" fmla="*/ 5115714 w 10291864"/>
                <a:gd name="connsiteY3613" fmla="*/ 15425 h 3952575"/>
                <a:gd name="connsiteX3614" fmla="*/ 5114236 w 10291864"/>
                <a:gd name="connsiteY3614" fmla="*/ 55350 h 3952575"/>
                <a:gd name="connsiteX3615" fmla="*/ 4987404 w 10291864"/>
                <a:gd name="connsiteY3615" fmla="*/ 274521 h 3952575"/>
                <a:gd name="connsiteX3616" fmla="*/ 4950862 w 10291864"/>
                <a:gd name="connsiteY3616" fmla="*/ 305981 h 3952575"/>
                <a:gd name="connsiteX3617" fmla="*/ 4945096 w 10291864"/>
                <a:gd name="connsiteY3617" fmla="*/ 306247 h 3952575"/>
                <a:gd name="connsiteX3618" fmla="*/ 4943748 w 10291864"/>
                <a:gd name="connsiteY3618" fmla="*/ 306247 h 3952575"/>
                <a:gd name="connsiteX3619" fmla="*/ 4909393 w 10291864"/>
                <a:gd name="connsiteY3619" fmla="*/ 306247 h 3952575"/>
                <a:gd name="connsiteX3620" fmla="*/ 4764862 w 10291864"/>
                <a:gd name="connsiteY3620" fmla="*/ 306247 h 3952575"/>
                <a:gd name="connsiteX3621" fmla="*/ 4730504 w 10291864"/>
                <a:gd name="connsiteY3621" fmla="*/ 306247 h 3952575"/>
                <a:gd name="connsiteX3622" fmla="*/ 4729156 w 10291864"/>
                <a:gd name="connsiteY3622" fmla="*/ 306247 h 3952575"/>
                <a:gd name="connsiteX3623" fmla="*/ 4722812 w 10291864"/>
                <a:gd name="connsiteY3623" fmla="*/ 305805 h 3952575"/>
                <a:gd name="connsiteX3624" fmla="*/ 4698973 w 10291864"/>
                <a:gd name="connsiteY3624" fmla="*/ 252197 h 3952575"/>
                <a:gd name="connsiteX3625" fmla="*/ 4824107 w 10291864"/>
                <a:gd name="connsiteY3625" fmla="*/ 36016 h 3952575"/>
                <a:gd name="connsiteX3626" fmla="*/ 4259859 w 10291864"/>
                <a:gd name="connsiteY3626" fmla="*/ 0 h 3952575"/>
                <a:gd name="connsiteX3627" fmla="*/ 4561194 w 10291864"/>
                <a:gd name="connsiteY3627" fmla="*/ 0 h 3952575"/>
                <a:gd name="connsiteX3628" fmla="*/ 4509854 w 10291864"/>
                <a:gd name="connsiteY3628" fmla="*/ 88712 h 3952575"/>
                <a:gd name="connsiteX3629" fmla="*/ 4473312 w 10291864"/>
                <a:gd name="connsiteY3629" fmla="*/ 120171 h 3952575"/>
                <a:gd name="connsiteX3630" fmla="*/ 4467546 w 10291864"/>
                <a:gd name="connsiteY3630" fmla="*/ 120436 h 3952575"/>
                <a:gd name="connsiteX3631" fmla="*/ 4466198 w 10291864"/>
                <a:gd name="connsiteY3631" fmla="*/ 120436 h 3952575"/>
                <a:gd name="connsiteX3632" fmla="*/ 4431842 w 10291864"/>
                <a:gd name="connsiteY3632" fmla="*/ 120436 h 3952575"/>
                <a:gd name="connsiteX3633" fmla="*/ 4287310 w 10291864"/>
                <a:gd name="connsiteY3633" fmla="*/ 120436 h 3952575"/>
                <a:gd name="connsiteX3634" fmla="*/ 4252953 w 10291864"/>
                <a:gd name="connsiteY3634" fmla="*/ 120436 h 3952575"/>
                <a:gd name="connsiteX3635" fmla="*/ 4251605 w 10291864"/>
                <a:gd name="connsiteY3635" fmla="*/ 120436 h 3952575"/>
                <a:gd name="connsiteX3636" fmla="*/ 4245262 w 10291864"/>
                <a:gd name="connsiteY3636" fmla="*/ 119996 h 3952575"/>
                <a:gd name="connsiteX3637" fmla="*/ 4221423 w 10291864"/>
                <a:gd name="connsiteY3637" fmla="*/ 66400 h 3952575"/>
                <a:gd name="connsiteX3638" fmla="*/ 3842816 w 10291864"/>
                <a:gd name="connsiteY3638" fmla="*/ 0 h 3952575"/>
                <a:gd name="connsiteX3639" fmla="*/ 4149396 w 10291864"/>
                <a:gd name="connsiteY3639" fmla="*/ 0 h 3952575"/>
                <a:gd name="connsiteX3640" fmla="*/ 4160613 w 10291864"/>
                <a:gd name="connsiteY3640" fmla="*/ 15427 h 3952575"/>
                <a:gd name="connsiteX3641" fmla="*/ 4159133 w 10291864"/>
                <a:gd name="connsiteY3641" fmla="*/ 55351 h 3952575"/>
                <a:gd name="connsiteX3642" fmla="*/ 4032302 w 10291864"/>
                <a:gd name="connsiteY3642" fmla="*/ 274525 h 3952575"/>
                <a:gd name="connsiteX3643" fmla="*/ 3995759 w 10291864"/>
                <a:gd name="connsiteY3643" fmla="*/ 305985 h 3952575"/>
                <a:gd name="connsiteX3644" fmla="*/ 3989993 w 10291864"/>
                <a:gd name="connsiteY3644" fmla="*/ 306251 h 3952575"/>
                <a:gd name="connsiteX3645" fmla="*/ 3988645 w 10291864"/>
                <a:gd name="connsiteY3645" fmla="*/ 306251 h 3952575"/>
                <a:gd name="connsiteX3646" fmla="*/ 3954288 w 10291864"/>
                <a:gd name="connsiteY3646" fmla="*/ 306251 h 3952575"/>
                <a:gd name="connsiteX3647" fmla="*/ 3809758 w 10291864"/>
                <a:gd name="connsiteY3647" fmla="*/ 306251 h 3952575"/>
                <a:gd name="connsiteX3648" fmla="*/ 3775402 w 10291864"/>
                <a:gd name="connsiteY3648" fmla="*/ 306251 h 3952575"/>
                <a:gd name="connsiteX3649" fmla="*/ 3774054 w 10291864"/>
                <a:gd name="connsiteY3649" fmla="*/ 306251 h 3952575"/>
                <a:gd name="connsiteX3650" fmla="*/ 3767710 w 10291864"/>
                <a:gd name="connsiteY3650" fmla="*/ 305809 h 3952575"/>
                <a:gd name="connsiteX3651" fmla="*/ 3743870 w 10291864"/>
                <a:gd name="connsiteY3651" fmla="*/ 252200 h 3952575"/>
                <a:gd name="connsiteX3652" fmla="*/ 3869006 w 10291864"/>
                <a:gd name="connsiteY3652" fmla="*/ 36018 h 3952575"/>
                <a:gd name="connsiteX3653" fmla="*/ 3304754 w 10291864"/>
                <a:gd name="connsiteY3653" fmla="*/ 0 h 3952575"/>
                <a:gd name="connsiteX3654" fmla="*/ 3606091 w 10291864"/>
                <a:gd name="connsiteY3654" fmla="*/ 0 h 3952575"/>
                <a:gd name="connsiteX3655" fmla="*/ 3554749 w 10291864"/>
                <a:gd name="connsiteY3655" fmla="*/ 88713 h 3952575"/>
                <a:gd name="connsiteX3656" fmla="*/ 3518207 w 10291864"/>
                <a:gd name="connsiteY3656" fmla="*/ 120173 h 3952575"/>
                <a:gd name="connsiteX3657" fmla="*/ 3512442 w 10291864"/>
                <a:gd name="connsiteY3657" fmla="*/ 120438 h 3952575"/>
                <a:gd name="connsiteX3658" fmla="*/ 3511094 w 10291864"/>
                <a:gd name="connsiteY3658" fmla="*/ 120438 h 3952575"/>
                <a:gd name="connsiteX3659" fmla="*/ 3476737 w 10291864"/>
                <a:gd name="connsiteY3659" fmla="*/ 120438 h 3952575"/>
                <a:gd name="connsiteX3660" fmla="*/ 3332207 w 10291864"/>
                <a:gd name="connsiteY3660" fmla="*/ 120438 h 3952575"/>
                <a:gd name="connsiteX3661" fmla="*/ 3297849 w 10291864"/>
                <a:gd name="connsiteY3661" fmla="*/ 120438 h 3952575"/>
                <a:gd name="connsiteX3662" fmla="*/ 3296502 w 10291864"/>
                <a:gd name="connsiteY3662" fmla="*/ 120438 h 3952575"/>
                <a:gd name="connsiteX3663" fmla="*/ 3290156 w 10291864"/>
                <a:gd name="connsiteY3663" fmla="*/ 119998 h 3952575"/>
                <a:gd name="connsiteX3664" fmla="*/ 3266318 w 10291864"/>
                <a:gd name="connsiteY3664" fmla="*/ 66401 h 3952575"/>
                <a:gd name="connsiteX3665" fmla="*/ 2887728 w 10291864"/>
                <a:gd name="connsiteY3665" fmla="*/ 0 h 3952575"/>
                <a:gd name="connsiteX3666" fmla="*/ 3194307 w 10291864"/>
                <a:gd name="connsiteY3666" fmla="*/ 0 h 3952575"/>
                <a:gd name="connsiteX3667" fmla="*/ 3205526 w 10291864"/>
                <a:gd name="connsiteY3667" fmla="*/ 15429 h 3952575"/>
                <a:gd name="connsiteX3668" fmla="*/ 3204046 w 10291864"/>
                <a:gd name="connsiteY3668" fmla="*/ 55354 h 3952575"/>
                <a:gd name="connsiteX3669" fmla="*/ 3077214 w 10291864"/>
                <a:gd name="connsiteY3669" fmla="*/ 274529 h 3952575"/>
                <a:gd name="connsiteX3670" fmla="*/ 3040672 w 10291864"/>
                <a:gd name="connsiteY3670" fmla="*/ 305989 h 3952575"/>
                <a:gd name="connsiteX3671" fmla="*/ 3034907 w 10291864"/>
                <a:gd name="connsiteY3671" fmla="*/ 306255 h 3952575"/>
                <a:gd name="connsiteX3672" fmla="*/ 3033558 w 10291864"/>
                <a:gd name="connsiteY3672" fmla="*/ 306255 h 3952575"/>
                <a:gd name="connsiteX3673" fmla="*/ 2999202 w 10291864"/>
                <a:gd name="connsiteY3673" fmla="*/ 306255 h 3952575"/>
                <a:gd name="connsiteX3674" fmla="*/ 2854674 w 10291864"/>
                <a:gd name="connsiteY3674" fmla="*/ 306255 h 3952575"/>
                <a:gd name="connsiteX3675" fmla="*/ 2820315 w 10291864"/>
                <a:gd name="connsiteY3675" fmla="*/ 306255 h 3952575"/>
                <a:gd name="connsiteX3676" fmla="*/ 2818967 w 10291864"/>
                <a:gd name="connsiteY3676" fmla="*/ 306255 h 3952575"/>
                <a:gd name="connsiteX3677" fmla="*/ 2812623 w 10291864"/>
                <a:gd name="connsiteY3677" fmla="*/ 305812 h 3952575"/>
                <a:gd name="connsiteX3678" fmla="*/ 2788786 w 10291864"/>
                <a:gd name="connsiteY3678" fmla="*/ 252202 h 3952575"/>
                <a:gd name="connsiteX3679" fmla="*/ 2913920 w 10291864"/>
                <a:gd name="connsiteY3679" fmla="*/ 36020 h 3952575"/>
                <a:gd name="connsiteX3680" fmla="*/ 2349673 w 10291864"/>
                <a:gd name="connsiteY3680" fmla="*/ 0 h 3952575"/>
                <a:gd name="connsiteX3681" fmla="*/ 2651008 w 10291864"/>
                <a:gd name="connsiteY3681" fmla="*/ 0 h 3952575"/>
                <a:gd name="connsiteX3682" fmla="*/ 2599665 w 10291864"/>
                <a:gd name="connsiteY3682" fmla="*/ 88716 h 3952575"/>
                <a:gd name="connsiteX3683" fmla="*/ 2563122 w 10291864"/>
                <a:gd name="connsiteY3683" fmla="*/ 120175 h 3952575"/>
                <a:gd name="connsiteX3684" fmla="*/ 2557358 w 10291864"/>
                <a:gd name="connsiteY3684" fmla="*/ 120439 h 3952575"/>
                <a:gd name="connsiteX3685" fmla="*/ 2556008 w 10291864"/>
                <a:gd name="connsiteY3685" fmla="*/ 120439 h 3952575"/>
                <a:gd name="connsiteX3686" fmla="*/ 2521652 w 10291864"/>
                <a:gd name="connsiteY3686" fmla="*/ 120439 h 3952575"/>
                <a:gd name="connsiteX3687" fmla="*/ 2377122 w 10291864"/>
                <a:gd name="connsiteY3687" fmla="*/ 120439 h 3952575"/>
                <a:gd name="connsiteX3688" fmla="*/ 2342766 w 10291864"/>
                <a:gd name="connsiteY3688" fmla="*/ 120439 h 3952575"/>
                <a:gd name="connsiteX3689" fmla="*/ 2341417 w 10291864"/>
                <a:gd name="connsiteY3689" fmla="*/ 120439 h 3952575"/>
                <a:gd name="connsiteX3690" fmla="*/ 2335073 w 10291864"/>
                <a:gd name="connsiteY3690" fmla="*/ 120000 h 3952575"/>
                <a:gd name="connsiteX3691" fmla="*/ 2311235 w 10291864"/>
                <a:gd name="connsiteY3691" fmla="*/ 66404 h 3952575"/>
                <a:gd name="connsiteX3692" fmla="*/ 1932625 w 10291864"/>
                <a:gd name="connsiteY3692" fmla="*/ 0 h 3952575"/>
                <a:gd name="connsiteX3693" fmla="*/ 2239208 w 10291864"/>
                <a:gd name="connsiteY3693" fmla="*/ 0 h 3952575"/>
                <a:gd name="connsiteX3694" fmla="*/ 2250428 w 10291864"/>
                <a:gd name="connsiteY3694" fmla="*/ 15431 h 3952575"/>
                <a:gd name="connsiteX3695" fmla="*/ 2248947 w 10291864"/>
                <a:gd name="connsiteY3695" fmla="*/ 55355 h 3952575"/>
                <a:gd name="connsiteX3696" fmla="*/ 2122117 w 10291864"/>
                <a:gd name="connsiteY3696" fmla="*/ 274532 h 3952575"/>
                <a:gd name="connsiteX3697" fmla="*/ 2085573 w 10291864"/>
                <a:gd name="connsiteY3697" fmla="*/ 305992 h 3952575"/>
                <a:gd name="connsiteX3698" fmla="*/ 2079809 w 10291864"/>
                <a:gd name="connsiteY3698" fmla="*/ 306259 h 3952575"/>
                <a:gd name="connsiteX3699" fmla="*/ 2078462 w 10291864"/>
                <a:gd name="connsiteY3699" fmla="*/ 306259 h 3952575"/>
                <a:gd name="connsiteX3700" fmla="*/ 2044102 w 10291864"/>
                <a:gd name="connsiteY3700" fmla="*/ 306259 h 3952575"/>
                <a:gd name="connsiteX3701" fmla="*/ 1899573 w 10291864"/>
                <a:gd name="connsiteY3701" fmla="*/ 306259 h 3952575"/>
                <a:gd name="connsiteX3702" fmla="*/ 1865214 w 10291864"/>
                <a:gd name="connsiteY3702" fmla="*/ 306259 h 3952575"/>
                <a:gd name="connsiteX3703" fmla="*/ 1863867 w 10291864"/>
                <a:gd name="connsiteY3703" fmla="*/ 306259 h 3952575"/>
                <a:gd name="connsiteX3704" fmla="*/ 1857521 w 10291864"/>
                <a:gd name="connsiteY3704" fmla="*/ 305816 h 3952575"/>
                <a:gd name="connsiteX3705" fmla="*/ 1833684 w 10291864"/>
                <a:gd name="connsiteY3705" fmla="*/ 252204 h 3952575"/>
                <a:gd name="connsiteX3706" fmla="*/ 1958818 w 10291864"/>
                <a:gd name="connsiteY3706" fmla="*/ 36022 h 3952575"/>
                <a:gd name="connsiteX3707" fmla="*/ 1394571 w 10291864"/>
                <a:gd name="connsiteY3707" fmla="*/ 0 h 3952575"/>
                <a:gd name="connsiteX3708" fmla="*/ 1695908 w 10291864"/>
                <a:gd name="connsiteY3708" fmla="*/ 0 h 3952575"/>
                <a:gd name="connsiteX3709" fmla="*/ 1644565 w 10291864"/>
                <a:gd name="connsiteY3709" fmla="*/ 88716 h 3952575"/>
                <a:gd name="connsiteX3710" fmla="*/ 1608021 w 10291864"/>
                <a:gd name="connsiteY3710" fmla="*/ 120176 h 3952575"/>
                <a:gd name="connsiteX3711" fmla="*/ 1602255 w 10291864"/>
                <a:gd name="connsiteY3711" fmla="*/ 120441 h 3952575"/>
                <a:gd name="connsiteX3712" fmla="*/ 1600908 w 10291864"/>
                <a:gd name="connsiteY3712" fmla="*/ 120441 h 3952575"/>
                <a:gd name="connsiteX3713" fmla="*/ 1566551 w 10291864"/>
                <a:gd name="connsiteY3713" fmla="*/ 120441 h 3952575"/>
                <a:gd name="connsiteX3714" fmla="*/ 1422019 w 10291864"/>
                <a:gd name="connsiteY3714" fmla="*/ 120441 h 3952575"/>
                <a:gd name="connsiteX3715" fmla="*/ 1387662 w 10291864"/>
                <a:gd name="connsiteY3715" fmla="*/ 120441 h 3952575"/>
                <a:gd name="connsiteX3716" fmla="*/ 1386315 w 10291864"/>
                <a:gd name="connsiteY3716" fmla="*/ 120441 h 3952575"/>
                <a:gd name="connsiteX3717" fmla="*/ 1379970 w 10291864"/>
                <a:gd name="connsiteY3717" fmla="*/ 120001 h 3952575"/>
                <a:gd name="connsiteX3718" fmla="*/ 1356132 w 10291864"/>
                <a:gd name="connsiteY3718" fmla="*/ 66405 h 3952575"/>
                <a:gd name="connsiteX3719" fmla="*/ 977523 w 10291864"/>
                <a:gd name="connsiteY3719" fmla="*/ 0 h 3952575"/>
                <a:gd name="connsiteX3720" fmla="*/ 1284099 w 10291864"/>
                <a:gd name="connsiteY3720" fmla="*/ 0 h 3952575"/>
                <a:gd name="connsiteX3721" fmla="*/ 1295320 w 10291864"/>
                <a:gd name="connsiteY3721" fmla="*/ 15432 h 3952575"/>
                <a:gd name="connsiteX3722" fmla="*/ 1293843 w 10291864"/>
                <a:gd name="connsiteY3722" fmla="*/ 55357 h 3952575"/>
                <a:gd name="connsiteX3723" fmla="*/ 1167011 w 10291864"/>
                <a:gd name="connsiteY3723" fmla="*/ 274536 h 3952575"/>
                <a:gd name="connsiteX3724" fmla="*/ 1130470 w 10291864"/>
                <a:gd name="connsiteY3724" fmla="*/ 305996 h 3952575"/>
                <a:gd name="connsiteX3725" fmla="*/ 1124705 w 10291864"/>
                <a:gd name="connsiteY3725" fmla="*/ 306262 h 3952575"/>
                <a:gd name="connsiteX3726" fmla="*/ 1123357 w 10291864"/>
                <a:gd name="connsiteY3726" fmla="*/ 306262 h 3952575"/>
                <a:gd name="connsiteX3727" fmla="*/ 1089000 w 10291864"/>
                <a:gd name="connsiteY3727" fmla="*/ 306262 h 3952575"/>
                <a:gd name="connsiteX3728" fmla="*/ 944469 w 10291864"/>
                <a:gd name="connsiteY3728" fmla="*/ 306262 h 3952575"/>
                <a:gd name="connsiteX3729" fmla="*/ 910112 w 10291864"/>
                <a:gd name="connsiteY3729" fmla="*/ 306262 h 3952575"/>
                <a:gd name="connsiteX3730" fmla="*/ 908765 w 10291864"/>
                <a:gd name="connsiteY3730" fmla="*/ 306262 h 3952575"/>
                <a:gd name="connsiteX3731" fmla="*/ 902420 w 10291864"/>
                <a:gd name="connsiteY3731" fmla="*/ 305820 h 3952575"/>
                <a:gd name="connsiteX3732" fmla="*/ 878582 w 10291864"/>
                <a:gd name="connsiteY3732" fmla="*/ 252207 h 3952575"/>
                <a:gd name="connsiteX3733" fmla="*/ 1003717 w 10291864"/>
                <a:gd name="connsiteY3733" fmla="*/ 36024 h 3952575"/>
                <a:gd name="connsiteX3734" fmla="*/ 439472 w 10291864"/>
                <a:gd name="connsiteY3734" fmla="*/ 0 h 3952575"/>
                <a:gd name="connsiteX3735" fmla="*/ 740806 w 10291864"/>
                <a:gd name="connsiteY3735" fmla="*/ 0 h 3952575"/>
                <a:gd name="connsiteX3736" fmla="*/ 689461 w 10291864"/>
                <a:gd name="connsiteY3736" fmla="*/ 88718 h 3952575"/>
                <a:gd name="connsiteX3737" fmla="*/ 652919 w 10291864"/>
                <a:gd name="connsiteY3737" fmla="*/ 120177 h 3952575"/>
                <a:gd name="connsiteX3738" fmla="*/ 647153 w 10291864"/>
                <a:gd name="connsiteY3738" fmla="*/ 120443 h 3952575"/>
                <a:gd name="connsiteX3739" fmla="*/ 645807 w 10291864"/>
                <a:gd name="connsiteY3739" fmla="*/ 120443 h 3952575"/>
                <a:gd name="connsiteX3740" fmla="*/ 611449 w 10291864"/>
                <a:gd name="connsiteY3740" fmla="*/ 120443 h 3952575"/>
                <a:gd name="connsiteX3741" fmla="*/ 466919 w 10291864"/>
                <a:gd name="connsiteY3741" fmla="*/ 120443 h 3952575"/>
                <a:gd name="connsiteX3742" fmla="*/ 432561 w 10291864"/>
                <a:gd name="connsiteY3742" fmla="*/ 120443 h 3952575"/>
                <a:gd name="connsiteX3743" fmla="*/ 431213 w 10291864"/>
                <a:gd name="connsiteY3743" fmla="*/ 120443 h 3952575"/>
                <a:gd name="connsiteX3744" fmla="*/ 424869 w 10291864"/>
                <a:gd name="connsiteY3744" fmla="*/ 120003 h 3952575"/>
                <a:gd name="connsiteX3745" fmla="*/ 401032 w 10291864"/>
                <a:gd name="connsiteY3745" fmla="*/ 66407 h 3952575"/>
                <a:gd name="connsiteX3746" fmla="*/ 163479 w 10291864"/>
                <a:gd name="connsiteY3746" fmla="*/ 0 h 3952575"/>
                <a:gd name="connsiteX3747" fmla="*/ 328998 w 10291864"/>
                <a:gd name="connsiteY3747" fmla="*/ 0 h 3952575"/>
                <a:gd name="connsiteX3748" fmla="*/ 340221 w 10291864"/>
                <a:gd name="connsiteY3748" fmla="*/ 15435 h 3952575"/>
                <a:gd name="connsiteX3749" fmla="*/ 338743 w 10291864"/>
                <a:gd name="connsiteY3749" fmla="*/ 55359 h 3952575"/>
                <a:gd name="connsiteX3750" fmla="*/ 211910 w 10291864"/>
                <a:gd name="connsiteY3750" fmla="*/ 274540 h 3952575"/>
                <a:gd name="connsiteX3751" fmla="*/ 175368 w 10291864"/>
                <a:gd name="connsiteY3751" fmla="*/ 306000 h 3952575"/>
                <a:gd name="connsiteX3752" fmla="*/ 169602 w 10291864"/>
                <a:gd name="connsiteY3752" fmla="*/ 306266 h 3952575"/>
                <a:gd name="connsiteX3753" fmla="*/ 168255 w 10291864"/>
                <a:gd name="connsiteY3753" fmla="*/ 306266 h 3952575"/>
                <a:gd name="connsiteX3754" fmla="*/ 133898 w 10291864"/>
                <a:gd name="connsiteY3754" fmla="*/ 306266 h 3952575"/>
                <a:gd name="connsiteX3755" fmla="*/ 0 w 10291864"/>
                <a:gd name="connsiteY3755" fmla="*/ 306266 h 3952575"/>
                <a:gd name="connsiteX3756" fmla="*/ 0 w 10291864"/>
                <a:gd name="connsiteY3756" fmla="*/ 163479 h 3952575"/>
                <a:gd name="connsiteX3757" fmla="*/ 163479 w 10291864"/>
                <a:gd name="connsiteY3757" fmla="*/ 0 h 39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</a:cxnLst>
              <a:rect l="l" t="t" r="r" b="b"/>
              <a:pathLst>
                <a:path w="10291864" h="3952575">
                  <a:moveTo>
                    <a:pt x="9504639" y="3709720"/>
                  </a:moveTo>
                  <a:lnTo>
                    <a:pt x="9505987" y="3709720"/>
                  </a:lnTo>
                  <a:lnTo>
                    <a:pt x="9540344" y="3709720"/>
                  </a:lnTo>
                  <a:lnTo>
                    <a:pt x="9684875" y="3709720"/>
                  </a:lnTo>
                  <a:lnTo>
                    <a:pt x="9719232" y="3709720"/>
                  </a:lnTo>
                  <a:lnTo>
                    <a:pt x="9720579" y="3709720"/>
                  </a:lnTo>
                  <a:lnTo>
                    <a:pt x="9726345" y="3709940"/>
                  </a:lnTo>
                  <a:cubicBezTo>
                    <a:pt x="9746894" y="3711354"/>
                    <a:pt x="9752721" y="3723401"/>
                    <a:pt x="9761729" y="3736370"/>
                  </a:cubicBezTo>
                  <a:lnTo>
                    <a:pt x="9891234" y="3914474"/>
                  </a:lnTo>
                  <a:lnTo>
                    <a:pt x="9889823" y="3952575"/>
                  </a:lnTo>
                  <a:lnTo>
                    <a:pt x="9589491" y="3952575"/>
                  </a:lnTo>
                  <a:lnTo>
                    <a:pt x="9599627" y="3935065"/>
                  </a:lnTo>
                  <a:lnTo>
                    <a:pt x="9473476" y="3761578"/>
                  </a:lnTo>
                  <a:cubicBezTo>
                    <a:pt x="9459577" y="3738304"/>
                    <a:pt x="9477217" y="3711871"/>
                    <a:pt x="9498294" y="3710084"/>
                  </a:cubicBezTo>
                  <a:cubicBezTo>
                    <a:pt x="9500877" y="3709740"/>
                    <a:pt x="9503459" y="3709797"/>
                    <a:pt x="9504639" y="3709720"/>
                  </a:cubicBezTo>
                  <a:close/>
                  <a:moveTo>
                    <a:pt x="8549535" y="3709720"/>
                  </a:moveTo>
                  <a:lnTo>
                    <a:pt x="8550883" y="3709720"/>
                  </a:lnTo>
                  <a:lnTo>
                    <a:pt x="8585240" y="3709720"/>
                  </a:lnTo>
                  <a:lnTo>
                    <a:pt x="8729771" y="3709720"/>
                  </a:lnTo>
                  <a:lnTo>
                    <a:pt x="8764128" y="3709720"/>
                  </a:lnTo>
                  <a:lnTo>
                    <a:pt x="8765475" y="3709720"/>
                  </a:lnTo>
                  <a:lnTo>
                    <a:pt x="8771241" y="3709940"/>
                  </a:lnTo>
                  <a:cubicBezTo>
                    <a:pt x="8791790" y="3711354"/>
                    <a:pt x="8797617" y="3723401"/>
                    <a:pt x="8806625" y="3736370"/>
                  </a:cubicBezTo>
                  <a:lnTo>
                    <a:pt x="8936130" y="3914474"/>
                  </a:lnTo>
                  <a:lnTo>
                    <a:pt x="8934719" y="3952575"/>
                  </a:lnTo>
                  <a:lnTo>
                    <a:pt x="8634387" y="3952575"/>
                  </a:lnTo>
                  <a:lnTo>
                    <a:pt x="8644523" y="3935065"/>
                  </a:lnTo>
                  <a:lnTo>
                    <a:pt x="8518372" y="3761578"/>
                  </a:lnTo>
                  <a:cubicBezTo>
                    <a:pt x="8504473" y="3738304"/>
                    <a:pt x="8522113" y="3711871"/>
                    <a:pt x="8543190" y="3710084"/>
                  </a:cubicBezTo>
                  <a:cubicBezTo>
                    <a:pt x="8545773" y="3709740"/>
                    <a:pt x="8548355" y="3709797"/>
                    <a:pt x="8549535" y="3709720"/>
                  </a:cubicBezTo>
                  <a:close/>
                  <a:moveTo>
                    <a:pt x="7594431" y="3709720"/>
                  </a:moveTo>
                  <a:lnTo>
                    <a:pt x="7595779" y="3709720"/>
                  </a:lnTo>
                  <a:lnTo>
                    <a:pt x="7630136" y="3709720"/>
                  </a:lnTo>
                  <a:lnTo>
                    <a:pt x="7774667" y="3709720"/>
                  </a:lnTo>
                  <a:lnTo>
                    <a:pt x="7809024" y="3709720"/>
                  </a:lnTo>
                  <a:lnTo>
                    <a:pt x="7810371" y="3709720"/>
                  </a:lnTo>
                  <a:lnTo>
                    <a:pt x="7816137" y="3709940"/>
                  </a:lnTo>
                  <a:cubicBezTo>
                    <a:pt x="7836686" y="3711354"/>
                    <a:pt x="7842513" y="3723401"/>
                    <a:pt x="7851521" y="3736370"/>
                  </a:cubicBezTo>
                  <a:lnTo>
                    <a:pt x="7981026" y="3914474"/>
                  </a:lnTo>
                  <a:lnTo>
                    <a:pt x="7979615" y="3952575"/>
                  </a:lnTo>
                  <a:lnTo>
                    <a:pt x="7679283" y="3952575"/>
                  </a:lnTo>
                  <a:lnTo>
                    <a:pt x="7689419" y="3935065"/>
                  </a:lnTo>
                  <a:lnTo>
                    <a:pt x="7563268" y="3761578"/>
                  </a:lnTo>
                  <a:cubicBezTo>
                    <a:pt x="7549369" y="3738304"/>
                    <a:pt x="7567009" y="3711871"/>
                    <a:pt x="7588086" y="3710084"/>
                  </a:cubicBezTo>
                  <a:cubicBezTo>
                    <a:pt x="7590669" y="3709740"/>
                    <a:pt x="7593251" y="3709797"/>
                    <a:pt x="7594431" y="3709720"/>
                  </a:cubicBezTo>
                  <a:close/>
                  <a:moveTo>
                    <a:pt x="6639327" y="3709720"/>
                  </a:moveTo>
                  <a:lnTo>
                    <a:pt x="6640675" y="3709720"/>
                  </a:lnTo>
                  <a:lnTo>
                    <a:pt x="6675032" y="3709720"/>
                  </a:lnTo>
                  <a:lnTo>
                    <a:pt x="6819563" y="3709720"/>
                  </a:lnTo>
                  <a:lnTo>
                    <a:pt x="6853920" y="3709720"/>
                  </a:lnTo>
                  <a:lnTo>
                    <a:pt x="6855268" y="3709720"/>
                  </a:lnTo>
                  <a:lnTo>
                    <a:pt x="6861033" y="3709940"/>
                  </a:lnTo>
                  <a:cubicBezTo>
                    <a:pt x="6881583" y="3711354"/>
                    <a:pt x="6887409" y="3723401"/>
                    <a:pt x="6896417" y="3736370"/>
                  </a:cubicBezTo>
                  <a:lnTo>
                    <a:pt x="7025922" y="3914474"/>
                  </a:lnTo>
                  <a:lnTo>
                    <a:pt x="7024511" y="3952575"/>
                  </a:lnTo>
                  <a:lnTo>
                    <a:pt x="6724180" y="3952575"/>
                  </a:lnTo>
                  <a:lnTo>
                    <a:pt x="6734315" y="3935065"/>
                  </a:lnTo>
                  <a:lnTo>
                    <a:pt x="6608164" y="3761578"/>
                  </a:lnTo>
                  <a:cubicBezTo>
                    <a:pt x="6594266" y="3738304"/>
                    <a:pt x="6611905" y="3711871"/>
                    <a:pt x="6632982" y="3710084"/>
                  </a:cubicBezTo>
                  <a:cubicBezTo>
                    <a:pt x="6635565" y="3709740"/>
                    <a:pt x="6638148" y="3709797"/>
                    <a:pt x="6639327" y="3709720"/>
                  </a:cubicBezTo>
                  <a:close/>
                  <a:moveTo>
                    <a:pt x="5684223" y="3709720"/>
                  </a:moveTo>
                  <a:lnTo>
                    <a:pt x="5685571" y="3709720"/>
                  </a:lnTo>
                  <a:lnTo>
                    <a:pt x="5719928" y="3709720"/>
                  </a:lnTo>
                  <a:lnTo>
                    <a:pt x="5864459" y="3709720"/>
                  </a:lnTo>
                  <a:lnTo>
                    <a:pt x="5898816" y="3709720"/>
                  </a:lnTo>
                  <a:lnTo>
                    <a:pt x="5900164" y="3709720"/>
                  </a:lnTo>
                  <a:lnTo>
                    <a:pt x="5905929" y="3709940"/>
                  </a:lnTo>
                  <a:cubicBezTo>
                    <a:pt x="5926479" y="3711354"/>
                    <a:pt x="5932305" y="3723401"/>
                    <a:pt x="5941313" y="3736370"/>
                  </a:cubicBezTo>
                  <a:lnTo>
                    <a:pt x="6070818" y="3914474"/>
                  </a:lnTo>
                  <a:lnTo>
                    <a:pt x="6069407" y="3952575"/>
                  </a:lnTo>
                  <a:lnTo>
                    <a:pt x="5769076" y="3952575"/>
                  </a:lnTo>
                  <a:lnTo>
                    <a:pt x="5779211" y="3935065"/>
                  </a:lnTo>
                  <a:lnTo>
                    <a:pt x="5653060" y="3761578"/>
                  </a:lnTo>
                  <a:cubicBezTo>
                    <a:pt x="5639162" y="3738304"/>
                    <a:pt x="5656801" y="3711871"/>
                    <a:pt x="5677878" y="3710084"/>
                  </a:cubicBezTo>
                  <a:cubicBezTo>
                    <a:pt x="5680461" y="3709740"/>
                    <a:pt x="5683044" y="3709797"/>
                    <a:pt x="5684223" y="3709720"/>
                  </a:cubicBezTo>
                  <a:close/>
                  <a:moveTo>
                    <a:pt x="4729120" y="3709720"/>
                  </a:moveTo>
                  <a:lnTo>
                    <a:pt x="4730469" y="3709720"/>
                  </a:lnTo>
                  <a:lnTo>
                    <a:pt x="4764825" y="3709720"/>
                  </a:lnTo>
                  <a:lnTo>
                    <a:pt x="4909355" y="3709720"/>
                  </a:lnTo>
                  <a:lnTo>
                    <a:pt x="4943714" y="3709720"/>
                  </a:lnTo>
                  <a:lnTo>
                    <a:pt x="4945060" y="3709720"/>
                  </a:lnTo>
                  <a:lnTo>
                    <a:pt x="4950825" y="3709940"/>
                  </a:lnTo>
                  <a:cubicBezTo>
                    <a:pt x="4971375" y="3711354"/>
                    <a:pt x="4977201" y="3723401"/>
                    <a:pt x="4986210" y="3736370"/>
                  </a:cubicBezTo>
                  <a:lnTo>
                    <a:pt x="5115714" y="3914474"/>
                  </a:lnTo>
                  <a:lnTo>
                    <a:pt x="5114304" y="3952575"/>
                  </a:lnTo>
                  <a:lnTo>
                    <a:pt x="4813972" y="3952575"/>
                  </a:lnTo>
                  <a:lnTo>
                    <a:pt x="4824107" y="3935065"/>
                  </a:lnTo>
                  <a:lnTo>
                    <a:pt x="4697958" y="3761578"/>
                  </a:lnTo>
                  <a:cubicBezTo>
                    <a:pt x="4684058" y="3738304"/>
                    <a:pt x="4701699" y="3711871"/>
                    <a:pt x="4722775" y="3710084"/>
                  </a:cubicBezTo>
                  <a:cubicBezTo>
                    <a:pt x="4725359" y="3709740"/>
                    <a:pt x="4727942" y="3709797"/>
                    <a:pt x="4729120" y="3709720"/>
                  </a:cubicBezTo>
                  <a:close/>
                  <a:moveTo>
                    <a:pt x="3774017" y="3709720"/>
                  </a:moveTo>
                  <a:lnTo>
                    <a:pt x="3775367" y="3709720"/>
                  </a:lnTo>
                  <a:lnTo>
                    <a:pt x="3809723" y="3709720"/>
                  </a:lnTo>
                  <a:lnTo>
                    <a:pt x="3954251" y="3709720"/>
                  </a:lnTo>
                  <a:lnTo>
                    <a:pt x="3988610" y="3709720"/>
                  </a:lnTo>
                  <a:lnTo>
                    <a:pt x="3989957" y="3709720"/>
                  </a:lnTo>
                  <a:lnTo>
                    <a:pt x="3995725" y="3709940"/>
                  </a:lnTo>
                  <a:cubicBezTo>
                    <a:pt x="4016273" y="3711354"/>
                    <a:pt x="4022099" y="3723401"/>
                    <a:pt x="4031106" y="3736370"/>
                  </a:cubicBezTo>
                  <a:lnTo>
                    <a:pt x="4160613" y="3914474"/>
                  </a:lnTo>
                  <a:lnTo>
                    <a:pt x="4159201" y="3952575"/>
                  </a:lnTo>
                  <a:lnTo>
                    <a:pt x="3858870" y="3952575"/>
                  </a:lnTo>
                  <a:lnTo>
                    <a:pt x="3869006" y="3935065"/>
                  </a:lnTo>
                  <a:lnTo>
                    <a:pt x="3742854" y="3761578"/>
                  </a:lnTo>
                  <a:cubicBezTo>
                    <a:pt x="3728957" y="3738304"/>
                    <a:pt x="3746595" y="3711871"/>
                    <a:pt x="3767673" y="3710084"/>
                  </a:cubicBezTo>
                  <a:cubicBezTo>
                    <a:pt x="3770255" y="3709740"/>
                    <a:pt x="3772837" y="3709797"/>
                    <a:pt x="3774017" y="3709720"/>
                  </a:cubicBezTo>
                  <a:close/>
                  <a:moveTo>
                    <a:pt x="2818932" y="3709720"/>
                  </a:moveTo>
                  <a:lnTo>
                    <a:pt x="2820279" y="3709720"/>
                  </a:lnTo>
                  <a:lnTo>
                    <a:pt x="2854638" y="3709720"/>
                  </a:lnTo>
                  <a:lnTo>
                    <a:pt x="2999166" y="3709720"/>
                  </a:lnTo>
                  <a:lnTo>
                    <a:pt x="3033525" y="3709720"/>
                  </a:lnTo>
                  <a:lnTo>
                    <a:pt x="3034871" y="3709720"/>
                  </a:lnTo>
                  <a:lnTo>
                    <a:pt x="3040635" y="3709940"/>
                  </a:lnTo>
                  <a:cubicBezTo>
                    <a:pt x="3061186" y="3711354"/>
                    <a:pt x="3067012" y="3723401"/>
                    <a:pt x="3076020" y="3736370"/>
                  </a:cubicBezTo>
                  <a:lnTo>
                    <a:pt x="3205526" y="3914474"/>
                  </a:lnTo>
                  <a:lnTo>
                    <a:pt x="3204114" y="3952575"/>
                  </a:lnTo>
                  <a:lnTo>
                    <a:pt x="2903785" y="3952575"/>
                  </a:lnTo>
                  <a:lnTo>
                    <a:pt x="2913920" y="3935065"/>
                  </a:lnTo>
                  <a:lnTo>
                    <a:pt x="2787769" y="3761578"/>
                  </a:lnTo>
                  <a:cubicBezTo>
                    <a:pt x="2773870" y="3738304"/>
                    <a:pt x="2791509" y="3711871"/>
                    <a:pt x="2812587" y="3710084"/>
                  </a:cubicBezTo>
                  <a:cubicBezTo>
                    <a:pt x="2815168" y="3709740"/>
                    <a:pt x="2817753" y="3709797"/>
                    <a:pt x="2818932" y="3709720"/>
                  </a:cubicBezTo>
                  <a:close/>
                  <a:moveTo>
                    <a:pt x="1863829" y="3709720"/>
                  </a:moveTo>
                  <a:lnTo>
                    <a:pt x="1865178" y="3709720"/>
                  </a:lnTo>
                  <a:lnTo>
                    <a:pt x="1899536" y="3709720"/>
                  </a:lnTo>
                  <a:lnTo>
                    <a:pt x="2044067" y="3709720"/>
                  </a:lnTo>
                  <a:lnTo>
                    <a:pt x="2078425" y="3709720"/>
                  </a:lnTo>
                  <a:lnTo>
                    <a:pt x="2079773" y="3709720"/>
                  </a:lnTo>
                  <a:lnTo>
                    <a:pt x="2085538" y="3709940"/>
                  </a:lnTo>
                  <a:cubicBezTo>
                    <a:pt x="2106088" y="3711354"/>
                    <a:pt x="2111915" y="3723401"/>
                    <a:pt x="2120925" y="3736370"/>
                  </a:cubicBezTo>
                  <a:lnTo>
                    <a:pt x="2250428" y="3914474"/>
                  </a:lnTo>
                  <a:lnTo>
                    <a:pt x="2249015" y="3952575"/>
                  </a:lnTo>
                  <a:lnTo>
                    <a:pt x="1948683" y="3952575"/>
                  </a:lnTo>
                  <a:lnTo>
                    <a:pt x="1958818" y="3935065"/>
                  </a:lnTo>
                  <a:lnTo>
                    <a:pt x="1832667" y="3761578"/>
                  </a:lnTo>
                  <a:cubicBezTo>
                    <a:pt x="1818769" y="3738304"/>
                    <a:pt x="1836408" y="3711871"/>
                    <a:pt x="1857487" y="3710084"/>
                  </a:cubicBezTo>
                  <a:cubicBezTo>
                    <a:pt x="1860070" y="3709740"/>
                    <a:pt x="1862653" y="3709797"/>
                    <a:pt x="1863829" y="3709720"/>
                  </a:cubicBezTo>
                  <a:close/>
                  <a:moveTo>
                    <a:pt x="908728" y="3709720"/>
                  </a:moveTo>
                  <a:lnTo>
                    <a:pt x="910077" y="3709720"/>
                  </a:lnTo>
                  <a:lnTo>
                    <a:pt x="944434" y="3709720"/>
                  </a:lnTo>
                  <a:lnTo>
                    <a:pt x="1088964" y="3709720"/>
                  </a:lnTo>
                  <a:lnTo>
                    <a:pt x="1123321" y="3709720"/>
                  </a:lnTo>
                  <a:lnTo>
                    <a:pt x="1124668" y="3709720"/>
                  </a:lnTo>
                  <a:lnTo>
                    <a:pt x="1130434" y="3709940"/>
                  </a:lnTo>
                  <a:cubicBezTo>
                    <a:pt x="1150981" y="3711354"/>
                    <a:pt x="1156809" y="3723401"/>
                    <a:pt x="1165817" y="3736370"/>
                  </a:cubicBezTo>
                  <a:lnTo>
                    <a:pt x="1295320" y="3914474"/>
                  </a:lnTo>
                  <a:lnTo>
                    <a:pt x="1293911" y="3952575"/>
                  </a:lnTo>
                  <a:lnTo>
                    <a:pt x="993581" y="3952575"/>
                  </a:lnTo>
                  <a:lnTo>
                    <a:pt x="1003717" y="3935065"/>
                  </a:lnTo>
                  <a:lnTo>
                    <a:pt x="877566" y="3761578"/>
                  </a:lnTo>
                  <a:cubicBezTo>
                    <a:pt x="863667" y="3738304"/>
                    <a:pt x="881307" y="3711871"/>
                    <a:pt x="902384" y="3710084"/>
                  </a:cubicBezTo>
                  <a:cubicBezTo>
                    <a:pt x="904966" y="3709740"/>
                    <a:pt x="907549" y="3709797"/>
                    <a:pt x="908728" y="3709720"/>
                  </a:cubicBezTo>
                  <a:close/>
                  <a:moveTo>
                    <a:pt x="0" y="3709720"/>
                  </a:moveTo>
                  <a:lnTo>
                    <a:pt x="133861" y="3709720"/>
                  </a:lnTo>
                  <a:lnTo>
                    <a:pt x="168218" y="3709720"/>
                  </a:lnTo>
                  <a:lnTo>
                    <a:pt x="169566" y="3709720"/>
                  </a:lnTo>
                  <a:lnTo>
                    <a:pt x="175331" y="3709940"/>
                  </a:lnTo>
                  <a:cubicBezTo>
                    <a:pt x="195881" y="3711354"/>
                    <a:pt x="201707" y="3723401"/>
                    <a:pt x="210717" y="3736370"/>
                  </a:cubicBezTo>
                  <a:lnTo>
                    <a:pt x="340221" y="3914474"/>
                  </a:lnTo>
                  <a:lnTo>
                    <a:pt x="338811" y="3952575"/>
                  </a:lnTo>
                  <a:lnTo>
                    <a:pt x="163479" y="3952575"/>
                  </a:lnTo>
                  <a:cubicBezTo>
                    <a:pt x="73192" y="3952575"/>
                    <a:pt x="0" y="3879383"/>
                    <a:pt x="0" y="3789096"/>
                  </a:cubicBezTo>
                  <a:close/>
                  <a:moveTo>
                    <a:pt x="9982191" y="3523926"/>
                  </a:moveTo>
                  <a:lnTo>
                    <a:pt x="9983539" y="3523926"/>
                  </a:lnTo>
                  <a:lnTo>
                    <a:pt x="10017896" y="3523926"/>
                  </a:lnTo>
                  <a:lnTo>
                    <a:pt x="10162427" y="3523926"/>
                  </a:lnTo>
                  <a:lnTo>
                    <a:pt x="10196784" y="3523926"/>
                  </a:lnTo>
                  <a:lnTo>
                    <a:pt x="10198131" y="3523926"/>
                  </a:lnTo>
                  <a:lnTo>
                    <a:pt x="10203897" y="3524146"/>
                  </a:lnTo>
                  <a:cubicBezTo>
                    <a:pt x="10224446" y="3525560"/>
                    <a:pt x="10230273" y="3537607"/>
                    <a:pt x="10239281" y="3550576"/>
                  </a:cubicBezTo>
                  <a:lnTo>
                    <a:pt x="10291864" y="3622892"/>
                  </a:lnTo>
                  <a:lnTo>
                    <a:pt x="10291864" y="3789096"/>
                  </a:lnTo>
                  <a:cubicBezTo>
                    <a:pt x="10291864" y="3879383"/>
                    <a:pt x="10218672" y="3952575"/>
                    <a:pt x="10128385" y="3952575"/>
                  </a:cubicBezTo>
                  <a:lnTo>
                    <a:pt x="9959496" y="3952575"/>
                  </a:lnTo>
                  <a:lnTo>
                    <a:pt x="10077179" y="3749271"/>
                  </a:lnTo>
                  <a:lnTo>
                    <a:pt x="9951028" y="3575784"/>
                  </a:lnTo>
                  <a:cubicBezTo>
                    <a:pt x="9937129" y="3552510"/>
                    <a:pt x="9954769" y="3526077"/>
                    <a:pt x="9975846" y="3524290"/>
                  </a:cubicBezTo>
                  <a:cubicBezTo>
                    <a:pt x="9978429" y="3523946"/>
                    <a:pt x="9981011" y="3524003"/>
                    <a:pt x="9982191" y="3523926"/>
                  </a:cubicBezTo>
                  <a:close/>
                  <a:moveTo>
                    <a:pt x="9027087" y="3523926"/>
                  </a:moveTo>
                  <a:lnTo>
                    <a:pt x="9028435" y="3523926"/>
                  </a:lnTo>
                  <a:lnTo>
                    <a:pt x="9062792" y="3523926"/>
                  </a:lnTo>
                  <a:lnTo>
                    <a:pt x="9207323" y="3523926"/>
                  </a:lnTo>
                  <a:lnTo>
                    <a:pt x="9241680" y="3523926"/>
                  </a:lnTo>
                  <a:lnTo>
                    <a:pt x="9243027" y="3523926"/>
                  </a:lnTo>
                  <a:lnTo>
                    <a:pt x="9248793" y="3524146"/>
                  </a:lnTo>
                  <a:cubicBezTo>
                    <a:pt x="9269342" y="3525560"/>
                    <a:pt x="9275169" y="3537607"/>
                    <a:pt x="9284177" y="3550576"/>
                  </a:cubicBezTo>
                  <a:lnTo>
                    <a:pt x="9413682" y="3728680"/>
                  </a:lnTo>
                  <a:cubicBezTo>
                    <a:pt x="9421653" y="3740624"/>
                    <a:pt x="9421024" y="3752692"/>
                    <a:pt x="9412203" y="3768604"/>
                  </a:cubicBezTo>
                  <a:lnTo>
                    <a:pt x="9305735" y="3952575"/>
                  </a:lnTo>
                  <a:lnTo>
                    <a:pt x="9004392" y="3952575"/>
                  </a:lnTo>
                  <a:lnTo>
                    <a:pt x="9122075" y="3749271"/>
                  </a:lnTo>
                  <a:lnTo>
                    <a:pt x="8995924" y="3575784"/>
                  </a:lnTo>
                  <a:cubicBezTo>
                    <a:pt x="8982025" y="3552510"/>
                    <a:pt x="8999665" y="3526077"/>
                    <a:pt x="9020742" y="3524290"/>
                  </a:cubicBezTo>
                  <a:cubicBezTo>
                    <a:pt x="9023325" y="3523946"/>
                    <a:pt x="9025907" y="3524003"/>
                    <a:pt x="9027087" y="3523926"/>
                  </a:cubicBezTo>
                  <a:close/>
                  <a:moveTo>
                    <a:pt x="8071983" y="3523926"/>
                  </a:moveTo>
                  <a:lnTo>
                    <a:pt x="8073331" y="3523926"/>
                  </a:lnTo>
                  <a:lnTo>
                    <a:pt x="8107688" y="3523926"/>
                  </a:lnTo>
                  <a:lnTo>
                    <a:pt x="8252219" y="3523926"/>
                  </a:lnTo>
                  <a:lnTo>
                    <a:pt x="8286576" y="3523926"/>
                  </a:lnTo>
                  <a:lnTo>
                    <a:pt x="8287923" y="3523926"/>
                  </a:lnTo>
                  <a:lnTo>
                    <a:pt x="8293689" y="3524146"/>
                  </a:lnTo>
                  <a:cubicBezTo>
                    <a:pt x="8314238" y="3525560"/>
                    <a:pt x="8320065" y="3537607"/>
                    <a:pt x="8329073" y="3550576"/>
                  </a:cubicBezTo>
                  <a:lnTo>
                    <a:pt x="8458578" y="3728680"/>
                  </a:lnTo>
                  <a:cubicBezTo>
                    <a:pt x="8466549" y="3740624"/>
                    <a:pt x="8465920" y="3752692"/>
                    <a:pt x="8457099" y="3768604"/>
                  </a:cubicBezTo>
                  <a:lnTo>
                    <a:pt x="8350631" y="3952575"/>
                  </a:lnTo>
                  <a:lnTo>
                    <a:pt x="8049287" y="3952575"/>
                  </a:lnTo>
                  <a:lnTo>
                    <a:pt x="8166971" y="3749271"/>
                  </a:lnTo>
                  <a:lnTo>
                    <a:pt x="8040820" y="3575784"/>
                  </a:lnTo>
                  <a:cubicBezTo>
                    <a:pt x="8026921" y="3552510"/>
                    <a:pt x="8044561" y="3526077"/>
                    <a:pt x="8065638" y="3524290"/>
                  </a:cubicBezTo>
                  <a:cubicBezTo>
                    <a:pt x="8068221" y="3523946"/>
                    <a:pt x="8070803" y="3524003"/>
                    <a:pt x="8071983" y="3523926"/>
                  </a:cubicBezTo>
                  <a:close/>
                  <a:moveTo>
                    <a:pt x="7116879" y="3523926"/>
                  </a:moveTo>
                  <a:lnTo>
                    <a:pt x="7118227" y="3523926"/>
                  </a:lnTo>
                  <a:lnTo>
                    <a:pt x="7152584" y="3523926"/>
                  </a:lnTo>
                  <a:lnTo>
                    <a:pt x="7297115" y="3523926"/>
                  </a:lnTo>
                  <a:lnTo>
                    <a:pt x="7331472" y="3523926"/>
                  </a:lnTo>
                  <a:lnTo>
                    <a:pt x="7332820" y="3523926"/>
                  </a:lnTo>
                  <a:lnTo>
                    <a:pt x="7338585" y="3524146"/>
                  </a:lnTo>
                  <a:cubicBezTo>
                    <a:pt x="7359134" y="3525560"/>
                    <a:pt x="7364960" y="3537607"/>
                    <a:pt x="7373969" y="3550576"/>
                  </a:cubicBezTo>
                  <a:lnTo>
                    <a:pt x="7503474" y="3728680"/>
                  </a:lnTo>
                  <a:cubicBezTo>
                    <a:pt x="7511445" y="3740624"/>
                    <a:pt x="7510816" y="3752692"/>
                    <a:pt x="7501995" y="3768604"/>
                  </a:cubicBezTo>
                  <a:lnTo>
                    <a:pt x="7395528" y="3952575"/>
                  </a:lnTo>
                  <a:lnTo>
                    <a:pt x="7094185" y="3952575"/>
                  </a:lnTo>
                  <a:lnTo>
                    <a:pt x="7211867" y="3749271"/>
                  </a:lnTo>
                  <a:lnTo>
                    <a:pt x="7085716" y="3575784"/>
                  </a:lnTo>
                  <a:cubicBezTo>
                    <a:pt x="7071818" y="3552510"/>
                    <a:pt x="7089457" y="3526077"/>
                    <a:pt x="7110534" y="3524290"/>
                  </a:cubicBezTo>
                  <a:cubicBezTo>
                    <a:pt x="7113117" y="3523946"/>
                    <a:pt x="7115700" y="3524003"/>
                    <a:pt x="7116879" y="3523926"/>
                  </a:cubicBezTo>
                  <a:close/>
                  <a:moveTo>
                    <a:pt x="6161775" y="3523926"/>
                  </a:moveTo>
                  <a:lnTo>
                    <a:pt x="6163123" y="3523926"/>
                  </a:lnTo>
                  <a:lnTo>
                    <a:pt x="6197480" y="3523926"/>
                  </a:lnTo>
                  <a:lnTo>
                    <a:pt x="6342011" y="3523926"/>
                  </a:lnTo>
                  <a:lnTo>
                    <a:pt x="6376368" y="3523926"/>
                  </a:lnTo>
                  <a:lnTo>
                    <a:pt x="6377716" y="3523926"/>
                  </a:lnTo>
                  <a:lnTo>
                    <a:pt x="6383481" y="3524146"/>
                  </a:lnTo>
                  <a:cubicBezTo>
                    <a:pt x="6404031" y="3525560"/>
                    <a:pt x="6409857" y="3537607"/>
                    <a:pt x="6418865" y="3550576"/>
                  </a:cubicBezTo>
                  <a:lnTo>
                    <a:pt x="6548370" y="3728680"/>
                  </a:lnTo>
                  <a:cubicBezTo>
                    <a:pt x="6556341" y="3740624"/>
                    <a:pt x="6555712" y="3752692"/>
                    <a:pt x="6546891" y="3768604"/>
                  </a:cubicBezTo>
                  <a:lnTo>
                    <a:pt x="6440424" y="3952575"/>
                  </a:lnTo>
                  <a:lnTo>
                    <a:pt x="6139081" y="3952575"/>
                  </a:lnTo>
                  <a:lnTo>
                    <a:pt x="6256763" y="3749271"/>
                  </a:lnTo>
                  <a:lnTo>
                    <a:pt x="6130612" y="3575784"/>
                  </a:lnTo>
                  <a:cubicBezTo>
                    <a:pt x="6116714" y="3552510"/>
                    <a:pt x="6134353" y="3526077"/>
                    <a:pt x="6155430" y="3524290"/>
                  </a:cubicBezTo>
                  <a:cubicBezTo>
                    <a:pt x="6158013" y="3523946"/>
                    <a:pt x="6160596" y="3524003"/>
                    <a:pt x="6161775" y="3523926"/>
                  </a:cubicBezTo>
                  <a:close/>
                  <a:moveTo>
                    <a:pt x="5206671" y="3523926"/>
                  </a:moveTo>
                  <a:lnTo>
                    <a:pt x="5208019" y="3523926"/>
                  </a:lnTo>
                  <a:lnTo>
                    <a:pt x="5242376" y="3523926"/>
                  </a:lnTo>
                  <a:lnTo>
                    <a:pt x="5386907" y="3523926"/>
                  </a:lnTo>
                  <a:lnTo>
                    <a:pt x="5421264" y="3523926"/>
                  </a:lnTo>
                  <a:lnTo>
                    <a:pt x="5422612" y="3523926"/>
                  </a:lnTo>
                  <a:lnTo>
                    <a:pt x="5428377" y="3524146"/>
                  </a:lnTo>
                  <a:cubicBezTo>
                    <a:pt x="5448927" y="3525560"/>
                    <a:pt x="5454753" y="3537607"/>
                    <a:pt x="5463761" y="3550576"/>
                  </a:cubicBezTo>
                  <a:lnTo>
                    <a:pt x="5593266" y="3728680"/>
                  </a:lnTo>
                  <a:cubicBezTo>
                    <a:pt x="5601237" y="3740624"/>
                    <a:pt x="5600608" y="3752692"/>
                    <a:pt x="5591787" y="3768604"/>
                  </a:cubicBezTo>
                  <a:lnTo>
                    <a:pt x="5485320" y="3952575"/>
                  </a:lnTo>
                  <a:lnTo>
                    <a:pt x="5183977" y="3952575"/>
                  </a:lnTo>
                  <a:lnTo>
                    <a:pt x="5301659" y="3749271"/>
                  </a:lnTo>
                  <a:lnTo>
                    <a:pt x="5175508" y="3575784"/>
                  </a:lnTo>
                  <a:cubicBezTo>
                    <a:pt x="5161610" y="3552510"/>
                    <a:pt x="5179249" y="3526077"/>
                    <a:pt x="5200326" y="3524290"/>
                  </a:cubicBezTo>
                  <a:cubicBezTo>
                    <a:pt x="5202909" y="3523946"/>
                    <a:pt x="5205492" y="3524003"/>
                    <a:pt x="5206671" y="3523926"/>
                  </a:cubicBezTo>
                  <a:close/>
                  <a:moveTo>
                    <a:pt x="4251570" y="3523926"/>
                  </a:moveTo>
                  <a:lnTo>
                    <a:pt x="4252919" y="3523926"/>
                  </a:lnTo>
                  <a:lnTo>
                    <a:pt x="4287275" y="3523926"/>
                  </a:lnTo>
                  <a:lnTo>
                    <a:pt x="4431806" y="3523926"/>
                  </a:lnTo>
                  <a:lnTo>
                    <a:pt x="4466164" y="3523926"/>
                  </a:lnTo>
                  <a:lnTo>
                    <a:pt x="4467510" y="3523926"/>
                  </a:lnTo>
                  <a:lnTo>
                    <a:pt x="4473276" y="3524146"/>
                  </a:lnTo>
                  <a:cubicBezTo>
                    <a:pt x="4493825" y="3525560"/>
                    <a:pt x="4499651" y="3537607"/>
                    <a:pt x="4508659" y="3550576"/>
                  </a:cubicBezTo>
                  <a:lnTo>
                    <a:pt x="4638164" y="3728680"/>
                  </a:lnTo>
                  <a:cubicBezTo>
                    <a:pt x="4646134" y="3740624"/>
                    <a:pt x="4645507" y="3752692"/>
                    <a:pt x="4636684" y="3768604"/>
                  </a:cubicBezTo>
                  <a:lnTo>
                    <a:pt x="4530219" y="3952575"/>
                  </a:lnTo>
                  <a:lnTo>
                    <a:pt x="4228875" y="3952575"/>
                  </a:lnTo>
                  <a:lnTo>
                    <a:pt x="4346559" y="3749271"/>
                  </a:lnTo>
                  <a:lnTo>
                    <a:pt x="4220407" y="3575784"/>
                  </a:lnTo>
                  <a:cubicBezTo>
                    <a:pt x="4206507" y="3552510"/>
                    <a:pt x="4224148" y="3526077"/>
                    <a:pt x="4245224" y="3524290"/>
                  </a:cubicBezTo>
                  <a:cubicBezTo>
                    <a:pt x="4247808" y="3523946"/>
                    <a:pt x="4250389" y="3524003"/>
                    <a:pt x="4251570" y="3523926"/>
                  </a:cubicBezTo>
                  <a:close/>
                  <a:moveTo>
                    <a:pt x="3296466" y="3523926"/>
                  </a:moveTo>
                  <a:lnTo>
                    <a:pt x="3297813" y="3523926"/>
                  </a:lnTo>
                  <a:lnTo>
                    <a:pt x="3332170" y="3523926"/>
                  </a:lnTo>
                  <a:lnTo>
                    <a:pt x="3476701" y="3523926"/>
                  </a:lnTo>
                  <a:lnTo>
                    <a:pt x="3511059" y="3523926"/>
                  </a:lnTo>
                  <a:lnTo>
                    <a:pt x="3512407" y="3523926"/>
                  </a:lnTo>
                  <a:lnTo>
                    <a:pt x="3518171" y="3524146"/>
                  </a:lnTo>
                  <a:cubicBezTo>
                    <a:pt x="3538722" y="3525560"/>
                    <a:pt x="3544548" y="3537607"/>
                    <a:pt x="3553555" y="3550576"/>
                  </a:cubicBezTo>
                  <a:lnTo>
                    <a:pt x="3683061" y="3728680"/>
                  </a:lnTo>
                  <a:cubicBezTo>
                    <a:pt x="3691031" y="3740624"/>
                    <a:pt x="3690403" y="3752692"/>
                    <a:pt x="3681583" y="3768604"/>
                  </a:cubicBezTo>
                  <a:lnTo>
                    <a:pt x="3575114" y="3952575"/>
                  </a:lnTo>
                  <a:lnTo>
                    <a:pt x="3273770" y="3952575"/>
                  </a:lnTo>
                  <a:lnTo>
                    <a:pt x="3391453" y="3749271"/>
                  </a:lnTo>
                  <a:lnTo>
                    <a:pt x="3265301" y="3575784"/>
                  </a:lnTo>
                  <a:cubicBezTo>
                    <a:pt x="3251402" y="3552510"/>
                    <a:pt x="3269043" y="3526077"/>
                    <a:pt x="3290120" y="3524290"/>
                  </a:cubicBezTo>
                  <a:cubicBezTo>
                    <a:pt x="3292703" y="3523946"/>
                    <a:pt x="3295285" y="3524003"/>
                    <a:pt x="3296466" y="3523926"/>
                  </a:cubicBezTo>
                  <a:close/>
                  <a:moveTo>
                    <a:pt x="2341380" y="3523926"/>
                  </a:moveTo>
                  <a:lnTo>
                    <a:pt x="2342729" y="3523926"/>
                  </a:lnTo>
                  <a:lnTo>
                    <a:pt x="2377085" y="3523926"/>
                  </a:lnTo>
                  <a:lnTo>
                    <a:pt x="2521615" y="3523926"/>
                  </a:lnTo>
                  <a:lnTo>
                    <a:pt x="2555972" y="3523926"/>
                  </a:lnTo>
                  <a:lnTo>
                    <a:pt x="2557321" y="3523926"/>
                  </a:lnTo>
                  <a:lnTo>
                    <a:pt x="2563086" y="3524146"/>
                  </a:lnTo>
                  <a:cubicBezTo>
                    <a:pt x="2583636" y="3525560"/>
                    <a:pt x="2589462" y="3537607"/>
                    <a:pt x="2598471" y="3550576"/>
                  </a:cubicBezTo>
                  <a:lnTo>
                    <a:pt x="2727975" y="3728680"/>
                  </a:lnTo>
                  <a:cubicBezTo>
                    <a:pt x="2735946" y="3740624"/>
                    <a:pt x="2735317" y="3752692"/>
                    <a:pt x="2726498" y="3768604"/>
                  </a:cubicBezTo>
                  <a:lnTo>
                    <a:pt x="2620030" y="3952575"/>
                  </a:lnTo>
                  <a:lnTo>
                    <a:pt x="2318687" y="3952575"/>
                  </a:lnTo>
                  <a:lnTo>
                    <a:pt x="2436369" y="3749271"/>
                  </a:lnTo>
                  <a:lnTo>
                    <a:pt x="2310219" y="3575784"/>
                  </a:lnTo>
                  <a:cubicBezTo>
                    <a:pt x="2296319" y="3552510"/>
                    <a:pt x="2313960" y="3526077"/>
                    <a:pt x="2335037" y="3524290"/>
                  </a:cubicBezTo>
                  <a:cubicBezTo>
                    <a:pt x="2337620" y="3523946"/>
                    <a:pt x="2340201" y="3524003"/>
                    <a:pt x="2341380" y="3523926"/>
                  </a:cubicBezTo>
                  <a:close/>
                  <a:moveTo>
                    <a:pt x="1386278" y="3523926"/>
                  </a:moveTo>
                  <a:lnTo>
                    <a:pt x="1387626" y="3523926"/>
                  </a:lnTo>
                  <a:lnTo>
                    <a:pt x="1421983" y="3523926"/>
                  </a:lnTo>
                  <a:lnTo>
                    <a:pt x="1566514" y="3523926"/>
                  </a:lnTo>
                  <a:lnTo>
                    <a:pt x="1600872" y="3523926"/>
                  </a:lnTo>
                  <a:lnTo>
                    <a:pt x="1602220" y="3523926"/>
                  </a:lnTo>
                  <a:lnTo>
                    <a:pt x="1607986" y="3524146"/>
                  </a:lnTo>
                  <a:cubicBezTo>
                    <a:pt x="1628535" y="3525560"/>
                    <a:pt x="1634361" y="3537607"/>
                    <a:pt x="1643369" y="3550576"/>
                  </a:cubicBezTo>
                  <a:lnTo>
                    <a:pt x="1772874" y="3728680"/>
                  </a:lnTo>
                  <a:cubicBezTo>
                    <a:pt x="1780847" y="3740624"/>
                    <a:pt x="1780216" y="3752692"/>
                    <a:pt x="1771396" y="3768604"/>
                  </a:cubicBezTo>
                  <a:lnTo>
                    <a:pt x="1664930" y="3952575"/>
                  </a:lnTo>
                  <a:lnTo>
                    <a:pt x="1363584" y="3952575"/>
                  </a:lnTo>
                  <a:lnTo>
                    <a:pt x="1481268" y="3749271"/>
                  </a:lnTo>
                  <a:lnTo>
                    <a:pt x="1355115" y="3575784"/>
                  </a:lnTo>
                  <a:cubicBezTo>
                    <a:pt x="1341218" y="3552510"/>
                    <a:pt x="1358855" y="3526077"/>
                    <a:pt x="1379933" y="3524290"/>
                  </a:cubicBezTo>
                  <a:cubicBezTo>
                    <a:pt x="1382515" y="3523946"/>
                    <a:pt x="1385100" y="3524003"/>
                    <a:pt x="1386278" y="3523926"/>
                  </a:cubicBezTo>
                  <a:close/>
                  <a:moveTo>
                    <a:pt x="431178" y="3523926"/>
                  </a:moveTo>
                  <a:lnTo>
                    <a:pt x="432525" y="3523926"/>
                  </a:lnTo>
                  <a:lnTo>
                    <a:pt x="466884" y="3523926"/>
                  </a:lnTo>
                  <a:lnTo>
                    <a:pt x="611413" y="3523926"/>
                  </a:lnTo>
                  <a:lnTo>
                    <a:pt x="645770" y="3523926"/>
                  </a:lnTo>
                  <a:lnTo>
                    <a:pt x="647118" y="3523926"/>
                  </a:lnTo>
                  <a:lnTo>
                    <a:pt x="652883" y="3524146"/>
                  </a:lnTo>
                  <a:cubicBezTo>
                    <a:pt x="673433" y="3525560"/>
                    <a:pt x="679260" y="3537607"/>
                    <a:pt x="688267" y="3550576"/>
                  </a:cubicBezTo>
                  <a:lnTo>
                    <a:pt x="817773" y="3728680"/>
                  </a:lnTo>
                  <a:cubicBezTo>
                    <a:pt x="825744" y="3740624"/>
                    <a:pt x="825114" y="3752692"/>
                    <a:pt x="816294" y="3768604"/>
                  </a:cubicBezTo>
                  <a:lnTo>
                    <a:pt x="709826" y="3952575"/>
                  </a:lnTo>
                  <a:lnTo>
                    <a:pt x="408484" y="3952575"/>
                  </a:lnTo>
                  <a:lnTo>
                    <a:pt x="526167" y="3749271"/>
                  </a:lnTo>
                  <a:lnTo>
                    <a:pt x="400016" y="3575784"/>
                  </a:lnTo>
                  <a:cubicBezTo>
                    <a:pt x="386116" y="3552510"/>
                    <a:pt x="403756" y="3526077"/>
                    <a:pt x="424833" y="3524290"/>
                  </a:cubicBezTo>
                  <a:cubicBezTo>
                    <a:pt x="427416" y="3523946"/>
                    <a:pt x="429998" y="3524003"/>
                    <a:pt x="431178" y="3523926"/>
                  </a:cubicBezTo>
                  <a:close/>
                  <a:moveTo>
                    <a:pt x="9504639" y="3152711"/>
                  </a:moveTo>
                  <a:lnTo>
                    <a:pt x="9505987" y="3152711"/>
                  </a:lnTo>
                  <a:lnTo>
                    <a:pt x="9540344" y="3152711"/>
                  </a:lnTo>
                  <a:lnTo>
                    <a:pt x="9684875" y="3152711"/>
                  </a:lnTo>
                  <a:lnTo>
                    <a:pt x="9719232" y="3152711"/>
                  </a:lnTo>
                  <a:lnTo>
                    <a:pt x="9720579" y="3152711"/>
                  </a:lnTo>
                  <a:lnTo>
                    <a:pt x="9726345" y="3152931"/>
                  </a:lnTo>
                  <a:cubicBezTo>
                    <a:pt x="9746894" y="3154345"/>
                    <a:pt x="9752721" y="3166392"/>
                    <a:pt x="9761729" y="3179361"/>
                  </a:cubicBezTo>
                  <a:lnTo>
                    <a:pt x="9891234" y="3357465"/>
                  </a:lnTo>
                  <a:cubicBezTo>
                    <a:pt x="9899205" y="3369409"/>
                    <a:pt x="9898576" y="3381477"/>
                    <a:pt x="9889755" y="3397389"/>
                  </a:cubicBezTo>
                  <a:lnTo>
                    <a:pt x="9762923" y="3616549"/>
                  </a:lnTo>
                  <a:cubicBezTo>
                    <a:pt x="9753915" y="3632249"/>
                    <a:pt x="9746930" y="3646296"/>
                    <a:pt x="9726381" y="3648009"/>
                  </a:cubicBezTo>
                  <a:lnTo>
                    <a:pt x="9720615" y="3648274"/>
                  </a:lnTo>
                  <a:lnTo>
                    <a:pt x="9719268" y="3648274"/>
                  </a:lnTo>
                  <a:lnTo>
                    <a:pt x="9684910" y="3648274"/>
                  </a:lnTo>
                  <a:lnTo>
                    <a:pt x="9540380" y="3648274"/>
                  </a:lnTo>
                  <a:lnTo>
                    <a:pt x="9506023" y="3648274"/>
                  </a:lnTo>
                  <a:lnTo>
                    <a:pt x="9504675" y="3648274"/>
                  </a:lnTo>
                  <a:cubicBezTo>
                    <a:pt x="9503495" y="3648181"/>
                    <a:pt x="9500913" y="3648250"/>
                    <a:pt x="9498330" y="3647834"/>
                  </a:cubicBezTo>
                  <a:cubicBezTo>
                    <a:pt x="9477253" y="3645671"/>
                    <a:pt x="9459168" y="3621783"/>
                    <a:pt x="9474492" y="3594233"/>
                  </a:cubicBezTo>
                  <a:lnTo>
                    <a:pt x="9599627" y="3378056"/>
                  </a:lnTo>
                  <a:lnTo>
                    <a:pt x="9473476" y="3204569"/>
                  </a:lnTo>
                  <a:cubicBezTo>
                    <a:pt x="9459577" y="3181295"/>
                    <a:pt x="9477217" y="3154862"/>
                    <a:pt x="9498294" y="3153075"/>
                  </a:cubicBezTo>
                  <a:cubicBezTo>
                    <a:pt x="9500877" y="3152731"/>
                    <a:pt x="9503459" y="3152788"/>
                    <a:pt x="9504639" y="3152711"/>
                  </a:cubicBezTo>
                  <a:close/>
                  <a:moveTo>
                    <a:pt x="8549535" y="3152711"/>
                  </a:moveTo>
                  <a:lnTo>
                    <a:pt x="8550883" y="3152711"/>
                  </a:lnTo>
                  <a:lnTo>
                    <a:pt x="8585240" y="3152711"/>
                  </a:lnTo>
                  <a:lnTo>
                    <a:pt x="8729771" y="3152711"/>
                  </a:lnTo>
                  <a:lnTo>
                    <a:pt x="8764128" y="3152711"/>
                  </a:lnTo>
                  <a:lnTo>
                    <a:pt x="8765475" y="3152711"/>
                  </a:lnTo>
                  <a:lnTo>
                    <a:pt x="8771241" y="3152931"/>
                  </a:lnTo>
                  <a:cubicBezTo>
                    <a:pt x="8791790" y="3154345"/>
                    <a:pt x="8797617" y="3166392"/>
                    <a:pt x="8806625" y="3179361"/>
                  </a:cubicBezTo>
                  <a:lnTo>
                    <a:pt x="8936130" y="3357465"/>
                  </a:lnTo>
                  <a:cubicBezTo>
                    <a:pt x="8944101" y="3369409"/>
                    <a:pt x="8943472" y="3381477"/>
                    <a:pt x="8934651" y="3397389"/>
                  </a:cubicBezTo>
                  <a:lnTo>
                    <a:pt x="8807819" y="3616549"/>
                  </a:lnTo>
                  <a:cubicBezTo>
                    <a:pt x="8798811" y="3632249"/>
                    <a:pt x="8791826" y="3646296"/>
                    <a:pt x="8771277" y="3648009"/>
                  </a:cubicBezTo>
                  <a:lnTo>
                    <a:pt x="8765511" y="3648274"/>
                  </a:lnTo>
                  <a:lnTo>
                    <a:pt x="8764164" y="3648274"/>
                  </a:lnTo>
                  <a:lnTo>
                    <a:pt x="8729806" y="3648274"/>
                  </a:lnTo>
                  <a:lnTo>
                    <a:pt x="8585276" y="3648274"/>
                  </a:lnTo>
                  <a:lnTo>
                    <a:pt x="8550919" y="3648274"/>
                  </a:lnTo>
                  <a:lnTo>
                    <a:pt x="8549571" y="3648274"/>
                  </a:lnTo>
                  <a:cubicBezTo>
                    <a:pt x="8548391" y="3648181"/>
                    <a:pt x="8545809" y="3648250"/>
                    <a:pt x="8543226" y="3647834"/>
                  </a:cubicBezTo>
                  <a:cubicBezTo>
                    <a:pt x="8522149" y="3645671"/>
                    <a:pt x="8504064" y="3621783"/>
                    <a:pt x="8519388" y="3594233"/>
                  </a:cubicBezTo>
                  <a:lnTo>
                    <a:pt x="8644523" y="3378056"/>
                  </a:lnTo>
                  <a:lnTo>
                    <a:pt x="8518372" y="3204569"/>
                  </a:lnTo>
                  <a:cubicBezTo>
                    <a:pt x="8504473" y="3181295"/>
                    <a:pt x="8522113" y="3154862"/>
                    <a:pt x="8543190" y="3153075"/>
                  </a:cubicBezTo>
                  <a:cubicBezTo>
                    <a:pt x="8545773" y="3152731"/>
                    <a:pt x="8548355" y="3152788"/>
                    <a:pt x="8549535" y="3152711"/>
                  </a:cubicBezTo>
                  <a:close/>
                  <a:moveTo>
                    <a:pt x="7594431" y="3152711"/>
                  </a:moveTo>
                  <a:lnTo>
                    <a:pt x="7595779" y="3152711"/>
                  </a:lnTo>
                  <a:lnTo>
                    <a:pt x="7630136" y="3152711"/>
                  </a:lnTo>
                  <a:lnTo>
                    <a:pt x="7774667" y="3152711"/>
                  </a:lnTo>
                  <a:lnTo>
                    <a:pt x="7809024" y="3152711"/>
                  </a:lnTo>
                  <a:lnTo>
                    <a:pt x="7810371" y="3152711"/>
                  </a:lnTo>
                  <a:lnTo>
                    <a:pt x="7816137" y="3152931"/>
                  </a:lnTo>
                  <a:cubicBezTo>
                    <a:pt x="7836686" y="3154345"/>
                    <a:pt x="7842513" y="3166392"/>
                    <a:pt x="7851521" y="3179361"/>
                  </a:cubicBezTo>
                  <a:lnTo>
                    <a:pt x="7981026" y="3357465"/>
                  </a:lnTo>
                  <a:cubicBezTo>
                    <a:pt x="7988997" y="3369409"/>
                    <a:pt x="7988368" y="3381477"/>
                    <a:pt x="7979547" y="3397389"/>
                  </a:cubicBezTo>
                  <a:lnTo>
                    <a:pt x="7852715" y="3616549"/>
                  </a:lnTo>
                  <a:cubicBezTo>
                    <a:pt x="7843707" y="3632249"/>
                    <a:pt x="7836722" y="3646296"/>
                    <a:pt x="7816173" y="3648009"/>
                  </a:cubicBezTo>
                  <a:lnTo>
                    <a:pt x="7810407" y="3648274"/>
                  </a:lnTo>
                  <a:lnTo>
                    <a:pt x="7809060" y="3648274"/>
                  </a:lnTo>
                  <a:lnTo>
                    <a:pt x="7774702" y="3648274"/>
                  </a:lnTo>
                  <a:lnTo>
                    <a:pt x="7630172" y="3648274"/>
                  </a:lnTo>
                  <a:lnTo>
                    <a:pt x="7595815" y="3648274"/>
                  </a:lnTo>
                  <a:lnTo>
                    <a:pt x="7594467" y="3648274"/>
                  </a:lnTo>
                  <a:cubicBezTo>
                    <a:pt x="7593287" y="3648181"/>
                    <a:pt x="7590705" y="3648250"/>
                    <a:pt x="7588122" y="3647834"/>
                  </a:cubicBezTo>
                  <a:cubicBezTo>
                    <a:pt x="7567045" y="3645671"/>
                    <a:pt x="7548960" y="3621783"/>
                    <a:pt x="7564284" y="3594233"/>
                  </a:cubicBezTo>
                  <a:lnTo>
                    <a:pt x="7689419" y="3378056"/>
                  </a:lnTo>
                  <a:lnTo>
                    <a:pt x="7563268" y="3204569"/>
                  </a:lnTo>
                  <a:cubicBezTo>
                    <a:pt x="7549369" y="3181295"/>
                    <a:pt x="7567009" y="3154862"/>
                    <a:pt x="7588086" y="3153075"/>
                  </a:cubicBezTo>
                  <a:cubicBezTo>
                    <a:pt x="7590669" y="3152731"/>
                    <a:pt x="7593251" y="3152788"/>
                    <a:pt x="7594431" y="3152711"/>
                  </a:cubicBezTo>
                  <a:close/>
                  <a:moveTo>
                    <a:pt x="6639327" y="3152711"/>
                  </a:moveTo>
                  <a:lnTo>
                    <a:pt x="6640675" y="3152711"/>
                  </a:lnTo>
                  <a:lnTo>
                    <a:pt x="6675032" y="3152711"/>
                  </a:lnTo>
                  <a:lnTo>
                    <a:pt x="6819563" y="3152711"/>
                  </a:lnTo>
                  <a:lnTo>
                    <a:pt x="6853920" y="3152711"/>
                  </a:lnTo>
                  <a:lnTo>
                    <a:pt x="6855268" y="3152711"/>
                  </a:lnTo>
                  <a:lnTo>
                    <a:pt x="6861033" y="3152931"/>
                  </a:lnTo>
                  <a:cubicBezTo>
                    <a:pt x="6881583" y="3154345"/>
                    <a:pt x="6887409" y="3166392"/>
                    <a:pt x="6896417" y="3179361"/>
                  </a:cubicBezTo>
                  <a:lnTo>
                    <a:pt x="7025922" y="3357465"/>
                  </a:lnTo>
                  <a:cubicBezTo>
                    <a:pt x="7033893" y="3369409"/>
                    <a:pt x="7033264" y="3381477"/>
                    <a:pt x="7024443" y="3397389"/>
                  </a:cubicBezTo>
                  <a:lnTo>
                    <a:pt x="6897611" y="3616549"/>
                  </a:lnTo>
                  <a:cubicBezTo>
                    <a:pt x="6888603" y="3632249"/>
                    <a:pt x="6881619" y="3646296"/>
                    <a:pt x="6861069" y="3648009"/>
                  </a:cubicBezTo>
                  <a:lnTo>
                    <a:pt x="6855304" y="3648274"/>
                  </a:lnTo>
                  <a:lnTo>
                    <a:pt x="6853956" y="3648274"/>
                  </a:lnTo>
                  <a:lnTo>
                    <a:pt x="6819599" y="3648274"/>
                  </a:lnTo>
                  <a:lnTo>
                    <a:pt x="6675068" y="3648274"/>
                  </a:lnTo>
                  <a:lnTo>
                    <a:pt x="6640711" y="3648274"/>
                  </a:lnTo>
                  <a:lnTo>
                    <a:pt x="6639363" y="3648274"/>
                  </a:lnTo>
                  <a:cubicBezTo>
                    <a:pt x="6638184" y="3648181"/>
                    <a:pt x="6635601" y="3648250"/>
                    <a:pt x="6633018" y="3647834"/>
                  </a:cubicBezTo>
                  <a:cubicBezTo>
                    <a:pt x="6611941" y="3645671"/>
                    <a:pt x="6593856" y="3621783"/>
                    <a:pt x="6609181" y="3594233"/>
                  </a:cubicBezTo>
                  <a:lnTo>
                    <a:pt x="6734315" y="3378056"/>
                  </a:lnTo>
                  <a:lnTo>
                    <a:pt x="6608164" y="3204569"/>
                  </a:lnTo>
                  <a:cubicBezTo>
                    <a:pt x="6594266" y="3181295"/>
                    <a:pt x="6611905" y="3154862"/>
                    <a:pt x="6632982" y="3153075"/>
                  </a:cubicBezTo>
                  <a:cubicBezTo>
                    <a:pt x="6635565" y="3152731"/>
                    <a:pt x="6638148" y="3152788"/>
                    <a:pt x="6639327" y="3152711"/>
                  </a:cubicBezTo>
                  <a:close/>
                  <a:moveTo>
                    <a:pt x="5684223" y="3152711"/>
                  </a:moveTo>
                  <a:lnTo>
                    <a:pt x="5685571" y="3152711"/>
                  </a:lnTo>
                  <a:lnTo>
                    <a:pt x="5719928" y="3152711"/>
                  </a:lnTo>
                  <a:lnTo>
                    <a:pt x="5864459" y="3152711"/>
                  </a:lnTo>
                  <a:lnTo>
                    <a:pt x="5898816" y="3152711"/>
                  </a:lnTo>
                  <a:lnTo>
                    <a:pt x="5900164" y="3152711"/>
                  </a:lnTo>
                  <a:lnTo>
                    <a:pt x="5905929" y="3152931"/>
                  </a:lnTo>
                  <a:cubicBezTo>
                    <a:pt x="5926479" y="3154345"/>
                    <a:pt x="5932305" y="3166392"/>
                    <a:pt x="5941313" y="3179361"/>
                  </a:cubicBezTo>
                  <a:lnTo>
                    <a:pt x="6070818" y="3357465"/>
                  </a:lnTo>
                  <a:cubicBezTo>
                    <a:pt x="6078789" y="3369409"/>
                    <a:pt x="6078160" y="3381477"/>
                    <a:pt x="6069339" y="3397389"/>
                  </a:cubicBezTo>
                  <a:lnTo>
                    <a:pt x="5942507" y="3616549"/>
                  </a:lnTo>
                  <a:cubicBezTo>
                    <a:pt x="5933499" y="3632249"/>
                    <a:pt x="5926515" y="3646296"/>
                    <a:pt x="5905965" y="3648009"/>
                  </a:cubicBezTo>
                  <a:lnTo>
                    <a:pt x="5900200" y="3648274"/>
                  </a:lnTo>
                  <a:lnTo>
                    <a:pt x="5898852" y="3648274"/>
                  </a:lnTo>
                  <a:lnTo>
                    <a:pt x="5864495" y="3648274"/>
                  </a:lnTo>
                  <a:lnTo>
                    <a:pt x="5719964" y="3648274"/>
                  </a:lnTo>
                  <a:lnTo>
                    <a:pt x="5685607" y="3648274"/>
                  </a:lnTo>
                  <a:lnTo>
                    <a:pt x="5684259" y="3648274"/>
                  </a:lnTo>
                  <a:cubicBezTo>
                    <a:pt x="5683080" y="3648181"/>
                    <a:pt x="5680497" y="3648250"/>
                    <a:pt x="5677914" y="3647834"/>
                  </a:cubicBezTo>
                  <a:cubicBezTo>
                    <a:pt x="5656837" y="3645671"/>
                    <a:pt x="5638752" y="3621783"/>
                    <a:pt x="5654077" y="3594233"/>
                  </a:cubicBezTo>
                  <a:lnTo>
                    <a:pt x="5779211" y="3378056"/>
                  </a:lnTo>
                  <a:lnTo>
                    <a:pt x="5653060" y="3204569"/>
                  </a:lnTo>
                  <a:cubicBezTo>
                    <a:pt x="5639162" y="3181295"/>
                    <a:pt x="5656801" y="3154862"/>
                    <a:pt x="5677878" y="3153075"/>
                  </a:cubicBezTo>
                  <a:cubicBezTo>
                    <a:pt x="5680461" y="3152731"/>
                    <a:pt x="5683044" y="3152788"/>
                    <a:pt x="5684223" y="3152711"/>
                  </a:cubicBezTo>
                  <a:close/>
                  <a:moveTo>
                    <a:pt x="4729120" y="3152711"/>
                  </a:moveTo>
                  <a:lnTo>
                    <a:pt x="4730469" y="3152711"/>
                  </a:lnTo>
                  <a:lnTo>
                    <a:pt x="4764825" y="3152711"/>
                  </a:lnTo>
                  <a:lnTo>
                    <a:pt x="4909355" y="3152711"/>
                  </a:lnTo>
                  <a:lnTo>
                    <a:pt x="4943714" y="3152711"/>
                  </a:lnTo>
                  <a:lnTo>
                    <a:pt x="4945060" y="3152711"/>
                  </a:lnTo>
                  <a:lnTo>
                    <a:pt x="4950825" y="3152931"/>
                  </a:lnTo>
                  <a:cubicBezTo>
                    <a:pt x="4971375" y="3154345"/>
                    <a:pt x="4977201" y="3166392"/>
                    <a:pt x="4986210" y="3179361"/>
                  </a:cubicBezTo>
                  <a:lnTo>
                    <a:pt x="5115714" y="3357465"/>
                  </a:lnTo>
                  <a:cubicBezTo>
                    <a:pt x="5123685" y="3369409"/>
                    <a:pt x="5123056" y="3381477"/>
                    <a:pt x="5114236" y="3397389"/>
                  </a:cubicBezTo>
                  <a:lnTo>
                    <a:pt x="4987404" y="3616549"/>
                  </a:lnTo>
                  <a:cubicBezTo>
                    <a:pt x="4978396" y="3632249"/>
                    <a:pt x="4971411" y="3646296"/>
                    <a:pt x="4950862" y="3648009"/>
                  </a:cubicBezTo>
                  <a:lnTo>
                    <a:pt x="4945096" y="3648274"/>
                  </a:lnTo>
                  <a:lnTo>
                    <a:pt x="4943748" y="3648274"/>
                  </a:lnTo>
                  <a:lnTo>
                    <a:pt x="4909393" y="3648274"/>
                  </a:lnTo>
                  <a:lnTo>
                    <a:pt x="4764862" y="3648274"/>
                  </a:lnTo>
                  <a:lnTo>
                    <a:pt x="4730504" y="3648274"/>
                  </a:lnTo>
                  <a:lnTo>
                    <a:pt x="4729156" y="3648274"/>
                  </a:lnTo>
                  <a:cubicBezTo>
                    <a:pt x="4727977" y="3648181"/>
                    <a:pt x="4725394" y="3648250"/>
                    <a:pt x="4722812" y="3647834"/>
                  </a:cubicBezTo>
                  <a:cubicBezTo>
                    <a:pt x="4701735" y="3645671"/>
                    <a:pt x="4683649" y="3621783"/>
                    <a:pt x="4698973" y="3594233"/>
                  </a:cubicBezTo>
                  <a:lnTo>
                    <a:pt x="4824107" y="3378056"/>
                  </a:lnTo>
                  <a:lnTo>
                    <a:pt x="4697958" y="3204569"/>
                  </a:lnTo>
                  <a:cubicBezTo>
                    <a:pt x="4684058" y="3181295"/>
                    <a:pt x="4701699" y="3154862"/>
                    <a:pt x="4722775" y="3153075"/>
                  </a:cubicBezTo>
                  <a:cubicBezTo>
                    <a:pt x="4725359" y="3152731"/>
                    <a:pt x="4727942" y="3152788"/>
                    <a:pt x="4729120" y="3152711"/>
                  </a:cubicBezTo>
                  <a:close/>
                  <a:moveTo>
                    <a:pt x="3774017" y="3152711"/>
                  </a:moveTo>
                  <a:lnTo>
                    <a:pt x="3775367" y="3152711"/>
                  </a:lnTo>
                  <a:lnTo>
                    <a:pt x="3809723" y="3152711"/>
                  </a:lnTo>
                  <a:lnTo>
                    <a:pt x="3954251" y="3152711"/>
                  </a:lnTo>
                  <a:lnTo>
                    <a:pt x="3988610" y="3152711"/>
                  </a:lnTo>
                  <a:lnTo>
                    <a:pt x="3989957" y="3152711"/>
                  </a:lnTo>
                  <a:lnTo>
                    <a:pt x="3995725" y="3152931"/>
                  </a:lnTo>
                  <a:cubicBezTo>
                    <a:pt x="4016273" y="3154345"/>
                    <a:pt x="4022099" y="3166392"/>
                    <a:pt x="4031106" y="3179361"/>
                  </a:cubicBezTo>
                  <a:lnTo>
                    <a:pt x="4160613" y="3357465"/>
                  </a:lnTo>
                  <a:cubicBezTo>
                    <a:pt x="4168583" y="3369409"/>
                    <a:pt x="4167954" y="3381477"/>
                    <a:pt x="4159133" y="3397389"/>
                  </a:cubicBezTo>
                  <a:lnTo>
                    <a:pt x="4032302" y="3616549"/>
                  </a:lnTo>
                  <a:cubicBezTo>
                    <a:pt x="4023294" y="3632249"/>
                    <a:pt x="4016308" y="3646296"/>
                    <a:pt x="3995759" y="3648009"/>
                  </a:cubicBezTo>
                  <a:lnTo>
                    <a:pt x="3989993" y="3648274"/>
                  </a:lnTo>
                  <a:lnTo>
                    <a:pt x="3988645" y="3648274"/>
                  </a:lnTo>
                  <a:lnTo>
                    <a:pt x="3954288" y="3648274"/>
                  </a:lnTo>
                  <a:lnTo>
                    <a:pt x="3809758" y="3648274"/>
                  </a:lnTo>
                  <a:lnTo>
                    <a:pt x="3775402" y="3648274"/>
                  </a:lnTo>
                  <a:lnTo>
                    <a:pt x="3774054" y="3648274"/>
                  </a:lnTo>
                  <a:cubicBezTo>
                    <a:pt x="3772875" y="3648181"/>
                    <a:pt x="3770292" y="3648250"/>
                    <a:pt x="3767710" y="3647834"/>
                  </a:cubicBezTo>
                  <a:cubicBezTo>
                    <a:pt x="3746632" y="3645671"/>
                    <a:pt x="3728547" y="3621783"/>
                    <a:pt x="3743870" y="3594233"/>
                  </a:cubicBezTo>
                  <a:lnTo>
                    <a:pt x="3869006" y="3378056"/>
                  </a:lnTo>
                  <a:lnTo>
                    <a:pt x="3742854" y="3204569"/>
                  </a:lnTo>
                  <a:cubicBezTo>
                    <a:pt x="3728957" y="3181295"/>
                    <a:pt x="3746595" y="3154862"/>
                    <a:pt x="3767673" y="3153075"/>
                  </a:cubicBezTo>
                  <a:cubicBezTo>
                    <a:pt x="3770255" y="3152731"/>
                    <a:pt x="3772837" y="3152788"/>
                    <a:pt x="3774017" y="3152711"/>
                  </a:cubicBezTo>
                  <a:close/>
                  <a:moveTo>
                    <a:pt x="2818932" y="3152711"/>
                  </a:moveTo>
                  <a:lnTo>
                    <a:pt x="2820279" y="3152711"/>
                  </a:lnTo>
                  <a:lnTo>
                    <a:pt x="2854638" y="3152711"/>
                  </a:lnTo>
                  <a:lnTo>
                    <a:pt x="2999166" y="3152711"/>
                  </a:lnTo>
                  <a:lnTo>
                    <a:pt x="3033525" y="3152711"/>
                  </a:lnTo>
                  <a:lnTo>
                    <a:pt x="3034871" y="3152711"/>
                  </a:lnTo>
                  <a:lnTo>
                    <a:pt x="3040635" y="3152931"/>
                  </a:lnTo>
                  <a:cubicBezTo>
                    <a:pt x="3061186" y="3154345"/>
                    <a:pt x="3067012" y="3166392"/>
                    <a:pt x="3076020" y="3179361"/>
                  </a:cubicBezTo>
                  <a:lnTo>
                    <a:pt x="3205526" y="3357465"/>
                  </a:lnTo>
                  <a:cubicBezTo>
                    <a:pt x="3213497" y="3369409"/>
                    <a:pt x="3212867" y="3381477"/>
                    <a:pt x="3204046" y="3397389"/>
                  </a:cubicBezTo>
                  <a:lnTo>
                    <a:pt x="3077214" y="3616549"/>
                  </a:lnTo>
                  <a:cubicBezTo>
                    <a:pt x="3068208" y="3632249"/>
                    <a:pt x="3061223" y="3646296"/>
                    <a:pt x="3040672" y="3648009"/>
                  </a:cubicBezTo>
                  <a:lnTo>
                    <a:pt x="3034907" y="3648274"/>
                  </a:lnTo>
                  <a:lnTo>
                    <a:pt x="3033558" y="3648274"/>
                  </a:lnTo>
                  <a:lnTo>
                    <a:pt x="2999202" y="3648274"/>
                  </a:lnTo>
                  <a:lnTo>
                    <a:pt x="2854674" y="3648274"/>
                  </a:lnTo>
                  <a:lnTo>
                    <a:pt x="2820315" y="3648274"/>
                  </a:lnTo>
                  <a:lnTo>
                    <a:pt x="2818967" y="3648274"/>
                  </a:lnTo>
                  <a:cubicBezTo>
                    <a:pt x="2817789" y="3648181"/>
                    <a:pt x="2815207" y="3648250"/>
                    <a:pt x="2812623" y="3647834"/>
                  </a:cubicBezTo>
                  <a:cubicBezTo>
                    <a:pt x="2791546" y="3645671"/>
                    <a:pt x="2773461" y="3621783"/>
                    <a:pt x="2788786" y="3594233"/>
                  </a:cubicBezTo>
                  <a:lnTo>
                    <a:pt x="2913920" y="3378056"/>
                  </a:lnTo>
                  <a:lnTo>
                    <a:pt x="2787769" y="3204569"/>
                  </a:lnTo>
                  <a:cubicBezTo>
                    <a:pt x="2773870" y="3181295"/>
                    <a:pt x="2791509" y="3154862"/>
                    <a:pt x="2812587" y="3153075"/>
                  </a:cubicBezTo>
                  <a:cubicBezTo>
                    <a:pt x="2815168" y="3152731"/>
                    <a:pt x="2817753" y="3152788"/>
                    <a:pt x="2818932" y="3152711"/>
                  </a:cubicBezTo>
                  <a:close/>
                  <a:moveTo>
                    <a:pt x="1863829" y="3152711"/>
                  </a:moveTo>
                  <a:lnTo>
                    <a:pt x="1865178" y="3152711"/>
                  </a:lnTo>
                  <a:lnTo>
                    <a:pt x="1899536" y="3152711"/>
                  </a:lnTo>
                  <a:lnTo>
                    <a:pt x="2044067" y="3152711"/>
                  </a:lnTo>
                  <a:lnTo>
                    <a:pt x="2078425" y="3152711"/>
                  </a:lnTo>
                  <a:lnTo>
                    <a:pt x="2079773" y="3152711"/>
                  </a:lnTo>
                  <a:lnTo>
                    <a:pt x="2085538" y="3152931"/>
                  </a:lnTo>
                  <a:cubicBezTo>
                    <a:pt x="2106088" y="3154345"/>
                    <a:pt x="2111915" y="3166392"/>
                    <a:pt x="2120925" y="3179361"/>
                  </a:cubicBezTo>
                  <a:lnTo>
                    <a:pt x="2250428" y="3357465"/>
                  </a:lnTo>
                  <a:cubicBezTo>
                    <a:pt x="2258398" y="3369409"/>
                    <a:pt x="2257766" y="3381477"/>
                    <a:pt x="2248947" y="3397389"/>
                  </a:cubicBezTo>
                  <a:lnTo>
                    <a:pt x="2122117" y="3616549"/>
                  </a:lnTo>
                  <a:cubicBezTo>
                    <a:pt x="2113109" y="3632249"/>
                    <a:pt x="2106124" y="3646296"/>
                    <a:pt x="2085573" y="3648009"/>
                  </a:cubicBezTo>
                  <a:lnTo>
                    <a:pt x="2079809" y="3648274"/>
                  </a:lnTo>
                  <a:lnTo>
                    <a:pt x="2078462" y="3648274"/>
                  </a:lnTo>
                  <a:lnTo>
                    <a:pt x="2044102" y="3648274"/>
                  </a:lnTo>
                  <a:lnTo>
                    <a:pt x="1899573" y="3648274"/>
                  </a:lnTo>
                  <a:lnTo>
                    <a:pt x="1865214" y="3648274"/>
                  </a:lnTo>
                  <a:lnTo>
                    <a:pt x="1863867" y="3648274"/>
                  </a:lnTo>
                  <a:cubicBezTo>
                    <a:pt x="1862687" y="3648181"/>
                    <a:pt x="1860104" y="3648250"/>
                    <a:pt x="1857521" y="3647834"/>
                  </a:cubicBezTo>
                  <a:cubicBezTo>
                    <a:pt x="1836446" y="3645671"/>
                    <a:pt x="1818361" y="3621783"/>
                    <a:pt x="1833684" y="3594233"/>
                  </a:cubicBezTo>
                  <a:lnTo>
                    <a:pt x="1958818" y="3378056"/>
                  </a:lnTo>
                  <a:lnTo>
                    <a:pt x="1832667" y="3204569"/>
                  </a:lnTo>
                  <a:cubicBezTo>
                    <a:pt x="1818769" y="3181295"/>
                    <a:pt x="1836408" y="3154862"/>
                    <a:pt x="1857487" y="3153075"/>
                  </a:cubicBezTo>
                  <a:cubicBezTo>
                    <a:pt x="1860070" y="3152731"/>
                    <a:pt x="1862653" y="3152788"/>
                    <a:pt x="1863829" y="3152711"/>
                  </a:cubicBezTo>
                  <a:close/>
                  <a:moveTo>
                    <a:pt x="908728" y="3152711"/>
                  </a:moveTo>
                  <a:lnTo>
                    <a:pt x="910077" y="3152711"/>
                  </a:lnTo>
                  <a:lnTo>
                    <a:pt x="944434" y="3152711"/>
                  </a:lnTo>
                  <a:lnTo>
                    <a:pt x="1088964" y="3152711"/>
                  </a:lnTo>
                  <a:lnTo>
                    <a:pt x="1123321" y="3152711"/>
                  </a:lnTo>
                  <a:lnTo>
                    <a:pt x="1124668" y="3152711"/>
                  </a:lnTo>
                  <a:lnTo>
                    <a:pt x="1130434" y="3152931"/>
                  </a:lnTo>
                  <a:cubicBezTo>
                    <a:pt x="1150981" y="3154345"/>
                    <a:pt x="1156809" y="3166392"/>
                    <a:pt x="1165817" y="3179361"/>
                  </a:cubicBezTo>
                  <a:lnTo>
                    <a:pt x="1295320" y="3357465"/>
                  </a:lnTo>
                  <a:cubicBezTo>
                    <a:pt x="1303294" y="3369409"/>
                    <a:pt x="1302666" y="3381477"/>
                    <a:pt x="1293843" y="3397389"/>
                  </a:cubicBezTo>
                  <a:lnTo>
                    <a:pt x="1167011" y="3616549"/>
                  </a:lnTo>
                  <a:cubicBezTo>
                    <a:pt x="1158002" y="3632249"/>
                    <a:pt x="1151019" y="3646296"/>
                    <a:pt x="1130470" y="3648009"/>
                  </a:cubicBezTo>
                  <a:lnTo>
                    <a:pt x="1124705" y="3648274"/>
                  </a:lnTo>
                  <a:lnTo>
                    <a:pt x="1123357" y="3648274"/>
                  </a:lnTo>
                  <a:lnTo>
                    <a:pt x="1089000" y="3648274"/>
                  </a:lnTo>
                  <a:lnTo>
                    <a:pt x="944469" y="3648274"/>
                  </a:lnTo>
                  <a:lnTo>
                    <a:pt x="910112" y="3648274"/>
                  </a:lnTo>
                  <a:lnTo>
                    <a:pt x="908765" y="3648274"/>
                  </a:lnTo>
                  <a:cubicBezTo>
                    <a:pt x="907586" y="3648181"/>
                    <a:pt x="905002" y="3648250"/>
                    <a:pt x="902420" y="3647834"/>
                  </a:cubicBezTo>
                  <a:cubicBezTo>
                    <a:pt x="881343" y="3645671"/>
                    <a:pt x="863258" y="3621783"/>
                    <a:pt x="878582" y="3594233"/>
                  </a:cubicBezTo>
                  <a:lnTo>
                    <a:pt x="1003717" y="3378056"/>
                  </a:lnTo>
                  <a:lnTo>
                    <a:pt x="877566" y="3204569"/>
                  </a:lnTo>
                  <a:cubicBezTo>
                    <a:pt x="863667" y="3181295"/>
                    <a:pt x="881307" y="3154862"/>
                    <a:pt x="902384" y="3153075"/>
                  </a:cubicBezTo>
                  <a:cubicBezTo>
                    <a:pt x="904966" y="3152731"/>
                    <a:pt x="907549" y="3152788"/>
                    <a:pt x="908728" y="3152711"/>
                  </a:cubicBezTo>
                  <a:close/>
                  <a:moveTo>
                    <a:pt x="0" y="3152711"/>
                  </a:moveTo>
                  <a:lnTo>
                    <a:pt x="133861" y="3152711"/>
                  </a:lnTo>
                  <a:lnTo>
                    <a:pt x="168218" y="3152711"/>
                  </a:lnTo>
                  <a:lnTo>
                    <a:pt x="169566" y="3152711"/>
                  </a:lnTo>
                  <a:lnTo>
                    <a:pt x="175331" y="3152931"/>
                  </a:lnTo>
                  <a:cubicBezTo>
                    <a:pt x="195881" y="3154345"/>
                    <a:pt x="201707" y="3166392"/>
                    <a:pt x="210717" y="3179361"/>
                  </a:cubicBezTo>
                  <a:lnTo>
                    <a:pt x="340221" y="3357465"/>
                  </a:lnTo>
                  <a:cubicBezTo>
                    <a:pt x="348192" y="3369409"/>
                    <a:pt x="347562" y="3381477"/>
                    <a:pt x="338743" y="3397389"/>
                  </a:cubicBezTo>
                  <a:lnTo>
                    <a:pt x="211910" y="3616549"/>
                  </a:lnTo>
                  <a:cubicBezTo>
                    <a:pt x="202901" y="3632249"/>
                    <a:pt x="195918" y="3646296"/>
                    <a:pt x="175368" y="3648009"/>
                  </a:cubicBezTo>
                  <a:lnTo>
                    <a:pt x="169602" y="3648274"/>
                  </a:lnTo>
                  <a:lnTo>
                    <a:pt x="168255" y="3648274"/>
                  </a:lnTo>
                  <a:lnTo>
                    <a:pt x="133898" y="3648274"/>
                  </a:lnTo>
                  <a:lnTo>
                    <a:pt x="0" y="3648274"/>
                  </a:lnTo>
                  <a:lnTo>
                    <a:pt x="0" y="3462038"/>
                  </a:lnTo>
                  <a:lnTo>
                    <a:pt x="48613" y="3378056"/>
                  </a:lnTo>
                  <a:lnTo>
                    <a:pt x="0" y="3311202"/>
                  </a:lnTo>
                  <a:close/>
                  <a:moveTo>
                    <a:pt x="9982191" y="2966918"/>
                  </a:moveTo>
                  <a:lnTo>
                    <a:pt x="9983539" y="2966918"/>
                  </a:lnTo>
                  <a:lnTo>
                    <a:pt x="10017896" y="2966918"/>
                  </a:lnTo>
                  <a:lnTo>
                    <a:pt x="10162427" y="2966918"/>
                  </a:lnTo>
                  <a:lnTo>
                    <a:pt x="10196784" y="2966918"/>
                  </a:lnTo>
                  <a:lnTo>
                    <a:pt x="10198131" y="2966918"/>
                  </a:lnTo>
                  <a:lnTo>
                    <a:pt x="10203897" y="2967138"/>
                  </a:lnTo>
                  <a:cubicBezTo>
                    <a:pt x="10224446" y="2968552"/>
                    <a:pt x="10230273" y="2980599"/>
                    <a:pt x="10239281" y="2993568"/>
                  </a:cubicBezTo>
                  <a:lnTo>
                    <a:pt x="10291864" y="3065884"/>
                  </a:lnTo>
                  <a:lnTo>
                    <a:pt x="10291864" y="3341958"/>
                  </a:lnTo>
                  <a:lnTo>
                    <a:pt x="10240475" y="3430756"/>
                  </a:lnTo>
                  <a:cubicBezTo>
                    <a:pt x="10231467" y="3446456"/>
                    <a:pt x="10224482" y="3460503"/>
                    <a:pt x="10203933" y="3462216"/>
                  </a:cubicBezTo>
                  <a:lnTo>
                    <a:pt x="10198167" y="3462481"/>
                  </a:lnTo>
                  <a:lnTo>
                    <a:pt x="10196820" y="3462481"/>
                  </a:lnTo>
                  <a:lnTo>
                    <a:pt x="10162462" y="3462481"/>
                  </a:lnTo>
                  <a:lnTo>
                    <a:pt x="10017932" y="3462481"/>
                  </a:lnTo>
                  <a:lnTo>
                    <a:pt x="9983575" y="3462481"/>
                  </a:lnTo>
                  <a:lnTo>
                    <a:pt x="9982227" y="3462481"/>
                  </a:lnTo>
                  <a:cubicBezTo>
                    <a:pt x="9981047" y="3462388"/>
                    <a:pt x="9978465" y="3462457"/>
                    <a:pt x="9975882" y="3462041"/>
                  </a:cubicBezTo>
                  <a:cubicBezTo>
                    <a:pt x="9954805" y="3459878"/>
                    <a:pt x="9936720" y="3435990"/>
                    <a:pt x="9952044" y="3408440"/>
                  </a:cubicBezTo>
                  <a:lnTo>
                    <a:pt x="10077179" y="3192263"/>
                  </a:lnTo>
                  <a:lnTo>
                    <a:pt x="9951028" y="3018776"/>
                  </a:lnTo>
                  <a:cubicBezTo>
                    <a:pt x="9937129" y="2995502"/>
                    <a:pt x="9954769" y="2969069"/>
                    <a:pt x="9975846" y="2967282"/>
                  </a:cubicBezTo>
                  <a:cubicBezTo>
                    <a:pt x="9978429" y="2966938"/>
                    <a:pt x="9981011" y="2966995"/>
                    <a:pt x="9982191" y="2966918"/>
                  </a:cubicBezTo>
                  <a:close/>
                  <a:moveTo>
                    <a:pt x="9027087" y="2966918"/>
                  </a:moveTo>
                  <a:lnTo>
                    <a:pt x="9028435" y="2966918"/>
                  </a:lnTo>
                  <a:lnTo>
                    <a:pt x="9062792" y="2966918"/>
                  </a:lnTo>
                  <a:lnTo>
                    <a:pt x="9207323" y="2966918"/>
                  </a:lnTo>
                  <a:lnTo>
                    <a:pt x="9241680" y="2966918"/>
                  </a:lnTo>
                  <a:lnTo>
                    <a:pt x="9243027" y="2966918"/>
                  </a:lnTo>
                  <a:lnTo>
                    <a:pt x="9248793" y="2967138"/>
                  </a:lnTo>
                  <a:cubicBezTo>
                    <a:pt x="9269342" y="2968552"/>
                    <a:pt x="9275169" y="2980599"/>
                    <a:pt x="9284177" y="2993568"/>
                  </a:cubicBezTo>
                  <a:lnTo>
                    <a:pt x="9413682" y="3171672"/>
                  </a:lnTo>
                  <a:cubicBezTo>
                    <a:pt x="9421653" y="3183616"/>
                    <a:pt x="9421024" y="3195684"/>
                    <a:pt x="9412203" y="3211596"/>
                  </a:cubicBezTo>
                  <a:lnTo>
                    <a:pt x="9285371" y="3430756"/>
                  </a:lnTo>
                  <a:cubicBezTo>
                    <a:pt x="9276363" y="3446456"/>
                    <a:pt x="9269378" y="3460503"/>
                    <a:pt x="9248829" y="3462216"/>
                  </a:cubicBezTo>
                  <a:lnTo>
                    <a:pt x="9243063" y="3462481"/>
                  </a:lnTo>
                  <a:lnTo>
                    <a:pt x="9241716" y="3462481"/>
                  </a:lnTo>
                  <a:lnTo>
                    <a:pt x="9207358" y="3462481"/>
                  </a:lnTo>
                  <a:lnTo>
                    <a:pt x="9062828" y="3462481"/>
                  </a:lnTo>
                  <a:lnTo>
                    <a:pt x="9028471" y="3462481"/>
                  </a:lnTo>
                  <a:lnTo>
                    <a:pt x="9027123" y="3462481"/>
                  </a:lnTo>
                  <a:cubicBezTo>
                    <a:pt x="9025943" y="3462388"/>
                    <a:pt x="9023361" y="3462457"/>
                    <a:pt x="9020778" y="3462041"/>
                  </a:cubicBezTo>
                  <a:cubicBezTo>
                    <a:pt x="8999701" y="3459878"/>
                    <a:pt x="8981616" y="3435990"/>
                    <a:pt x="8996940" y="3408440"/>
                  </a:cubicBezTo>
                  <a:lnTo>
                    <a:pt x="9122075" y="3192263"/>
                  </a:lnTo>
                  <a:lnTo>
                    <a:pt x="8995924" y="3018776"/>
                  </a:lnTo>
                  <a:cubicBezTo>
                    <a:pt x="8982025" y="2995502"/>
                    <a:pt x="8999665" y="2969069"/>
                    <a:pt x="9020742" y="2967282"/>
                  </a:cubicBezTo>
                  <a:cubicBezTo>
                    <a:pt x="9023325" y="2966938"/>
                    <a:pt x="9025907" y="2966995"/>
                    <a:pt x="9027087" y="2966918"/>
                  </a:cubicBezTo>
                  <a:close/>
                  <a:moveTo>
                    <a:pt x="8071983" y="2966918"/>
                  </a:moveTo>
                  <a:lnTo>
                    <a:pt x="8073331" y="2966918"/>
                  </a:lnTo>
                  <a:lnTo>
                    <a:pt x="8107688" y="2966918"/>
                  </a:lnTo>
                  <a:lnTo>
                    <a:pt x="8252219" y="2966918"/>
                  </a:lnTo>
                  <a:lnTo>
                    <a:pt x="8286576" y="2966918"/>
                  </a:lnTo>
                  <a:lnTo>
                    <a:pt x="8287923" y="2966918"/>
                  </a:lnTo>
                  <a:lnTo>
                    <a:pt x="8293689" y="2967138"/>
                  </a:lnTo>
                  <a:cubicBezTo>
                    <a:pt x="8314238" y="2968552"/>
                    <a:pt x="8320065" y="2980599"/>
                    <a:pt x="8329073" y="2993568"/>
                  </a:cubicBezTo>
                  <a:lnTo>
                    <a:pt x="8458578" y="3171672"/>
                  </a:lnTo>
                  <a:cubicBezTo>
                    <a:pt x="8466549" y="3183616"/>
                    <a:pt x="8465920" y="3195684"/>
                    <a:pt x="8457099" y="3211596"/>
                  </a:cubicBezTo>
                  <a:lnTo>
                    <a:pt x="8330267" y="3430756"/>
                  </a:lnTo>
                  <a:cubicBezTo>
                    <a:pt x="8321259" y="3446456"/>
                    <a:pt x="8314274" y="3460503"/>
                    <a:pt x="8293725" y="3462216"/>
                  </a:cubicBezTo>
                  <a:lnTo>
                    <a:pt x="8287959" y="3462481"/>
                  </a:lnTo>
                  <a:lnTo>
                    <a:pt x="8286612" y="3462481"/>
                  </a:lnTo>
                  <a:lnTo>
                    <a:pt x="8252254" y="3462481"/>
                  </a:lnTo>
                  <a:lnTo>
                    <a:pt x="8107724" y="3462481"/>
                  </a:lnTo>
                  <a:lnTo>
                    <a:pt x="8073367" y="3462481"/>
                  </a:lnTo>
                  <a:lnTo>
                    <a:pt x="8072019" y="3462481"/>
                  </a:lnTo>
                  <a:cubicBezTo>
                    <a:pt x="8070839" y="3462388"/>
                    <a:pt x="8068257" y="3462457"/>
                    <a:pt x="8065674" y="3462041"/>
                  </a:cubicBezTo>
                  <a:cubicBezTo>
                    <a:pt x="8044597" y="3459878"/>
                    <a:pt x="8026512" y="3435990"/>
                    <a:pt x="8041836" y="3408440"/>
                  </a:cubicBezTo>
                  <a:lnTo>
                    <a:pt x="8166971" y="3192263"/>
                  </a:lnTo>
                  <a:lnTo>
                    <a:pt x="8040820" y="3018776"/>
                  </a:lnTo>
                  <a:cubicBezTo>
                    <a:pt x="8026921" y="2995502"/>
                    <a:pt x="8044561" y="2969069"/>
                    <a:pt x="8065638" y="2967282"/>
                  </a:cubicBezTo>
                  <a:cubicBezTo>
                    <a:pt x="8068221" y="2966938"/>
                    <a:pt x="8070803" y="2966995"/>
                    <a:pt x="8071983" y="2966918"/>
                  </a:cubicBezTo>
                  <a:close/>
                  <a:moveTo>
                    <a:pt x="7116879" y="2966918"/>
                  </a:moveTo>
                  <a:lnTo>
                    <a:pt x="7118227" y="2966918"/>
                  </a:lnTo>
                  <a:lnTo>
                    <a:pt x="7152584" y="2966918"/>
                  </a:lnTo>
                  <a:lnTo>
                    <a:pt x="7297115" y="2966918"/>
                  </a:lnTo>
                  <a:lnTo>
                    <a:pt x="7331472" y="2966918"/>
                  </a:lnTo>
                  <a:lnTo>
                    <a:pt x="7332820" y="2966918"/>
                  </a:lnTo>
                  <a:lnTo>
                    <a:pt x="7338585" y="2967138"/>
                  </a:lnTo>
                  <a:cubicBezTo>
                    <a:pt x="7359134" y="2968552"/>
                    <a:pt x="7364960" y="2980599"/>
                    <a:pt x="7373969" y="2993568"/>
                  </a:cubicBezTo>
                  <a:lnTo>
                    <a:pt x="7503474" y="3171672"/>
                  </a:lnTo>
                  <a:cubicBezTo>
                    <a:pt x="7511445" y="3183616"/>
                    <a:pt x="7510816" y="3195684"/>
                    <a:pt x="7501995" y="3211596"/>
                  </a:cubicBezTo>
                  <a:lnTo>
                    <a:pt x="7375163" y="3430756"/>
                  </a:lnTo>
                  <a:cubicBezTo>
                    <a:pt x="7366155" y="3446456"/>
                    <a:pt x="7359170" y="3460503"/>
                    <a:pt x="7338621" y="3462216"/>
                  </a:cubicBezTo>
                  <a:lnTo>
                    <a:pt x="7332856" y="3462481"/>
                  </a:lnTo>
                  <a:lnTo>
                    <a:pt x="7331508" y="3462481"/>
                  </a:lnTo>
                  <a:lnTo>
                    <a:pt x="7297151" y="3462481"/>
                  </a:lnTo>
                  <a:lnTo>
                    <a:pt x="7152620" y="3462481"/>
                  </a:lnTo>
                  <a:lnTo>
                    <a:pt x="7118263" y="3462481"/>
                  </a:lnTo>
                  <a:lnTo>
                    <a:pt x="7116915" y="3462481"/>
                  </a:lnTo>
                  <a:cubicBezTo>
                    <a:pt x="7115736" y="3462388"/>
                    <a:pt x="7113153" y="3462457"/>
                    <a:pt x="7110570" y="3462041"/>
                  </a:cubicBezTo>
                  <a:cubicBezTo>
                    <a:pt x="7089493" y="3459878"/>
                    <a:pt x="7071408" y="3435990"/>
                    <a:pt x="7086733" y="3408440"/>
                  </a:cubicBezTo>
                  <a:lnTo>
                    <a:pt x="7211867" y="3192263"/>
                  </a:lnTo>
                  <a:lnTo>
                    <a:pt x="7085716" y="3018776"/>
                  </a:lnTo>
                  <a:cubicBezTo>
                    <a:pt x="7071818" y="2995502"/>
                    <a:pt x="7089457" y="2969069"/>
                    <a:pt x="7110534" y="2967282"/>
                  </a:cubicBezTo>
                  <a:cubicBezTo>
                    <a:pt x="7113117" y="2966938"/>
                    <a:pt x="7115700" y="2966995"/>
                    <a:pt x="7116879" y="2966918"/>
                  </a:cubicBezTo>
                  <a:close/>
                  <a:moveTo>
                    <a:pt x="6161775" y="2966918"/>
                  </a:moveTo>
                  <a:lnTo>
                    <a:pt x="6163123" y="2966918"/>
                  </a:lnTo>
                  <a:lnTo>
                    <a:pt x="6197480" y="2966918"/>
                  </a:lnTo>
                  <a:lnTo>
                    <a:pt x="6342011" y="2966918"/>
                  </a:lnTo>
                  <a:lnTo>
                    <a:pt x="6376368" y="2966918"/>
                  </a:lnTo>
                  <a:lnTo>
                    <a:pt x="6377716" y="2966918"/>
                  </a:lnTo>
                  <a:lnTo>
                    <a:pt x="6383481" y="2967138"/>
                  </a:lnTo>
                  <a:cubicBezTo>
                    <a:pt x="6404031" y="2968552"/>
                    <a:pt x="6409857" y="2980599"/>
                    <a:pt x="6418865" y="2993568"/>
                  </a:cubicBezTo>
                  <a:lnTo>
                    <a:pt x="6548370" y="3171672"/>
                  </a:lnTo>
                  <a:cubicBezTo>
                    <a:pt x="6556341" y="3183616"/>
                    <a:pt x="6555712" y="3195684"/>
                    <a:pt x="6546891" y="3211596"/>
                  </a:cubicBezTo>
                  <a:lnTo>
                    <a:pt x="6420059" y="3430756"/>
                  </a:lnTo>
                  <a:cubicBezTo>
                    <a:pt x="6411051" y="3446456"/>
                    <a:pt x="6404067" y="3460503"/>
                    <a:pt x="6383517" y="3462216"/>
                  </a:cubicBezTo>
                  <a:lnTo>
                    <a:pt x="6377752" y="3462481"/>
                  </a:lnTo>
                  <a:lnTo>
                    <a:pt x="6376404" y="3462481"/>
                  </a:lnTo>
                  <a:lnTo>
                    <a:pt x="6342047" y="3462481"/>
                  </a:lnTo>
                  <a:lnTo>
                    <a:pt x="6197516" y="3462481"/>
                  </a:lnTo>
                  <a:lnTo>
                    <a:pt x="6163159" y="3462481"/>
                  </a:lnTo>
                  <a:lnTo>
                    <a:pt x="6161811" y="3462481"/>
                  </a:lnTo>
                  <a:cubicBezTo>
                    <a:pt x="6160632" y="3462388"/>
                    <a:pt x="6158049" y="3462457"/>
                    <a:pt x="6155466" y="3462041"/>
                  </a:cubicBezTo>
                  <a:cubicBezTo>
                    <a:pt x="6134389" y="3459878"/>
                    <a:pt x="6116304" y="3435990"/>
                    <a:pt x="6131629" y="3408440"/>
                  </a:cubicBezTo>
                  <a:lnTo>
                    <a:pt x="6256763" y="3192263"/>
                  </a:lnTo>
                  <a:lnTo>
                    <a:pt x="6130612" y="3018776"/>
                  </a:lnTo>
                  <a:cubicBezTo>
                    <a:pt x="6116714" y="2995502"/>
                    <a:pt x="6134353" y="2969069"/>
                    <a:pt x="6155430" y="2967282"/>
                  </a:cubicBezTo>
                  <a:cubicBezTo>
                    <a:pt x="6158013" y="2966938"/>
                    <a:pt x="6160596" y="2966995"/>
                    <a:pt x="6161775" y="2966918"/>
                  </a:cubicBezTo>
                  <a:close/>
                  <a:moveTo>
                    <a:pt x="5206671" y="2966918"/>
                  </a:moveTo>
                  <a:lnTo>
                    <a:pt x="5208019" y="2966918"/>
                  </a:lnTo>
                  <a:lnTo>
                    <a:pt x="5242376" y="2966918"/>
                  </a:lnTo>
                  <a:lnTo>
                    <a:pt x="5386907" y="2966918"/>
                  </a:lnTo>
                  <a:lnTo>
                    <a:pt x="5421264" y="2966918"/>
                  </a:lnTo>
                  <a:lnTo>
                    <a:pt x="5422612" y="2966918"/>
                  </a:lnTo>
                  <a:lnTo>
                    <a:pt x="5428377" y="2967138"/>
                  </a:lnTo>
                  <a:cubicBezTo>
                    <a:pt x="5448927" y="2968552"/>
                    <a:pt x="5454753" y="2980599"/>
                    <a:pt x="5463761" y="2993568"/>
                  </a:cubicBezTo>
                  <a:lnTo>
                    <a:pt x="5593266" y="3171672"/>
                  </a:lnTo>
                  <a:cubicBezTo>
                    <a:pt x="5601237" y="3183616"/>
                    <a:pt x="5600608" y="3195684"/>
                    <a:pt x="5591787" y="3211596"/>
                  </a:cubicBezTo>
                  <a:lnTo>
                    <a:pt x="5464955" y="3430756"/>
                  </a:lnTo>
                  <a:cubicBezTo>
                    <a:pt x="5455947" y="3446456"/>
                    <a:pt x="5448963" y="3460503"/>
                    <a:pt x="5428413" y="3462216"/>
                  </a:cubicBezTo>
                  <a:lnTo>
                    <a:pt x="5422648" y="3462481"/>
                  </a:lnTo>
                  <a:lnTo>
                    <a:pt x="5421300" y="3462481"/>
                  </a:lnTo>
                  <a:lnTo>
                    <a:pt x="5386943" y="3462481"/>
                  </a:lnTo>
                  <a:lnTo>
                    <a:pt x="5242412" y="3462481"/>
                  </a:lnTo>
                  <a:lnTo>
                    <a:pt x="5208055" y="3462481"/>
                  </a:lnTo>
                  <a:lnTo>
                    <a:pt x="5206707" y="3462481"/>
                  </a:lnTo>
                  <a:cubicBezTo>
                    <a:pt x="5205528" y="3462388"/>
                    <a:pt x="5202945" y="3462457"/>
                    <a:pt x="5200362" y="3462041"/>
                  </a:cubicBezTo>
                  <a:cubicBezTo>
                    <a:pt x="5179285" y="3459878"/>
                    <a:pt x="5161200" y="3435990"/>
                    <a:pt x="5176525" y="3408440"/>
                  </a:cubicBezTo>
                  <a:lnTo>
                    <a:pt x="5301659" y="3192263"/>
                  </a:lnTo>
                  <a:lnTo>
                    <a:pt x="5175508" y="3018776"/>
                  </a:lnTo>
                  <a:cubicBezTo>
                    <a:pt x="5161610" y="2995502"/>
                    <a:pt x="5179249" y="2969069"/>
                    <a:pt x="5200326" y="2967282"/>
                  </a:cubicBezTo>
                  <a:cubicBezTo>
                    <a:pt x="5202909" y="2966938"/>
                    <a:pt x="5205492" y="2966995"/>
                    <a:pt x="5206671" y="2966918"/>
                  </a:cubicBezTo>
                  <a:close/>
                  <a:moveTo>
                    <a:pt x="4251570" y="2966918"/>
                  </a:moveTo>
                  <a:lnTo>
                    <a:pt x="4252919" y="2966918"/>
                  </a:lnTo>
                  <a:lnTo>
                    <a:pt x="4287275" y="2966918"/>
                  </a:lnTo>
                  <a:lnTo>
                    <a:pt x="4431806" y="2966918"/>
                  </a:lnTo>
                  <a:lnTo>
                    <a:pt x="4466164" y="2966918"/>
                  </a:lnTo>
                  <a:lnTo>
                    <a:pt x="4467510" y="2966918"/>
                  </a:lnTo>
                  <a:lnTo>
                    <a:pt x="4473276" y="2967138"/>
                  </a:lnTo>
                  <a:cubicBezTo>
                    <a:pt x="4493825" y="2968552"/>
                    <a:pt x="4499651" y="2980599"/>
                    <a:pt x="4508659" y="2993568"/>
                  </a:cubicBezTo>
                  <a:lnTo>
                    <a:pt x="4638164" y="3171672"/>
                  </a:lnTo>
                  <a:cubicBezTo>
                    <a:pt x="4646134" y="3183616"/>
                    <a:pt x="4645507" y="3195684"/>
                    <a:pt x="4636684" y="3211596"/>
                  </a:cubicBezTo>
                  <a:lnTo>
                    <a:pt x="4509854" y="3430756"/>
                  </a:lnTo>
                  <a:cubicBezTo>
                    <a:pt x="4500846" y="3446456"/>
                    <a:pt x="4493861" y="3460503"/>
                    <a:pt x="4473312" y="3462216"/>
                  </a:cubicBezTo>
                  <a:lnTo>
                    <a:pt x="4467546" y="3462481"/>
                  </a:lnTo>
                  <a:lnTo>
                    <a:pt x="4466198" y="3462481"/>
                  </a:lnTo>
                  <a:lnTo>
                    <a:pt x="4431842" y="3462481"/>
                  </a:lnTo>
                  <a:lnTo>
                    <a:pt x="4287310" y="3462481"/>
                  </a:lnTo>
                  <a:lnTo>
                    <a:pt x="4252953" y="3462481"/>
                  </a:lnTo>
                  <a:lnTo>
                    <a:pt x="4251605" y="3462481"/>
                  </a:lnTo>
                  <a:cubicBezTo>
                    <a:pt x="4250427" y="3462388"/>
                    <a:pt x="4247845" y="3462457"/>
                    <a:pt x="4245262" y="3462041"/>
                  </a:cubicBezTo>
                  <a:cubicBezTo>
                    <a:pt x="4224184" y="3459878"/>
                    <a:pt x="4206101" y="3435990"/>
                    <a:pt x="4221423" y="3408440"/>
                  </a:cubicBezTo>
                  <a:lnTo>
                    <a:pt x="4346559" y="3192263"/>
                  </a:lnTo>
                  <a:lnTo>
                    <a:pt x="4220407" y="3018776"/>
                  </a:lnTo>
                  <a:cubicBezTo>
                    <a:pt x="4206507" y="2995502"/>
                    <a:pt x="4224148" y="2969069"/>
                    <a:pt x="4245224" y="2967282"/>
                  </a:cubicBezTo>
                  <a:cubicBezTo>
                    <a:pt x="4247808" y="2966938"/>
                    <a:pt x="4250389" y="2966995"/>
                    <a:pt x="4251570" y="2966918"/>
                  </a:cubicBezTo>
                  <a:close/>
                  <a:moveTo>
                    <a:pt x="3296466" y="2966918"/>
                  </a:moveTo>
                  <a:lnTo>
                    <a:pt x="3297813" y="2966918"/>
                  </a:lnTo>
                  <a:lnTo>
                    <a:pt x="3332170" y="2966918"/>
                  </a:lnTo>
                  <a:lnTo>
                    <a:pt x="3476701" y="2966918"/>
                  </a:lnTo>
                  <a:lnTo>
                    <a:pt x="3511059" y="2966918"/>
                  </a:lnTo>
                  <a:lnTo>
                    <a:pt x="3512407" y="2966918"/>
                  </a:lnTo>
                  <a:lnTo>
                    <a:pt x="3518171" y="2967138"/>
                  </a:lnTo>
                  <a:cubicBezTo>
                    <a:pt x="3538722" y="2968552"/>
                    <a:pt x="3544548" y="2980599"/>
                    <a:pt x="3553555" y="2993568"/>
                  </a:cubicBezTo>
                  <a:lnTo>
                    <a:pt x="3683061" y="3171672"/>
                  </a:lnTo>
                  <a:cubicBezTo>
                    <a:pt x="3691031" y="3183616"/>
                    <a:pt x="3690403" y="3195684"/>
                    <a:pt x="3681583" y="3211596"/>
                  </a:cubicBezTo>
                  <a:lnTo>
                    <a:pt x="3554749" y="3430756"/>
                  </a:lnTo>
                  <a:cubicBezTo>
                    <a:pt x="3545741" y="3446456"/>
                    <a:pt x="3538758" y="3460503"/>
                    <a:pt x="3518207" y="3462216"/>
                  </a:cubicBezTo>
                  <a:lnTo>
                    <a:pt x="3512442" y="3462481"/>
                  </a:lnTo>
                  <a:lnTo>
                    <a:pt x="3511094" y="3462481"/>
                  </a:lnTo>
                  <a:lnTo>
                    <a:pt x="3476737" y="3462481"/>
                  </a:lnTo>
                  <a:lnTo>
                    <a:pt x="3332207" y="3462481"/>
                  </a:lnTo>
                  <a:lnTo>
                    <a:pt x="3297849" y="3462481"/>
                  </a:lnTo>
                  <a:lnTo>
                    <a:pt x="3296502" y="3462481"/>
                  </a:lnTo>
                  <a:cubicBezTo>
                    <a:pt x="3295321" y="3462388"/>
                    <a:pt x="3292739" y="3462457"/>
                    <a:pt x="3290156" y="3462041"/>
                  </a:cubicBezTo>
                  <a:cubicBezTo>
                    <a:pt x="3269079" y="3459878"/>
                    <a:pt x="3250994" y="3435990"/>
                    <a:pt x="3266318" y="3408440"/>
                  </a:cubicBezTo>
                  <a:lnTo>
                    <a:pt x="3391453" y="3192263"/>
                  </a:lnTo>
                  <a:lnTo>
                    <a:pt x="3265301" y="3018776"/>
                  </a:lnTo>
                  <a:cubicBezTo>
                    <a:pt x="3251402" y="2995502"/>
                    <a:pt x="3269043" y="2969069"/>
                    <a:pt x="3290120" y="2967282"/>
                  </a:cubicBezTo>
                  <a:cubicBezTo>
                    <a:pt x="3292703" y="2966938"/>
                    <a:pt x="3295285" y="2966995"/>
                    <a:pt x="3296466" y="2966918"/>
                  </a:cubicBezTo>
                  <a:close/>
                  <a:moveTo>
                    <a:pt x="2341380" y="2966918"/>
                  </a:moveTo>
                  <a:lnTo>
                    <a:pt x="2342729" y="2966918"/>
                  </a:lnTo>
                  <a:lnTo>
                    <a:pt x="2377085" y="2966918"/>
                  </a:lnTo>
                  <a:lnTo>
                    <a:pt x="2521615" y="2966918"/>
                  </a:lnTo>
                  <a:lnTo>
                    <a:pt x="2555972" y="2966918"/>
                  </a:lnTo>
                  <a:lnTo>
                    <a:pt x="2557321" y="2966918"/>
                  </a:lnTo>
                  <a:lnTo>
                    <a:pt x="2563086" y="2967138"/>
                  </a:lnTo>
                  <a:cubicBezTo>
                    <a:pt x="2583636" y="2968552"/>
                    <a:pt x="2589462" y="2980599"/>
                    <a:pt x="2598471" y="2993568"/>
                  </a:cubicBezTo>
                  <a:lnTo>
                    <a:pt x="2727975" y="3171672"/>
                  </a:lnTo>
                  <a:cubicBezTo>
                    <a:pt x="2735946" y="3183616"/>
                    <a:pt x="2735317" y="3195684"/>
                    <a:pt x="2726498" y="3211596"/>
                  </a:cubicBezTo>
                  <a:lnTo>
                    <a:pt x="2599665" y="3430756"/>
                  </a:lnTo>
                  <a:cubicBezTo>
                    <a:pt x="2590658" y="3446456"/>
                    <a:pt x="2583672" y="3460503"/>
                    <a:pt x="2563122" y="3462216"/>
                  </a:cubicBezTo>
                  <a:lnTo>
                    <a:pt x="2557358" y="3462481"/>
                  </a:lnTo>
                  <a:lnTo>
                    <a:pt x="2556008" y="3462481"/>
                  </a:lnTo>
                  <a:lnTo>
                    <a:pt x="2521652" y="3462481"/>
                  </a:lnTo>
                  <a:lnTo>
                    <a:pt x="2377122" y="3462481"/>
                  </a:lnTo>
                  <a:lnTo>
                    <a:pt x="2342766" y="3462481"/>
                  </a:lnTo>
                  <a:lnTo>
                    <a:pt x="2341417" y="3462481"/>
                  </a:lnTo>
                  <a:cubicBezTo>
                    <a:pt x="2340238" y="3462388"/>
                    <a:pt x="2337655" y="3462457"/>
                    <a:pt x="2335073" y="3462041"/>
                  </a:cubicBezTo>
                  <a:cubicBezTo>
                    <a:pt x="2313995" y="3459878"/>
                    <a:pt x="2295911" y="3435990"/>
                    <a:pt x="2311235" y="3408440"/>
                  </a:cubicBezTo>
                  <a:lnTo>
                    <a:pt x="2436369" y="3192263"/>
                  </a:lnTo>
                  <a:lnTo>
                    <a:pt x="2310219" y="3018776"/>
                  </a:lnTo>
                  <a:cubicBezTo>
                    <a:pt x="2296319" y="2995502"/>
                    <a:pt x="2313960" y="2969069"/>
                    <a:pt x="2335037" y="2967282"/>
                  </a:cubicBezTo>
                  <a:cubicBezTo>
                    <a:pt x="2337620" y="2966938"/>
                    <a:pt x="2340201" y="2966995"/>
                    <a:pt x="2341380" y="2966918"/>
                  </a:cubicBezTo>
                  <a:close/>
                  <a:moveTo>
                    <a:pt x="1386278" y="2966918"/>
                  </a:moveTo>
                  <a:lnTo>
                    <a:pt x="1387626" y="2966918"/>
                  </a:lnTo>
                  <a:lnTo>
                    <a:pt x="1421983" y="2966918"/>
                  </a:lnTo>
                  <a:lnTo>
                    <a:pt x="1566514" y="2966918"/>
                  </a:lnTo>
                  <a:lnTo>
                    <a:pt x="1600872" y="2966918"/>
                  </a:lnTo>
                  <a:lnTo>
                    <a:pt x="1602220" y="2966918"/>
                  </a:lnTo>
                  <a:lnTo>
                    <a:pt x="1607986" y="2967138"/>
                  </a:lnTo>
                  <a:cubicBezTo>
                    <a:pt x="1628535" y="2968552"/>
                    <a:pt x="1634361" y="2980599"/>
                    <a:pt x="1643369" y="2993568"/>
                  </a:cubicBezTo>
                  <a:lnTo>
                    <a:pt x="1772874" y="3171672"/>
                  </a:lnTo>
                  <a:cubicBezTo>
                    <a:pt x="1780847" y="3183616"/>
                    <a:pt x="1780216" y="3195684"/>
                    <a:pt x="1771396" y="3211596"/>
                  </a:cubicBezTo>
                  <a:lnTo>
                    <a:pt x="1644565" y="3430756"/>
                  </a:lnTo>
                  <a:cubicBezTo>
                    <a:pt x="1635555" y="3446456"/>
                    <a:pt x="1628571" y="3460503"/>
                    <a:pt x="1608021" y="3462216"/>
                  </a:cubicBezTo>
                  <a:lnTo>
                    <a:pt x="1602255" y="3462481"/>
                  </a:lnTo>
                  <a:lnTo>
                    <a:pt x="1600908" y="3462481"/>
                  </a:lnTo>
                  <a:lnTo>
                    <a:pt x="1566551" y="3462481"/>
                  </a:lnTo>
                  <a:lnTo>
                    <a:pt x="1422019" y="3462481"/>
                  </a:lnTo>
                  <a:lnTo>
                    <a:pt x="1387662" y="3462481"/>
                  </a:lnTo>
                  <a:lnTo>
                    <a:pt x="1386315" y="3462481"/>
                  </a:lnTo>
                  <a:cubicBezTo>
                    <a:pt x="1385134" y="3462388"/>
                    <a:pt x="1382552" y="3462457"/>
                    <a:pt x="1379970" y="3462041"/>
                  </a:cubicBezTo>
                  <a:cubicBezTo>
                    <a:pt x="1358893" y="3459878"/>
                    <a:pt x="1340807" y="3435990"/>
                    <a:pt x="1356132" y="3408440"/>
                  </a:cubicBezTo>
                  <a:lnTo>
                    <a:pt x="1481268" y="3192263"/>
                  </a:lnTo>
                  <a:lnTo>
                    <a:pt x="1355115" y="3018776"/>
                  </a:lnTo>
                  <a:cubicBezTo>
                    <a:pt x="1341218" y="2995502"/>
                    <a:pt x="1358855" y="2969069"/>
                    <a:pt x="1379933" y="2967282"/>
                  </a:cubicBezTo>
                  <a:cubicBezTo>
                    <a:pt x="1382515" y="2966938"/>
                    <a:pt x="1385100" y="2966995"/>
                    <a:pt x="1386278" y="2966918"/>
                  </a:cubicBezTo>
                  <a:close/>
                  <a:moveTo>
                    <a:pt x="431178" y="2966918"/>
                  </a:moveTo>
                  <a:lnTo>
                    <a:pt x="432525" y="2966918"/>
                  </a:lnTo>
                  <a:lnTo>
                    <a:pt x="466884" y="2966918"/>
                  </a:lnTo>
                  <a:lnTo>
                    <a:pt x="611413" y="2966918"/>
                  </a:lnTo>
                  <a:lnTo>
                    <a:pt x="645770" y="2966918"/>
                  </a:lnTo>
                  <a:lnTo>
                    <a:pt x="647118" y="2966918"/>
                  </a:lnTo>
                  <a:lnTo>
                    <a:pt x="652883" y="2967138"/>
                  </a:lnTo>
                  <a:cubicBezTo>
                    <a:pt x="673433" y="2968552"/>
                    <a:pt x="679260" y="2980599"/>
                    <a:pt x="688267" y="2993568"/>
                  </a:cubicBezTo>
                  <a:lnTo>
                    <a:pt x="817773" y="3171672"/>
                  </a:lnTo>
                  <a:cubicBezTo>
                    <a:pt x="825744" y="3183616"/>
                    <a:pt x="825114" y="3195684"/>
                    <a:pt x="816294" y="3211596"/>
                  </a:cubicBezTo>
                  <a:lnTo>
                    <a:pt x="689461" y="3430756"/>
                  </a:lnTo>
                  <a:cubicBezTo>
                    <a:pt x="680453" y="3446456"/>
                    <a:pt x="673469" y="3460503"/>
                    <a:pt x="652919" y="3462216"/>
                  </a:cubicBezTo>
                  <a:lnTo>
                    <a:pt x="647153" y="3462481"/>
                  </a:lnTo>
                  <a:lnTo>
                    <a:pt x="645807" y="3462481"/>
                  </a:lnTo>
                  <a:lnTo>
                    <a:pt x="611449" y="3462481"/>
                  </a:lnTo>
                  <a:lnTo>
                    <a:pt x="466919" y="3462481"/>
                  </a:lnTo>
                  <a:lnTo>
                    <a:pt x="432561" y="3462481"/>
                  </a:lnTo>
                  <a:lnTo>
                    <a:pt x="431213" y="3462481"/>
                  </a:lnTo>
                  <a:cubicBezTo>
                    <a:pt x="430035" y="3462388"/>
                    <a:pt x="427451" y="3462457"/>
                    <a:pt x="424869" y="3462041"/>
                  </a:cubicBezTo>
                  <a:cubicBezTo>
                    <a:pt x="403792" y="3459878"/>
                    <a:pt x="385707" y="3435990"/>
                    <a:pt x="401032" y="3408440"/>
                  </a:cubicBezTo>
                  <a:lnTo>
                    <a:pt x="526167" y="3192263"/>
                  </a:lnTo>
                  <a:lnTo>
                    <a:pt x="400016" y="3018776"/>
                  </a:lnTo>
                  <a:cubicBezTo>
                    <a:pt x="386116" y="2995502"/>
                    <a:pt x="403756" y="2969069"/>
                    <a:pt x="424833" y="2967282"/>
                  </a:cubicBezTo>
                  <a:cubicBezTo>
                    <a:pt x="427416" y="2966938"/>
                    <a:pt x="429998" y="2966995"/>
                    <a:pt x="431178" y="2966918"/>
                  </a:cubicBezTo>
                  <a:close/>
                  <a:moveTo>
                    <a:pt x="9504639" y="2595702"/>
                  </a:moveTo>
                  <a:lnTo>
                    <a:pt x="9505987" y="2595702"/>
                  </a:lnTo>
                  <a:lnTo>
                    <a:pt x="9540344" y="2595702"/>
                  </a:lnTo>
                  <a:lnTo>
                    <a:pt x="9684875" y="2595702"/>
                  </a:lnTo>
                  <a:lnTo>
                    <a:pt x="9719232" y="2595702"/>
                  </a:lnTo>
                  <a:lnTo>
                    <a:pt x="9720579" y="2595702"/>
                  </a:lnTo>
                  <a:lnTo>
                    <a:pt x="9726345" y="2595922"/>
                  </a:lnTo>
                  <a:cubicBezTo>
                    <a:pt x="9746894" y="2597336"/>
                    <a:pt x="9752721" y="2609383"/>
                    <a:pt x="9761729" y="2622352"/>
                  </a:cubicBezTo>
                  <a:lnTo>
                    <a:pt x="9891234" y="2800456"/>
                  </a:lnTo>
                  <a:cubicBezTo>
                    <a:pt x="9899205" y="2812400"/>
                    <a:pt x="9898576" y="2824468"/>
                    <a:pt x="9889755" y="2840380"/>
                  </a:cubicBezTo>
                  <a:lnTo>
                    <a:pt x="9762923" y="3059540"/>
                  </a:lnTo>
                  <a:cubicBezTo>
                    <a:pt x="9753915" y="3075240"/>
                    <a:pt x="9746930" y="3089287"/>
                    <a:pt x="9726381" y="3091000"/>
                  </a:cubicBezTo>
                  <a:lnTo>
                    <a:pt x="9720615" y="3091265"/>
                  </a:lnTo>
                  <a:lnTo>
                    <a:pt x="9719268" y="3091265"/>
                  </a:lnTo>
                  <a:lnTo>
                    <a:pt x="9684910" y="3091265"/>
                  </a:lnTo>
                  <a:lnTo>
                    <a:pt x="9540380" y="3091265"/>
                  </a:lnTo>
                  <a:lnTo>
                    <a:pt x="9506023" y="3091265"/>
                  </a:lnTo>
                  <a:lnTo>
                    <a:pt x="9504675" y="3091265"/>
                  </a:lnTo>
                  <a:cubicBezTo>
                    <a:pt x="9503495" y="3091172"/>
                    <a:pt x="9500913" y="3091241"/>
                    <a:pt x="9498330" y="3090825"/>
                  </a:cubicBezTo>
                  <a:cubicBezTo>
                    <a:pt x="9477253" y="3088662"/>
                    <a:pt x="9459168" y="3064774"/>
                    <a:pt x="9474492" y="3037224"/>
                  </a:cubicBezTo>
                  <a:lnTo>
                    <a:pt x="9599627" y="2821047"/>
                  </a:lnTo>
                  <a:lnTo>
                    <a:pt x="9473476" y="2647560"/>
                  </a:lnTo>
                  <a:cubicBezTo>
                    <a:pt x="9459577" y="2624286"/>
                    <a:pt x="9477217" y="2597853"/>
                    <a:pt x="9498294" y="2596066"/>
                  </a:cubicBezTo>
                  <a:cubicBezTo>
                    <a:pt x="9500877" y="2595722"/>
                    <a:pt x="9503459" y="2595779"/>
                    <a:pt x="9504639" y="2595702"/>
                  </a:cubicBezTo>
                  <a:close/>
                  <a:moveTo>
                    <a:pt x="8549535" y="2595702"/>
                  </a:moveTo>
                  <a:lnTo>
                    <a:pt x="8550883" y="2595702"/>
                  </a:lnTo>
                  <a:lnTo>
                    <a:pt x="8585240" y="2595702"/>
                  </a:lnTo>
                  <a:lnTo>
                    <a:pt x="8729771" y="2595702"/>
                  </a:lnTo>
                  <a:lnTo>
                    <a:pt x="8764128" y="2595702"/>
                  </a:lnTo>
                  <a:lnTo>
                    <a:pt x="8765475" y="2595702"/>
                  </a:lnTo>
                  <a:lnTo>
                    <a:pt x="8771241" y="2595922"/>
                  </a:lnTo>
                  <a:cubicBezTo>
                    <a:pt x="8791790" y="2597336"/>
                    <a:pt x="8797617" y="2609383"/>
                    <a:pt x="8806625" y="2622352"/>
                  </a:cubicBezTo>
                  <a:lnTo>
                    <a:pt x="8936130" y="2800456"/>
                  </a:lnTo>
                  <a:cubicBezTo>
                    <a:pt x="8944101" y="2812400"/>
                    <a:pt x="8943472" y="2824468"/>
                    <a:pt x="8934651" y="2840380"/>
                  </a:cubicBezTo>
                  <a:lnTo>
                    <a:pt x="8807819" y="3059540"/>
                  </a:lnTo>
                  <a:cubicBezTo>
                    <a:pt x="8798811" y="3075240"/>
                    <a:pt x="8791826" y="3089287"/>
                    <a:pt x="8771277" y="3091000"/>
                  </a:cubicBezTo>
                  <a:lnTo>
                    <a:pt x="8765511" y="3091265"/>
                  </a:lnTo>
                  <a:lnTo>
                    <a:pt x="8764164" y="3091265"/>
                  </a:lnTo>
                  <a:lnTo>
                    <a:pt x="8729806" y="3091265"/>
                  </a:lnTo>
                  <a:lnTo>
                    <a:pt x="8585276" y="3091265"/>
                  </a:lnTo>
                  <a:lnTo>
                    <a:pt x="8550919" y="3091265"/>
                  </a:lnTo>
                  <a:lnTo>
                    <a:pt x="8549571" y="3091265"/>
                  </a:lnTo>
                  <a:cubicBezTo>
                    <a:pt x="8548391" y="3091172"/>
                    <a:pt x="8545809" y="3091241"/>
                    <a:pt x="8543226" y="3090825"/>
                  </a:cubicBezTo>
                  <a:cubicBezTo>
                    <a:pt x="8522149" y="3088662"/>
                    <a:pt x="8504064" y="3064774"/>
                    <a:pt x="8519388" y="3037224"/>
                  </a:cubicBezTo>
                  <a:lnTo>
                    <a:pt x="8644523" y="2821047"/>
                  </a:lnTo>
                  <a:lnTo>
                    <a:pt x="8518372" y="2647560"/>
                  </a:lnTo>
                  <a:cubicBezTo>
                    <a:pt x="8504473" y="2624286"/>
                    <a:pt x="8522113" y="2597853"/>
                    <a:pt x="8543190" y="2596066"/>
                  </a:cubicBezTo>
                  <a:cubicBezTo>
                    <a:pt x="8545773" y="2595722"/>
                    <a:pt x="8548355" y="2595779"/>
                    <a:pt x="8549535" y="2595702"/>
                  </a:cubicBezTo>
                  <a:close/>
                  <a:moveTo>
                    <a:pt x="7594431" y="2595702"/>
                  </a:moveTo>
                  <a:lnTo>
                    <a:pt x="7595779" y="2595702"/>
                  </a:lnTo>
                  <a:lnTo>
                    <a:pt x="7630136" y="2595702"/>
                  </a:lnTo>
                  <a:lnTo>
                    <a:pt x="7774667" y="2595702"/>
                  </a:lnTo>
                  <a:lnTo>
                    <a:pt x="7809024" y="2595702"/>
                  </a:lnTo>
                  <a:lnTo>
                    <a:pt x="7810371" y="2595702"/>
                  </a:lnTo>
                  <a:lnTo>
                    <a:pt x="7816137" y="2595922"/>
                  </a:lnTo>
                  <a:cubicBezTo>
                    <a:pt x="7836686" y="2597336"/>
                    <a:pt x="7842513" y="2609383"/>
                    <a:pt x="7851521" y="2622352"/>
                  </a:cubicBezTo>
                  <a:lnTo>
                    <a:pt x="7981026" y="2800456"/>
                  </a:lnTo>
                  <a:cubicBezTo>
                    <a:pt x="7988997" y="2812400"/>
                    <a:pt x="7988368" y="2824468"/>
                    <a:pt x="7979547" y="2840380"/>
                  </a:cubicBezTo>
                  <a:lnTo>
                    <a:pt x="7852715" y="3059540"/>
                  </a:lnTo>
                  <a:cubicBezTo>
                    <a:pt x="7843707" y="3075240"/>
                    <a:pt x="7836722" y="3089287"/>
                    <a:pt x="7816173" y="3091000"/>
                  </a:cubicBezTo>
                  <a:lnTo>
                    <a:pt x="7810407" y="3091265"/>
                  </a:lnTo>
                  <a:lnTo>
                    <a:pt x="7809060" y="3091265"/>
                  </a:lnTo>
                  <a:lnTo>
                    <a:pt x="7774702" y="3091265"/>
                  </a:lnTo>
                  <a:lnTo>
                    <a:pt x="7630172" y="3091265"/>
                  </a:lnTo>
                  <a:lnTo>
                    <a:pt x="7595815" y="3091265"/>
                  </a:lnTo>
                  <a:lnTo>
                    <a:pt x="7594467" y="3091265"/>
                  </a:lnTo>
                  <a:cubicBezTo>
                    <a:pt x="7593287" y="3091172"/>
                    <a:pt x="7590705" y="3091241"/>
                    <a:pt x="7588122" y="3090825"/>
                  </a:cubicBezTo>
                  <a:cubicBezTo>
                    <a:pt x="7567045" y="3088662"/>
                    <a:pt x="7548960" y="3064774"/>
                    <a:pt x="7564284" y="3037224"/>
                  </a:cubicBezTo>
                  <a:lnTo>
                    <a:pt x="7689419" y="2821047"/>
                  </a:lnTo>
                  <a:lnTo>
                    <a:pt x="7563268" y="2647560"/>
                  </a:lnTo>
                  <a:cubicBezTo>
                    <a:pt x="7549369" y="2624286"/>
                    <a:pt x="7567009" y="2597853"/>
                    <a:pt x="7588086" y="2596066"/>
                  </a:cubicBezTo>
                  <a:cubicBezTo>
                    <a:pt x="7590669" y="2595722"/>
                    <a:pt x="7593251" y="2595779"/>
                    <a:pt x="7594431" y="2595702"/>
                  </a:cubicBezTo>
                  <a:close/>
                  <a:moveTo>
                    <a:pt x="6639327" y="2595702"/>
                  </a:moveTo>
                  <a:lnTo>
                    <a:pt x="6640675" y="2595702"/>
                  </a:lnTo>
                  <a:lnTo>
                    <a:pt x="6675032" y="2595702"/>
                  </a:lnTo>
                  <a:lnTo>
                    <a:pt x="6819563" y="2595702"/>
                  </a:lnTo>
                  <a:lnTo>
                    <a:pt x="6853920" y="2595702"/>
                  </a:lnTo>
                  <a:lnTo>
                    <a:pt x="6855268" y="2595702"/>
                  </a:lnTo>
                  <a:lnTo>
                    <a:pt x="6861033" y="2595922"/>
                  </a:lnTo>
                  <a:cubicBezTo>
                    <a:pt x="6881583" y="2597336"/>
                    <a:pt x="6887409" y="2609383"/>
                    <a:pt x="6896417" y="2622352"/>
                  </a:cubicBezTo>
                  <a:lnTo>
                    <a:pt x="7025922" y="2800456"/>
                  </a:lnTo>
                  <a:cubicBezTo>
                    <a:pt x="7033893" y="2812400"/>
                    <a:pt x="7033264" y="2824468"/>
                    <a:pt x="7024443" y="2840380"/>
                  </a:cubicBezTo>
                  <a:lnTo>
                    <a:pt x="6897611" y="3059540"/>
                  </a:lnTo>
                  <a:cubicBezTo>
                    <a:pt x="6888603" y="3075240"/>
                    <a:pt x="6881619" y="3089287"/>
                    <a:pt x="6861069" y="3091000"/>
                  </a:cubicBezTo>
                  <a:lnTo>
                    <a:pt x="6855304" y="3091265"/>
                  </a:lnTo>
                  <a:lnTo>
                    <a:pt x="6853956" y="3091265"/>
                  </a:lnTo>
                  <a:lnTo>
                    <a:pt x="6819599" y="3091265"/>
                  </a:lnTo>
                  <a:lnTo>
                    <a:pt x="6675068" y="3091265"/>
                  </a:lnTo>
                  <a:lnTo>
                    <a:pt x="6640711" y="3091265"/>
                  </a:lnTo>
                  <a:lnTo>
                    <a:pt x="6639363" y="3091265"/>
                  </a:lnTo>
                  <a:cubicBezTo>
                    <a:pt x="6638184" y="3091172"/>
                    <a:pt x="6635601" y="3091241"/>
                    <a:pt x="6633018" y="3090825"/>
                  </a:cubicBezTo>
                  <a:cubicBezTo>
                    <a:pt x="6611941" y="3088662"/>
                    <a:pt x="6593856" y="3064774"/>
                    <a:pt x="6609181" y="3037224"/>
                  </a:cubicBezTo>
                  <a:lnTo>
                    <a:pt x="6734315" y="2821047"/>
                  </a:lnTo>
                  <a:lnTo>
                    <a:pt x="6608164" y="2647560"/>
                  </a:lnTo>
                  <a:cubicBezTo>
                    <a:pt x="6594266" y="2624286"/>
                    <a:pt x="6611905" y="2597853"/>
                    <a:pt x="6632982" y="2596066"/>
                  </a:cubicBezTo>
                  <a:cubicBezTo>
                    <a:pt x="6635565" y="2595722"/>
                    <a:pt x="6638148" y="2595779"/>
                    <a:pt x="6639327" y="2595702"/>
                  </a:cubicBezTo>
                  <a:close/>
                  <a:moveTo>
                    <a:pt x="5684223" y="2595702"/>
                  </a:moveTo>
                  <a:lnTo>
                    <a:pt x="5685571" y="2595702"/>
                  </a:lnTo>
                  <a:lnTo>
                    <a:pt x="5719928" y="2595702"/>
                  </a:lnTo>
                  <a:lnTo>
                    <a:pt x="5864459" y="2595702"/>
                  </a:lnTo>
                  <a:lnTo>
                    <a:pt x="5898816" y="2595702"/>
                  </a:lnTo>
                  <a:lnTo>
                    <a:pt x="5900164" y="2595702"/>
                  </a:lnTo>
                  <a:lnTo>
                    <a:pt x="5905929" y="2595922"/>
                  </a:lnTo>
                  <a:cubicBezTo>
                    <a:pt x="5926479" y="2597336"/>
                    <a:pt x="5932305" y="2609383"/>
                    <a:pt x="5941313" y="2622352"/>
                  </a:cubicBezTo>
                  <a:lnTo>
                    <a:pt x="6070818" y="2800456"/>
                  </a:lnTo>
                  <a:cubicBezTo>
                    <a:pt x="6078789" y="2812400"/>
                    <a:pt x="6078160" y="2824468"/>
                    <a:pt x="6069339" y="2840380"/>
                  </a:cubicBezTo>
                  <a:lnTo>
                    <a:pt x="5942507" y="3059540"/>
                  </a:lnTo>
                  <a:cubicBezTo>
                    <a:pt x="5933499" y="3075240"/>
                    <a:pt x="5926515" y="3089287"/>
                    <a:pt x="5905965" y="3091000"/>
                  </a:cubicBezTo>
                  <a:lnTo>
                    <a:pt x="5900200" y="3091265"/>
                  </a:lnTo>
                  <a:lnTo>
                    <a:pt x="5898852" y="3091265"/>
                  </a:lnTo>
                  <a:lnTo>
                    <a:pt x="5864495" y="3091265"/>
                  </a:lnTo>
                  <a:lnTo>
                    <a:pt x="5719964" y="3091265"/>
                  </a:lnTo>
                  <a:lnTo>
                    <a:pt x="5685607" y="3091265"/>
                  </a:lnTo>
                  <a:lnTo>
                    <a:pt x="5684259" y="3091265"/>
                  </a:lnTo>
                  <a:cubicBezTo>
                    <a:pt x="5683080" y="3091172"/>
                    <a:pt x="5680497" y="3091241"/>
                    <a:pt x="5677914" y="3090825"/>
                  </a:cubicBezTo>
                  <a:cubicBezTo>
                    <a:pt x="5656837" y="3088662"/>
                    <a:pt x="5638752" y="3064774"/>
                    <a:pt x="5654077" y="3037224"/>
                  </a:cubicBezTo>
                  <a:lnTo>
                    <a:pt x="5779211" y="2821047"/>
                  </a:lnTo>
                  <a:lnTo>
                    <a:pt x="5653060" y="2647560"/>
                  </a:lnTo>
                  <a:cubicBezTo>
                    <a:pt x="5639162" y="2624286"/>
                    <a:pt x="5656801" y="2597853"/>
                    <a:pt x="5677878" y="2596066"/>
                  </a:cubicBezTo>
                  <a:cubicBezTo>
                    <a:pt x="5680461" y="2595722"/>
                    <a:pt x="5683044" y="2595779"/>
                    <a:pt x="5684223" y="2595702"/>
                  </a:cubicBezTo>
                  <a:close/>
                  <a:moveTo>
                    <a:pt x="4729120" y="2595702"/>
                  </a:moveTo>
                  <a:lnTo>
                    <a:pt x="4730469" y="2595702"/>
                  </a:lnTo>
                  <a:lnTo>
                    <a:pt x="4764825" y="2595702"/>
                  </a:lnTo>
                  <a:lnTo>
                    <a:pt x="4909355" y="2595702"/>
                  </a:lnTo>
                  <a:lnTo>
                    <a:pt x="4943714" y="2595702"/>
                  </a:lnTo>
                  <a:lnTo>
                    <a:pt x="4945060" y="2595702"/>
                  </a:lnTo>
                  <a:lnTo>
                    <a:pt x="4950825" y="2595922"/>
                  </a:lnTo>
                  <a:cubicBezTo>
                    <a:pt x="4971375" y="2597336"/>
                    <a:pt x="4977201" y="2609383"/>
                    <a:pt x="4986210" y="2622352"/>
                  </a:cubicBezTo>
                  <a:lnTo>
                    <a:pt x="5115714" y="2800456"/>
                  </a:lnTo>
                  <a:cubicBezTo>
                    <a:pt x="5123685" y="2812400"/>
                    <a:pt x="5123056" y="2824468"/>
                    <a:pt x="5114236" y="2840380"/>
                  </a:cubicBezTo>
                  <a:lnTo>
                    <a:pt x="4987404" y="3059540"/>
                  </a:lnTo>
                  <a:cubicBezTo>
                    <a:pt x="4978396" y="3075240"/>
                    <a:pt x="4971411" y="3089287"/>
                    <a:pt x="4950862" y="3091000"/>
                  </a:cubicBezTo>
                  <a:lnTo>
                    <a:pt x="4945096" y="3091265"/>
                  </a:lnTo>
                  <a:lnTo>
                    <a:pt x="4943748" y="3091265"/>
                  </a:lnTo>
                  <a:lnTo>
                    <a:pt x="4909393" y="3091265"/>
                  </a:lnTo>
                  <a:lnTo>
                    <a:pt x="4764862" y="3091265"/>
                  </a:lnTo>
                  <a:lnTo>
                    <a:pt x="4730504" y="3091265"/>
                  </a:lnTo>
                  <a:lnTo>
                    <a:pt x="4729156" y="3091265"/>
                  </a:lnTo>
                  <a:cubicBezTo>
                    <a:pt x="4727977" y="3091172"/>
                    <a:pt x="4725394" y="3091241"/>
                    <a:pt x="4722812" y="3090825"/>
                  </a:cubicBezTo>
                  <a:cubicBezTo>
                    <a:pt x="4701735" y="3088662"/>
                    <a:pt x="4683649" y="3064774"/>
                    <a:pt x="4698973" y="3037224"/>
                  </a:cubicBezTo>
                  <a:lnTo>
                    <a:pt x="4824107" y="2821047"/>
                  </a:lnTo>
                  <a:lnTo>
                    <a:pt x="4697958" y="2647560"/>
                  </a:lnTo>
                  <a:cubicBezTo>
                    <a:pt x="4684058" y="2624286"/>
                    <a:pt x="4701699" y="2597853"/>
                    <a:pt x="4722775" y="2596066"/>
                  </a:cubicBezTo>
                  <a:cubicBezTo>
                    <a:pt x="4725359" y="2595722"/>
                    <a:pt x="4727942" y="2595779"/>
                    <a:pt x="4729120" y="2595702"/>
                  </a:cubicBezTo>
                  <a:close/>
                  <a:moveTo>
                    <a:pt x="3774017" y="2595702"/>
                  </a:moveTo>
                  <a:lnTo>
                    <a:pt x="3775367" y="2595702"/>
                  </a:lnTo>
                  <a:lnTo>
                    <a:pt x="3809723" y="2595702"/>
                  </a:lnTo>
                  <a:lnTo>
                    <a:pt x="3954251" y="2595702"/>
                  </a:lnTo>
                  <a:lnTo>
                    <a:pt x="3988610" y="2595702"/>
                  </a:lnTo>
                  <a:lnTo>
                    <a:pt x="3989957" y="2595702"/>
                  </a:lnTo>
                  <a:lnTo>
                    <a:pt x="3995725" y="2595922"/>
                  </a:lnTo>
                  <a:cubicBezTo>
                    <a:pt x="4016273" y="2597336"/>
                    <a:pt x="4022099" y="2609383"/>
                    <a:pt x="4031106" y="2622352"/>
                  </a:cubicBezTo>
                  <a:lnTo>
                    <a:pt x="4160613" y="2800456"/>
                  </a:lnTo>
                  <a:cubicBezTo>
                    <a:pt x="4168583" y="2812400"/>
                    <a:pt x="4167954" y="2824468"/>
                    <a:pt x="4159133" y="2840380"/>
                  </a:cubicBezTo>
                  <a:lnTo>
                    <a:pt x="4032302" y="3059540"/>
                  </a:lnTo>
                  <a:cubicBezTo>
                    <a:pt x="4023294" y="3075240"/>
                    <a:pt x="4016308" y="3089287"/>
                    <a:pt x="3995759" y="3091000"/>
                  </a:cubicBezTo>
                  <a:lnTo>
                    <a:pt x="3989993" y="3091265"/>
                  </a:lnTo>
                  <a:lnTo>
                    <a:pt x="3988645" y="3091265"/>
                  </a:lnTo>
                  <a:lnTo>
                    <a:pt x="3954288" y="3091265"/>
                  </a:lnTo>
                  <a:lnTo>
                    <a:pt x="3809758" y="3091265"/>
                  </a:lnTo>
                  <a:lnTo>
                    <a:pt x="3775402" y="3091265"/>
                  </a:lnTo>
                  <a:lnTo>
                    <a:pt x="3774054" y="3091265"/>
                  </a:lnTo>
                  <a:cubicBezTo>
                    <a:pt x="3772875" y="3091172"/>
                    <a:pt x="3770292" y="3091241"/>
                    <a:pt x="3767710" y="3090825"/>
                  </a:cubicBezTo>
                  <a:cubicBezTo>
                    <a:pt x="3746632" y="3088662"/>
                    <a:pt x="3728547" y="3064774"/>
                    <a:pt x="3743870" y="3037224"/>
                  </a:cubicBezTo>
                  <a:lnTo>
                    <a:pt x="3869006" y="2821047"/>
                  </a:lnTo>
                  <a:lnTo>
                    <a:pt x="3742854" y="2647560"/>
                  </a:lnTo>
                  <a:cubicBezTo>
                    <a:pt x="3728957" y="2624286"/>
                    <a:pt x="3746595" y="2597853"/>
                    <a:pt x="3767673" y="2596066"/>
                  </a:cubicBezTo>
                  <a:cubicBezTo>
                    <a:pt x="3770255" y="2595722"/>
                    <a:pt x="3772837" y="2595779"/>
                    <a:pt x="3774017" y="2595702"/>
                  </a:cubicBezTo>
                  <a:close/>
                  <a:moveTo>
                    <a:pt x="2818932" y="2595702"/>
                  </a:moveTo>
                  <a:lnTo>
                    <a:pt x="2820279" y="2595702"/>
                  </a:lnTo>
                  <a:lnTo>
                    <a:pt x="2854638" y="2595702"/>
                  </a:lnTo>
                  <a:lnTo>
                    <a:pt x="2999166" y="2595702"/>
                  </a:lnTo>
                  <a:lnTo>
                    <a:pt x="3033525" y="2595702"/>
                  </a:lnTo>
                  <a:lnTo>
                    <a:pt x="3034871" y="2595702"/>
                  </a:lnTo>
                  <a:lnTo>
                    <a:pt x="3040635" y="2595922"/>
                  </a:lnTo>
                  <a:cubicBezTo>
                    <a:pt x="3061186" y="2597336"/>
                    <a:pt x="3067012" y="2609383"/>
                    <a:pt x="3076020" y="2622352"/>
                  </a:cubicBezTo>
                  <a:lnTo>
                    <a:pt x="3205526" y="2800456"/>
                  </a:lnTo>
                  <a:cubicBezTo>
                    <a:pt x="3213497" y="2812400"/>
                    <a:pt x="3212867" y="2824468"/>
                    <a:pt x="3204046" y="2840380"/>
                  </a:cubicBezTo>
                  <a:lnTo>
                    <a:pt x="3077214" y="3059540"/>
                  </a:lnTo>
                  <a:cubicBezTo>
                    <a:pt x="3068208" y="3075240"/>
                    <a:pt x="3061223" y="3089287"/>
                    <a:pt x="3040672" y="3091000"/>
                  </a:cubicBezTo>
                  <a:lnTo>
                    <a:pt x="3034907" y="3091265"/>
                  </a:lnTo>
                  <a:lnTo>
                    <a:pt x="3033558" y="3091265"/>
                  </a:lnTo>
                  <a:lnTo>
                    <a:pt x="2999202" y="3091265"/>
                  </a:lnTo>
                  <a:lnTo>
                    <a:pt x="2854674" y="3091265"/>
                  </a:lnTo>
                  <a:lnTo>
                    <a:pt x="2820315" y="3091265"/>
                  </a:lnTo>
                  <a:lnTo>
                    <a:pt x="2818967" y="3091265"/>
                  </a:lnTo>
                  <a:cubicBezTo>
                    <a:pt x="2817789" y="3091172"/>
                    <a:pt x="2815207" y="3091241"/>
                    <a:pt x="2812623" y="3090825"/>
                  </a:cubicBezTo>
                  <a:cubicBezTo>
                    <a:pt x="2791546" y="3088662"/>
                    <a:pt x="2773461" y="3064774"/>
                    <a:pt x="2788786" y="3037224"/>
                  </a:cubicBezTo>
                  <a:lnTo>
                    <a:pt x="2913920" y="2821047"/>
                  </a:lnTo>
                  <a:lnTo>
                    <a:pt x="2787769" y="2647560"/>
                  </a:lnTo>
                  <a:cubicBezTo>
                    <a:pt x="2773870" y="2624286"/>
                    <a:pt x="2791509" y="2597853"/>
                    <a:pt x="2812587" y="2596066"/>
                  </a:cubicBezTo>
                  <a:cubicBezTo>
                    <a:pt x="2815168" y="2595722"/>
                    <a:pt x="2817753" y="2595779"/>
                    <a:pt x="2818932" y="2595702"/>
                  </a:cubicBezTo>
                  <a:close/>
                  <a:moveTo>
                    <a:pt x="1863829" y="2595702"/>
                  </a:moveTo>
                  <a:lnTo>
                    <a:pt x="1865178" y="2595702"/>
                  </a:lnTo>
                  <a:lnTo>
                    <a:pt x="1899536" y="2595702"/>
                  </a:lnTo>
                  <a:lnTo>
                    <a:pt x="2044067" y="2595702"/>
                  </a:lnTo>
                  <a:lnTo>
                    <a:pt x="2078425" y="2595702"/>
                  </a:lnTo>
                  <a:lnTo>
                    <a:pt x="2079773" y="2595702"/>
                  </a:lnTo>
                  <a:lnTo>
                    <a:pt x="2085538" y="2595922"/>
                  </a:lnTo>
                  <a:cubicBezTo>
                    <a:pt x="2106088" y="2597336"/>
                    <a:pt x="2111915" y="2609383"/>
                    <a:pt x="2120925" y="2622352"/>
                  </a:cubicBezTo>
                  <a:lnTo>
                    <a:pt x="2250428" y="2800456"/>
                  </a:lnTo>
                  <a:cubicBezTo>
                    <a:pt x="2258398" y="2812400"/>
                    <a:pt x="2257766" y="2824468"/>
                    <a:pt x="2248947" y="2840380"/>
                  </a:cubicBezTo>
                  <a:lnTo>
                    <a:pt x="2122117" y="3059540"/>
                  </a:lnTo>
                  <a:cubicBezTo>
                    <a:pt x="2113109" y="3075240"/>
                    <a:pt x="2106124" y="3089287"/>
                    <a:pt x="2085573" y="3091000"/>
                  </a:cubicBezTo>
                  <a:lnTo>
                    <a:pt x="2079809" y="3091265"/>
                  </a:lnTo>
                  <a:lnTo>
                    <a:pt x="2078462" y="3091265"/>
                  </a:lnTo>
                  <a:lnTo>
                    <a:pt x="2044102" y="3091265"/>
                  </a:lnTo>
                  <a:lnTo>
                    <a:pt x="1899573" y="3091265"/>
                  </a:lnTo>
                  <a:lnTo>
                    <a:pt x="1865214" y="3091265"/>
                  </a:lnTo>
                  <a:lnTo>
                    <a:pt x="1863867" y="3091265"/>
                  </a:lnTo>
                  <a:cubicBezTo>
                    <a:pt x="1862687" y="3091172"/>
                    <a:pt x="1860104" y="3091241"/>
                    <a:pt x="1857521" y="3090825"/>
                  </a:cubicBezTo>
                  <a:cubicBezTo>
                    <a:pt x="1836446" y="3088662"/>
                    <a:pt x="1818361" y="3064774"/>
                    <a:pt x="1833684" y="3037224"/>
                  </a:cubicBezTo>
                  <a:lnTo>
                    <a:pt x="1958818" y="2821047"/>
                  </a:lnTo>
                  <a:lnTo>
                    <a:pt x="1832667" y="2647560"/>
                  </a:lnTo>
                  <a:cubicBezTo>
                    <a:pt x="1818769" y="2624286"/>
                    <a:pt x="1836408" y="2597853"/>
                    <a:pt x="1857487" y="2596066"/>
                  </a:cubicBezTo>
                  <a:cubicBezTo>
                    <a:pt x="1860070" y="2595722"/>
                    <a:pt x="1862653" y="2595779"/>
                    <a:pt x="1863829" y="2595702"/>
                  </a:cubicBezTo>
                  <a:close/>
                  <a:moveTo>
                    <a:pt x="908728" y="2595702"/>
                  </a:moveTo>
                  <a:lnTo>
                    <a:pt x="910077" y="2595702"/>
                  </a:lnTo>
                  <a:lnTo>
                    <a:pt x="944434" y="2595702"/>
                  </a:lnTo>
                  <a:lnTo>
                    <a:pt x="1088964" y="2595702"/>
                  </a:lnTo>
                  <a:lnTo>
                    <a:pt x="1123321" y="2595702"/>
                  </a:lnTo>
                  <a:lnTo>
                    <a:pt x="1124668" y="2595702"/>
                  </a:lnTo>
                  <a:lnTo>
                    <a:pt x="1130434" y="2595922"/>
                  </a:lnTo>
                  <a:cubicBezTo>
                    <a:pt x="1150981" y="2597336"/>
                    <a:pt x="1156809" y="2609383"/>
                    <a:pt x="1165817" y="2622352"/>
                  </a:cubicBezTo>
                  <a:lnTo>
                    <a:pt x="1295320" y="2800456"/>
                  </a:lnTo>
                  <a:cubicBezTo>
                    <a:pt x="1303294" y="2812400"/>
                    <a:pt x="1302666" y="2824468"/>
                    <a:pt x="1293843" y="2840380"/>
                  </a:cubicBezTo>
                  <a:lnTo>
                    <a:pt x="1167011" y="3059540"/>
                  </a:lnTo>
                  <a:cubicBezTo>
                    <a:pt x="1158002" y="3075240"/>
                    <a:pt x="1151019" y="3089287"/>
                    <a:pt x="1130470" y="3091000"/>
                  </a:cubicBezTo>
                  <a:lnTo>
                    <a:pt x="1124705" y="3091265"/>
                  </a:lnTo>
                  <a:lnTo>
                    <a:pt x="1123357" y="3091265"/>
                  </a:lnTo>
                  <a:lnTo>
                    <a:pt x="1089000" y="3091265"/>
                  </a:lnTo>
                  <a:lnTo>
                    <a:pt x="944469" y="3091265"/>
                  </a:lnTo>
                  <a:lnTo>
                    <a:pt x="910112" y="3091265"/>
                  </a:lnTo>
                  <a:lnTo>
                    <a:pt x="908765" y="3091265"/>
                  </a:lnTo>
                  <a:cubicBezTo>
                    <a:pt x="907586" y="3091172"/>
                    <a:pt x="905002" y="3091241"/>
                    <a:pt x="902420" y="3090825"/>
                  </a:cubicBezTo>
                  <a:cubicBezTo>
                    <a:pt x="881343" y="3088662"/>
                    <a:pt x="863258" y="3064774"/>
                    <a:pt x="878582" y="3037224"/>
                  </a:cubicBezTo>
                  <a:lnTo>
                    <a:pt x="1003717" y="2821047"/>
                  </a:lnTo>
                  <a:lnTo>
                    <a:pt x="877566" y="2647560"/>
                  </a:lnTo>
                  <a:cubicBezTo>
                    <a:pt x="863667" y="2624286"/>
                    <a:pt x="881307" y="2597853"/>
                    <a:pt x="902384" y="2596066"/>
                  </a:cubicBezTo>
                  <a:cubicBezTo>
                    <a:pt x="904966" y="2595722"/>
                    <a:pt x="907549" y="2595779"/>
                    <a:pt x="908728" y="2595702"/>
                  </a:cubicBezTo>
                  <a:close/>
                  <a:moveTo>
                    <a:pt x="0" y="2595702"/>
                  </a:moveTo>
                  <a:lnTo>
                    <a:pt x="133861" y="2595702"/>
                  </a:lnTo>
                  <a:lnTo>
                    <a:pt x="168218" y="2595702"/>
                  </a:lnTo>
                  <a:lnTo>
                    <a:pt x="169566" y="2595702"/>
                  </a:lnTo>
                  <a:lnTo>
                    <a:pt x="175331" y="2595922"/>
                  </a:lnTo>
                  <a:cubicBezTo>
                    <a:pt x="195881" y="2597336"/>
                    <a:pt x="201707" y="2609383"/>
                    <a:pt x="210717" y="2622352"/>
                  </a:cubicBezTo>
                  <a:lnTo>
                    <a:pt x="340221" y="2800456"/>
                  </a:lnTo>
                  <a:cubicBezTo>
                    <a:pt x="348192" y="2812400"/>
                    <a:pt x="347562" y="2824468"/>
                    <a:pt x="338743" y="2840380"/>
                  </a:cubicBezTo>
                  <a:lnTo>
                    <a:pt x="211910" y="3059540"/>
                  </a:lnTo>
                  <a:cubicBezTo>
                    <a:pt x="202901" y="3075240"/>
                    <a:pt x="195918" y="3089287"/>
                    <a:pt x="175368" y="3091000"/>
                  </a:cubicBezTo>
                  <a:lnTo>
                    <a:pt x="169602" y="3091265"/>
                  </a:lnTo>
                  <a:lnTo>
                    <a:pt x="168255" y="3091265"/>
                  </a:lnTo>
                  <a:lnTo>
                    <a:pt x="133898" y="3091265"/>
                  </a:lnTo>
                  <a:lnTo>
                    <a:pt x="0" y="3091265"/>
                  </a:lnTo>
                  <a:lnTo>
                    <a:pt x="0" y="2905029"/>
                  </a:lnTo>
                  <a:lnTo>
                    <a:pt x="48613" y="2821047"/>
                  </a:lnTo>
                  <a:lnTo>
                    <a:pt x="0" y="2754193"/>
                  </a:lnTo>
                  <a:close/>
                  <a:moveTo>
                    <a:pt x="9982191" y="2409909"/>
                  </a:moveTo>
                  <a:lnTo>
                    <a:pt x="9983539" y="2409909"/>
                  </a:lnTo>
                  <a:lnTo>
                    <a:pt x="10017896" y="2409909"/>
                  </a:lnTo>
                  <a:lnTo>
                    <a:pt x="10162427" y="2409909"/>
                  </a:lnTo>
                  <a:lnTo>
                    <a:pt x="10196784" y="2409909"/>
                  </a:lnTo>
                  <a:lnTo>
                    <a:pt x="10198131" y="2409909"/>
                  </a:lnTo>
                  <a:lnTo>
                    <a:pt x="10203897" y="2410129"/>
                  </a:lnTo>
                  <a:cubicBezTo>
                    <a:pt x="10224446" y="2411543"/>
                    <a:pt x="10230273" y="2423590"/>
                    <a:pt x="10239281" y="2436559"/>
                  </a:cubicBezTo>
                  <a:lnTo>
                    <a:pt x="10291864" y="2508875"/>
                  </a:lnTo>
                  <a:lnTo>
                    <a:pt x="10291864" y="2784949"/>
                  </a:lnTo>
                  <a:lnTo>
                    <a:pt x="10240475" y="2873747"/>
                  </a:lnTo>
                  <a:cubicBezTo>
                    <a:pt x="10231467" y="2889447"/>
                    <a:pt x="10224482" y="2903494"/>
                    <a:pt x="10203933" y="2905207"/>
                  </a:cubicBezTo>
                  <a:lnTo>
                    <a:pt x="10198167" y="2905472"/>
                  </a:lnTo>
                  <a:lnTo>
                    <a:pt x="10196820" y="2905472"/>
                  </a:lnTo>
                  <a:lnTo>
                    <a:pt x="10162462" y="2905472"/>
                  </a:lnTo>
                  <a:lnTo>
                    <a:pt x="10017932" y="2905472"/>
                  </a:lnTo>
                  <a:lnTo>
                    <a:pt x="9983575" y="2905472"/>
                  </a:lnTo>
                  <a:lnTo>
                    <a:pt x="9982227" y="2905472"/>
                  </a:lnTo>
                  <a:cubicBezTo>
                    <a:pt x="9981047" y="2905379"/>
                    <a:pt x="9978465" y="2905448"/>
                    <a:pt x="9975882" y="2905032"/>
                  </a:cubicBezTo>
                  <a:cubicBezTo>
                    <a:pt x="9954805" y="2902869"/>
                    <a:pt x="9936720" y="2878981"/>
                    <a:pt x="9952044" y="2851431"/>
                  </a:cubicBezTo>
                  <a:lnTo>
                    <a:pt x="10077179" y="2635254"/>
                  </a:lnTo>
                  <a:lnTo>
                    <a:pt x="9951028" y="2461767"/>
                  </a:lnTo>
                  <a:cubicBezTo>
                    <a:pt x="9937129" y="2438493"/>
                    <a:pt x="9954769" y="2412060"/>
                    <a:pt x="9975846" y="2410273"/>
                  </a:cubicBezTo>
                  <a:cubicBezTo>
                    <a:pt x="9978429" y="2409929"/>
                    <a:pt x="9981011" y="2409986"/>
                    <a:pt x="9982191" y="2409909"/>
                  </a:cubicBezTo>
                  <a:close/>
                  <a:moveTo>
                    <a:pt x="9027087" y="2409909"/>
                  </a:moveTo>
                  <a:lnTo>
                    <a:pt x="9028435" y="2409909"/>
                  </a:lnTo>
                  <a:lnTo>
                    <a:pt x="9062792" y="2409909"/>
                  </a:lnTo>
                  <a:lnTo>
                    <a:pt x="9207323" y="2409909"/>
                  </a:lnTo>
                  <a:lnTo>
                    <a:pt x="9241680" y="2409909"/>
                  </a:lnTo>
                  <a:lnTo>
                    <a:pt x="9243027" y="2409909"/>
                  </a:lnTo>
                  <a:lnTo>
                    <a:pt x="9248793" y="2410129"/>
                  </a:lnTo>
                  <a:cubicBezTo>
                    <a:pt x="9269342" y="2411543"/>
                    <a:pt x="9275169" y="2423590"/>
                    <a:pt x="9284177" y="2436559"/>
                  </a:cubicBezTo>
                  <a:lnTo>
                    <a:pt x="9413682" y="2614663"/>
                  </a:lnTo>
                  <a:cubicBezTo>
                    <a:pt x="9421653" y="2626607"/>
                    <a:pt x="9421024" y="2638675"/>
                    <a:pt x="9412203" y="2654587"/>
                  </a:cubicBezTo>
                  <a:lnTo>
                    <a:pt x="9285371" y="2873747"/>
                  </a:lnTo>
                  <a:cubicBezTo>
                    <a:pt x="9276363" y="2889447"/>
                    <a:pt x="9269378" y="2903494"/>
                    <a:pt x="9248829" y="2905207"/>
                  </a:cubicBezTo>
                  <a:lnTo>
                    <a:pt x="9243063" y="2905472"/>
                  </a:lnTo>
                  <a:lnTo>
                    <a:pt x="9241716" y="2905472"/>
                  </a:lnTo>
                  <a:lnTo>
                    <a:pt x="9207358" y="2905472"/>
                  </a:lnTo>
                  <a:lnTo>
                    <a:pt x="9062828" y="2905472"/>
                  </a:lnTo>
                  <a:lnTo>
                    <a:pt x="9028471" y="2905472"/>
                  </a:lnTo>
                  <a:lnTo>
                    <a:pt x="9027123" y="2905472"/>
                  </a:lnTo>
                  <a:cubicBezTo>
                    <a:pt x="9025943" y="2905379"/>
                    <a:pt x="9023361" y="2905448"/>
                    <a:pt x="9020778" y="2905032"/>
                  </a:cubicBezTo>
                  <a:cubicBezTo>
                    <a:pt x="8999701" y="2902869"/>
                    <a:pt x="8981616" y="2878981"/>
                    <a:pt x="8996940" y="2851431"/>
                  </a:cubicBezTo>
                  <a:lnTo>
                    <a:pt x="9122075" y="2635254"/>
                  </a:lnTo>
                  <a:lnTo>
                    <a:pt x="8995924" y="2461767"/>
                  </a:lnTo>
                  <a:cubicBezTo>
                    <a:pt x="8982025" y="2438493"/>
                    <a:pt x="8999665" y="2412060"/>
                    <a:pt x="9020742" y="2410273"/>
                  </a:cubicBezTo>
                  <a:cubicBezTo>
                    <a:pt x="9023325" y="2409929"/>
                    <a:pt x="9025907" y="2409986"/>
                    <a:pt x="9027087" y="2409909"/>
                  </a:cubicBezTo>
                  <a:close/>
                  <a:moveTo>
                    <a:pt x="8071983" y="2409909"/>
                  </a:moveTo>
                  <a:lnTo>
                    <a:pt x="8073331" y="2409909"/>
                  </a:lnTo>
                  <a:lnTo>
                    <a:pt x="8107688" y="2409909"/>
                  </a:lnTo>
                  <a:lnTo>
                    <a:pt x="8252219" y="2409909"/>
                  </a:lnTo>
                  <a:lnTo>
                    <a:pt x="8286576" y="2409909"/>
                  </a:lnTo>
                  <a:lnTo>
                    <a:pt x="8287923" y="2409909"/>
                  </a:lnTo>
                  <a:lnTo>
                    <a:pt x="8293689" y="2410129"/>
                  </a:lnTo>
                  <a:cubicBezTo>
                    <a:pt x="8314238" y="2411543"/>
                    <a:pt x="8320065" y="2423590"/>
                    <a:pt x="8329073" y="2436559"/>
                  </a:cubicBezTo>
                  <a:lnTo>
                    <a:pt x="8458578" y="2614663"/>
                  </a:lnTo>
                  <a:cubicBezTo>
                    <a:pt x="8466549" y="2626607"/>
                    <a:pt x="8465920" y="2638675"/>
                    <a:pt x="8457099" y="2654587"/>
                  </a:cubicBezTo>
                  <a:lnTo>
                    <a:pt x="8330267" y="2873747"/>
                  </a:lnTo>
                  <a:cubicBezTo>
                    <a:pt x="8321259" y="2889447"/>
                    <a:pt x="8314274" y="2903494"/>
                    <a:pt x="8293725" y="2905207"/>
                  </a:cubicBezTo>
                  <a:lnTo>
                    <a:pt x="8287959" y="2905472"/>
                  </a:lnTo>
                  <a:lnTo>
                    <a:pt x="8286612" y="2905472"/>
                  </a:lnTo>
                  <a:lnTo>
                    <a:pt x="8252254" y="2905472"/>
                  </a:lnTo>
                  <a:lnTo>
                    <a:pt x="8107724" y="2905472"/>
                  </a:lnTo>
                  <a:lnTo>
                    <a:pt x="8073367" y="2905472"/>
                  </a:lnTo>
                  <a:lnTo>
                    <a:pt x="8072019" y="2905472"/>
                  </a:lnTo>
                  <a:cubicBezTo>
                    <a:pt x="8070839" y="2905379"/>
                    <a:pt x="8068257" y="2905448"/>
                    <a:pt x="8065674" y="2905032"/>
                  </a:cubicBezTo>
                  <a:cubicBezTo>
                    <a:pt x="8044597" y="2902869"/>
                    <a:pt x="8026512" y="2878981"/>
                    <a:pt x="8041836" y="2851431"/>
                  </a:cubicBezTo>
                  <a:lnTo>
                    <a:pt x="8166971" y="2635254"/>
                  </a:lnTo>
                  <a:lnTo>
                    <a:pt x="8040820" y="2461767"/>
                  </a:lnTo>
                  <a:cubicBezTo>
                    <a:pt x="8026921" y="2438493"/>
                    <a:pt x="8044561" y="2412060"/>
                    <a:pt x="8065638" y="2410273"/>
                  </a:cubicBezTo>
                  <a:cubicBezTo>
                    <a:pt x="8068221" y="2409929"/>
                    <a:pt x="8070803" y="2409986"/>
                    <a:pt x="8071983" y="2409909"/>
                  </a:cubicBezTo>
                  <a:close/>
                  <a:moveTo>
                    <a:pt x="7116879" y="2409909"/>
                  </a:moveTo>
                  <a:lnTo>
                    <a:pt x="7118227" y="2409909"/>
                  </a:lnTo>
                  <a:lnTo>
                    <a:pt x="7152584" y="2409909"/>
                  </a:lnTo>
                  <a:lnTo>
                    <a:pt x="7297115" y="2409909"/>
                  </a:lnTo>
                  <a:lnTo>
                    <a:pt x="7331472" y="2409909"/>
                  </a:lnTo>
                  <a:lnTo>
                    <a:pt x="7332820" y="2409909"/>
                  </a:lnTo>
                  <a:lnTo>
                    <a:pt x="7338585" y="2410129"/>
                  </a:lnTo>
                  <a:cubicBezTo>
                    <a:pt x="7359134" y="2411543"/>
                    <a:pt x="7364960" y="2423590"/>
                    <a:pt x="7373969" y="2436559"/>
                  </a:cubicBezTo>
                  <a:lnTo>
                    <a:pt x="7503474" y="2614663"/>
                  </a:lnTo>
                  <a:cubicBezTo>
                    <a:pt x="7511445" y="2626607"/>
                    <a:pt x="7510816" y="2638675"/>
                    <a:pt x="7501995" y="2654587"/>
                  </a:cubicBezTo>
                  <a:lnTo>
                    <a:pt x="7375163" y="2873747"/>
                  </a:lnTo>
                  <a:cubicBezTo>
                    <a:pt x="7366155" y="2889447"/>
                    <a:pt x="7359170" y="2903494"/>
                    <a:pt x="7338621" y="2905207"/>
                  </a:cubicBezTo>
                  <a:lnTo>
                    <a:pt x="7332856" y="2905472"/>
                  </a:lnTo>
                  <a:lnTo>
                    <a:pt x="7331508" y="2905472"/>
                  </a:lnTo>
                  <a:lnTo>
                    <a:pt x="7297151" y="2905472"/>
                  </a:lnTo>
                  <a:lnTo>
                    <a:pt x="7152620" y="2905472"/>
                  </a:lnTo>
                  <a:lnTo>
                    <a:pt x="7118263" y="2905472"/>
                  </a:lnTo>
                  <a:lnTo>
                    <a:pt x="7116915" y="2905472"/>
                  </a:lnTo>
                  <a:cubicBezTo>
                    <a:pt x="7115736" y="2905379"/>
                    <a:pt x="7113153" y="2905448"/>
                    <a:pt x="7110570" y="2905032"/>
                  </a:cubicBezTo>
                  <a:cubicBezTo>
                    <a:pt x="7089493" y="2902869"/>
                    <a:pt x="7071408" y="2878981"/>
                    <a:pt x="7086733" y="2851431"/>
                  </a:cubicBezTo>
                  <a:lnTo>
                    <a:pt x="7211867" y="2635254"/>
                  </a:lnTo>
                  <a:lnTo>
                    <a:pt x="7085716" y="2461767"/>
                  </a:lnTo>
                  <a:cubicBezTo>
                    <a:pt x="7071818" y="2438493"/>
                    <a:pt x="7089457" y="2412060"/>
                    <a:pt x="7110534" y="2410273"/>
                  </a:cubicBezTo>
                  <a:cubicBezTo>
                    <a:pt x="7113117" y="2409929"/>
                    <a:pt x="7115700" y="2409986"/>
                    <a:pt x="7116879" y="2409909"/>
                  </a:cubicBezTo>
                  <a:close/>
                  <a:moveTo>
                    <a:pt x="6161775" y="2409909"/>
                  </a:moveTo>
                  <a:lnTo>
                    <a:pt x="6163123" y="2409909"/>
                  </a:lnTo>
                  <a:lnTo>
                    <a:pt x="6197480" y="2409909"/>
                  </a:lnTo>
                  <a:lnTo>
                    <a:pt x="6342011" y="2409909"/>
                  </a:lnTo>
                  <a:lnTo>
                    <a:pt x="6376368" y="2409909"/>
                  </a:lnTo>
                  <a:lnTo>
                    <a:pt x="6377716" y="2409909"/>
                  </a:lnTo>
                  <a:lnTo>
                    <a:pt x="6383481" y="2410129"/>
                  </a:lnTo>
                  <a:cubicBezTo>
                    <a:pt x="6404031" y="2411543"/>
                    <a:pt x="6409857" y="2423590"/>
                    <a:pt x="6418865" y="2436559"/>
                  </a:cubicBezTo>
                  <a:lnTo>
                    <a:pt x="6548370" y="2614663"/>
                  </a:lnTo>
                  <a:cubicBezTo>
                    <a:pt x="6556341" y="2626607"/>
                    <a:pt x="6555712" y="2638675"/>
                    <a:pt x="6546891" y="2654587"/>
                  </a:cubicBezTo>
                  <a:lnTo>
                    <a:pt x="6420059" y="2873747"/>
                  </a:lnTo>
                  <a:cubicBezTo>
                    <a:pt x="6411051" y="2889447"/>
                    <a:pt x="6404067" y="2903494"/>
                    <a:pt x="6383517" y="2905207"/>
                  </a:cubicBezTo>
                  <a:lnTo>
                    <a:pt x="6377752" y="2905472"/>
                  </a:lnTo>
                  <a:lnTo>
                    <a:pt x="6376404" y="2905472"/>
                  </a:lnTo>
                  <a:lnTo>
                    <a:pt x="6342047" y="2905472"/>
                  </a:lnTo>
                  <a:lnTo>
                    <a:pt x="6197516" y="2905472"/>
                  </a:lnTo>
                  <a:lnTo>
                    <a:pt x="6163159" y="2905472"/>
                  </a:lnTo>
                  <a:lnTo>
                    <a:pt x="6161811" y="2905472"/>
                  </a:lnTo>
                  <a:cubicBezTo>
                    <a:pt x="6160632" y="2905379"/>
                    <a:pt x="6158049" y="2905448"/>
                    <a:pt x="6155466" y="2905032"/>
                  </a:cubicBezTo>
                  <a:cubicBezTo>
                    <a:pt x="6134389" y="2902869"/>
                    <a:pt x="6116304" y="2878981"/>
                    <a:pt x="6131629" y="2851431"/>
                  </a:cubicBezTo>
                  <a:lnTo>
                    <a:pt x="6256763" y="2635254"/>
                  </a:lnTo>
                  <a:lnTo>
                    <a:pt x="6130612" y="2461767"/>
                  </a:lnTo>
                  <a:cubicBezTo>
                    <a:pt x="6116714" y="2438493"/>
                    <a:pt x="6134353" y="2412060"/>
                    <a:pt x="6155430" y="2410273"/>
                  </a:cubicBezTo>
                  <a:cubicBezTo>
                    <a:pt x="6158013" y="2409929"/>
                    <a:pt x="6160596" y="2409986"/>
                    <a:pt x="6161775" y="2409909"/>
                  </a:cubicBezTo>
                  <a:close/>
                  <a:moveTo>
                    <a:pt x="5206671" y="2409909"/>
                  </a:moveTo>
                  <a:lnTo>
                    <a:pt x="5208019" y="2409909"/>
                  </a:lnTo>
                  <a:lnTo>
                    <a:pt x="5242376" y="2409909"/>
                  </a:lnTo>
                  <a:lnTo>
                    <a:pt x="5386907" y="2409909"/>
                  </a:lnTo>
                  <a:lnTo>
                    <a:pt x="5421264" y="2409909"/>
                  </a:lnTo>
                  <a:lnTo>
                    <a:pt x="5422612" y="2409909"/>
                  </a:lnTo>
                  <a:lnTo>
                    <a:pt x="5428377" y="2410129"/>
                  </a:lnTo>
                  <a:cubicBezTo>
                    <a:pt x="5448927" y="2411543"/>
                    <a:pt x="5454753" y="2423590"/>
                    <a:pt x="5463761" y="2436559"/>
                  </a:cubicBezTo>
                  <a:lnTo>
                    <a:pt x="5593266" y="2614663"/>
                  </a:lnTo>
                  <a:cubicBezTo>
                    <a:pt x="5601237" y="2626607"/>
                    <a:pt x="5600608" y="2638675"/>
                    <a:pt x="5591787" y="2654587"/>
                  </a:cubicBezTo>
                  <a:lnTo>
                    <a:pt x="5464955" y="2873747"/>
                  </a:lnTo>
                  <a:cubicBezTo>
                    <a:pt x="5455947" y="2889447"/>
                    <a:pt x="5448963" y="2903494"/>
                    <a:pt x="5428413" y="2905207"/>
                  </a:cubicBezTo>
                  <a:lnTo>
                    <a:pt x="5422648" y="2905472"/>
                  </a:lnTo>
                  <a:lnTo>
                    <a:pt x="5421300" y="2905472"/>
                  </a:lnTo>
                  <a:lnTo>
                    <a:pt x="5386943" y="2905472"/>
                  </a:lnTo>
                  <a:lnTo>
                    <a:pt x="5242412" y="2905472"/>
                  </a:lnTo>
                  <a:lnTo>
                    <a:pt x="5208055" y="2905472"/>
                  </a:lnTo>
                  <a:lnTo>
                    <a:pt x="5206707" y="2905472"/>
                  </a:lnTo>
                  <a:cubicBezTo>
                    <a:pt x="5205528" y="2905379"/>
                    <a:pt x="5202945" y="2905448"/>
                    <a:pt x="5200362" y="2905032"/>
                  </a:cubicBezTo>
                  <a:cubicBezTo>
                    <a:pt x="5179285" y="2902869"/>
                    <a:pt x="5161200" y="2878981"/>
                    <a:pt x="5176525" y="2851431"/>
                  </a:cubicBezTo>
                  <a:lnTo>
                    <a:pt x="5301659" y="2635254"/>
                  </a:lnTo>
                  <a:lnTo>
                    <a:pt x="5175508" y="2461767"/>
                  </a:lnTo>
                  <a:cubicBezTo>
                    <a:pt x="5161610" y="2438493"/>
                    <a:pt x="5179249" y="2412060"/>
                    <a:pt x="5200326" y="2410273"/>
                  </a:cubicBezTo>
                  <a:cubicBezTo>
                    <a:pt x="5202909" y="2409929"/>
                    <a:pt x="5205492" y="2409986"/>
                    <a:pt x="5206671" y="2409909"/>
                  </a:cubicBezTo>
                  <a:close/>
                  <a:moveTo>
                    <a:pt x="4251570" y="2409909"/>
                  </a:moveTo>
                  <a:lnTo>
                    <a:pt x="4252919" y="2409909"/>
                  </a:lnTo>
                  <a:lnTo>
                    <a:pt x="4287275" y="2409909"/>
                  </a:lnTo>
                  <a:lnTo>
                    <a:pt x="4431806" y="2409909"/>
                  </a:lnTo>
                  <a:lnTo>
                    <a:pt x="4466164" y="2409909"/>
                  </a:lnTo>
                  <a:lnTo>
                    <a:pt x="4467510" y="2409909"/>
                  </a:lnTo>
                  <a:lnTo>
                    <a:pt x="4473276" y="2410129"/>
                  </a:lnTo>
                  <a:cubicBezTo>
                    <a:pt x="4493825" y="2411543"/>
                    <a:pt x="4499651" y="2423590"/>
                    <a:pt x="4508659" y="2436559"/>
                  </a:cubicBezTo>
                  <a:lnTo>
                    <a:pt x="4638164" y="2614663"/>
                  </a:lnTo>
                  <a:cubicBezTo>
                    <a:pt x="4646134" y="2626607"/>
                    <a:pt x="4645507" y="2638675"/>
                    <a:pt x="4636684" y="2654587"/>
                  </a:cubicBezTo>
                  <a:lnTo>
                    <a:pt x="4509854" y="2873747"/>
                  </a:lnTo>
                  <a:cubicBezTo>
                    <a:pt x="4500846" y="2889447"/>
                    <a:pt x="4493861" y="2903494"/>
                    <a:pt x="4473312" y="2905207"/>
                  </a:cubicBezTo>
                  <a:lnTo>
                    <a:pt x="4467546" y="2905472"/>
                  </a:lnTo>
                  <a:lnTo>
                    <a:pt x="4466198" y="2905472"/>
                  </a:lnTo>
                  <a:lnTo>
                    <a:pt x="4431842" y="2905472"/>
                  </a:lnTo>
                  <a:lnTo>
                    <a:pt x="4287310" y="2905472"/>
                  </a:lnTo>
                  <a:lnTo>
                    <a:pt x="4252953" y="2905472"/>
                  </a:lnTo>
                  <a:lnTo>
                    <a:pt x="4251605" y="2905472"/>
                  </a:lnTo>
                  <a:cubicBezTo>
                    <a:pt x="4250427" y="2905379"/>
                    <a:pt x="4247845" y="2905448"/>
                    <a:pt x="4245262" y="2905032"/>
                  </a:cubicBezTo>
                  <a:cubicBezTo>
                    <a:pt x="4224184" y="2902869"/>
                    <a:pt x="4206101" y="2878981"/>
                    <a:pt x="4221423" y="2851431"/>
                  </a:cubicBezTo>
                  <a:lnTo>
                    <a:pt x="4346559" y="2635254"/>
                  </a:lnTo>
                  <a:lnTo>
                    <a:pt x="4220407" y="2461767"/>
                  </a:lnTo>
                  <a:cubicBezTo>
                    <a:pt x="4206507" y="2438493"/>
                    <a:pt x="4224148" y="2412060"/>
                    <a:pt x="4245224" y="2410273"/>
                  </a:cubicBezTo>
                  <a:cubicBezTo>
                    <a:pt x="4247808" y="2409929"/>
                    <a:pt x="4250389" y="2409986"/>
                    <a:pt x="4251570" y="2409909"/>
                  </a:cubicBezTo>
                  <a:close/>
                  <a:moveTo>
                    <a:pt x="3296466" y="2409909"/>
                  </a:moveTo>
                  <a:lnTo>
                    <a:pt x="3297813" y="2409909"/>
                  </a:lnTo>
                  <a:lnTo>
                    <a:pt x="3332170" y="2409909"/>
                  </a:lnTo>
                  <a:lnTo>
                    <a:pt x="3476701" y="2409909"/>
                  </a:lnTo>
                  <a:lnTo>
                    <a:pt x="3511059" y="2409909"/>
                  </a:lnTo>
                  <a:lnTo>
                    <a:pt x="3512407" y="2409909"/>
                  </a:lnTo>
                  <a:lnTo>
                    <a:pt x="3518171" y="2410129"/>
                  </a:lnTo>
                  <a:cubicBezTo>
                    <a:pt x="3538722" y="2411543"/>
                    <a:pt x="3544548" y="2423590"/>
                    <a:pt x="3553555" y="2436559"/>
                  </a:cubicBezTo>
                  <a:lnTo>
                    <a:pt x="3683061" y="2614663"/>
                  </a:lnTo>
                  <a:cubicBezTo>
                    <a:pt x="3691031" y="2626607"/>
                    <a:pt x="3690403" y="2638675"/>
                    <a:pt x="3681583" y="2654587"/>
                  </a:cubicBezTo>
                  <a:lnTo>
                    <a:pt x="3554749" y="2873747"/>
                  </a:lnTo>
                  <a:cubicBezTo>
                    <a:pt x="3545741" y="2889447"/>
                    <a:pt x="3538758" y="2903494"/>
                    <a:pt x="3518207" y="2905207"/>
                  </a:cubicBezTo>
                  <a:lnTo>
                    <a:pt x="3512442" y="2905472"/>
                  </a:lnTo>
                  <a:lnTo>
                    <a:pt x="3511094" y="2905472"/>
                  </a:lnTo>
                  <a:lnTo>
                    <a:pt x="3476737" y="2905472"/>
                  </a:lnTo>
                  <a:lnTo>
                    <a:pt x="3332207" y="2905472"/>
                  </a:lnTo>
                  <a:lnTo>
                    <a:pt x="3297849" y="2905472"/>
                  </a:lnTo>
                  <a:lnTo>
                    <a:pt x="3296502" y="2905472"/>
                  </a:lnTo>
                  <a:cubicBezTo>
                    <a:pt x="3295321" y="2905379"/>
                    <a:pt x="3292739" y="2905448"/>
                    <a:pt x="3290156" y="2905032"/>
                  </a:cubicBezTo>
                  <a:cubicBezTo>
                    <a:pt x="3269079" y="2902869"/>
                    <a:pt x="3250994" y="2878981"/>
                    <a:pt x="3266318" y="2851431"/>
                  </a:cubicBezTo>
                  <a:lnTo>
                    <a:pt x="3391453" y="2635254"/>
                  </a:lnTo>
                  <a:lnTo>
                    <a:pt x="3265301" y="2461767"/>
                  </a:lnTo>
                  <a:cubicBezTo>
                    <a:pt x="3251402" y="2438493"/>
                    <a:pt x="3269043" y="2412060"/>
                    <a:pt x="3290120" y="2410273"/>
                  </a:cubicBezTo>
                  <a:cubicBezTo>
                    <a:pt x="3292703" y="2409929"/>
                    <a:pt x="3295285" y="2409986"/>
                    <a:pt x="3296466" y="2409909"/>
                  </a:cubicBezTo>
                  <a:close/>
                  <a:moveTo>
                    <a:pt x="2341380" y="2409909"/>
                  </a:moveTo>
                  <a:lnTo>
                    <a:pt x="2342729" y="2409909"/>
                  </a:lnTo>
                  <a:lnTo>
                    <a:pt x="2377085" y="2409909"/>
                  </a:lnTo>
                  <a:lnTo>
                    <a:pt x="2521615" y="2409909"/>
                  </a:lnTo>
                  <a:lnTo>
                    <a:pt x="2555972" y="2409909"/>
                  </a:lnTo>
                  <a:lnTo>
                    <a:pt x="2557321" y="2409909"/>
                  </a:lnTo>
                  <a:lnTo>
                    <a:pt x="2563086" y="2410129"/>
                  </a:lnTo>
                  <a:cubicBezTo>
                    <a:pt x="2583636" y="2411543"/>
                    <a:pt x="2589462" y="2423590"/>
                    <a:pt x="2598471" y="2436559"/>
                  </a:cubicBezTo>
                  <a:lnTo>
                    <a:pt x="2727975" y="2614663"/>
                  </a:lnTo>
                  <a:cubicBezTo>
                    <a:pt x="2735946" y="2626607"/>
                    <a:pt x="2735317" y="2638675"/>
                    <a:pt x="2726498" y="2654587"/>
                  </a:cubicBezTo>
                  <a:lnTo>
                    <a:pt x="2599665" y="2873747"/>
                  </a:lnTo>
                  <a:cubicBezTo>
                    <a:pt x="2590658" y="2889447"/>
                    <a:pt x="2583672" y="2903494"/>
                    <a:pt x="2563122" y="2905207"/>
                  </a:cubicBezTo>
                  <a:lnTo>
                    <a:pt x="2557358" y="2905472"/>
                  </a:lnTo>
                  <a:lnTo>
                    <a:pt x="2556008" y="2905472"/>
                  </a:lnTo>
                  <a:lnTo>
                    <a:pt x="2521652" y="2905472"/>
                  </a:lnTo>
                  <a:lnTo>
                    <a:pt x="2377122" y="2905472"/>
                  </a:lnTo>
                  <a:lnTo>
                    <a:pt x="2342766" y="2905472"/>
                  </a:lnTo>
                  <a:lnTo>
                    <a:pt x="2341417" y="2905472"/>
                  </a:lnTo>
                  <a:cubicBezTo>
                    <a:pt x="2340238" y="2905379"/>
                    <a:pt x="2337655" y="2905448"/>
                    <a:pt x="2335073" y="2905032"/>
                  </a:cubicBezTo>
                  <a:cubicBezTo>
                    <a:pt x="2313995" y="2902869"/>
                    <a:pt x="2295911" y="2878981"/>
                    <a:pt x="2311235" y="2851431"/>
                  </a:cubicBezTo>
                  <a:lnTo>
                    <a:pt x="2436369" y="2635254"/>
                  </a:lnTo>
                  <a:lnTo>
                    <a:pt x="2310219" y="2461767"/>
                  </a:lnTo>
                  <a:cubicBezTo>
                    <a:pt x="2296319" y="2438493"/>
                    <a:pt x="2313960" y="2412060"/>
                    <a:pt x="2335037" y="2410273"/>
                  </a:cubicBezTo>
                  <a:cubicBezTo>
                    <a:pt x="2337620" y="2409929"/>
                    <a:pt x="2340201" y="2409986"/>
                    <a:pt x="2341380" y="2409909"/>
                  </a:cubicBezTo>
                  <a:close/>
                  <a:moveTo>
                    <a:pt x="1386278" y="2409909"/>
                  </a:moveTo>
                  <a:lnTo>
                    <a:pt x="1387626" y="2409909"/>
                  </a:lnTo>
                  <a:lnTo>
                    <a:pt x="1421983" y="2409909"/>
                  </a:lnTo>
                  <a:lnTo>
                    <a:pt x="1566514" y="2409909"/>
                  </a:lnTo>
                  <a:lnTo>
                    <a:pt x="1600872" y="2409909"/>
                  </a:lnTo>
                  <a:lnTo>
                    <a:pt x="1602220" y="2409909"/>
                  </a:lnTo>
                  <a:lnTo>
                    <a:pt x="1607986" y="2410129"/>
                  </a:lnTo>
                  <a:cubicBezTo>
                    <a:pt x="1628535" y="2411543"/>
                    <a:pt x="1634361" y="2423590"/>
                    <a:pt x="1643369" y="2436559"/>
                  </a:cubicBezTo>
                  <a:lnTo>
                    <a:pt x="1772874" y="2614663"/>
                  </a:lnTo>
                  <a:cubicBezTo>
                    <a:pt x="1780847" y="2626607"/>
                    <a:pt x="1780216" y="2638675"/>
                    <a:pt x="1771396" y="2654587"/>
                  </a:cubicBezTo>
                  <a:lnTo>
                    <a:pt x="1644565" y="2873747"/>
                  </a:lnTo>
                  <a:cubicBezTo>
                    <a:pt x="1635555" y="2889447"/>
                    <a:pt x="1628571" y="2903494"/>
                    <a:pt x="1608021" y="2905207"/>
                  </a:cubicBezTo>
                  <a:lnTo>
                    <a:pt x="1602255" y="2905472"/>
                  </a:lnTo>
                  <a:lnTo>
                    <a:pt x="1600908" y="2905472"/>
                  </a:lnTo>
                  <a:lnTo>
                    <a:pt x="1566551" y="2905472"/>
                  </a:lnTo>
                  <a:lnTo>
                    <a:pt x="1422019" y="2905472"/>
                  </a:lnTo>
                  <a:lnTo>
                    <a:pt x="1387662" y="2905472"/>
                  </a:lnTo>
                  <a:lnTo>
                    <a:pt x="1386315" y="2905472"/>
                  </a:lnTo>
                  <a:cubicBezTo>
                    <a:pt x="1385134" y="2905379"/>
                    <a:pt x="1382552" y="2905448"/>
                    <a:pt x="1379970" y="2905032"/>
                  </a:cubicBezTo>
                  <a:cubicBezTo>
                    <a:pt x="1358893" y="2902869"/>
                    <a:pt x="1340807" y="2878981"/>
                    <a:pt x="1356132" y="2851431"/>
                  </a:cubicBezTo>
                  <a:lnTo>
                    <a:pt x="1481268" y="2635254"/>
                  </a:lnTo>
                  <a:lnTo>
                    <a:pt x="1355115" y="2461767"/>
                  </a:lnTo>
                  <a:cubicBezTo>
                    <a:pt x="1341218" y="2438493"/>
                    <a:pt x="1358855" y="2412060"/>
                    <a:pt x="1379933" y="2410273"/>
                  </a:cubicBezTo>
                  <a:cubicBezTo>
                    <a:pt x="1382515" y="2409929"/>
                    <a:pt x="1385100" y="2409986"/>
                    <a:pt x="1386278" y="2409909"/>
                  </a:cubicBezTo>
                  <a:close/>
                  <a:moveTo>
                    <a:pt x="431178" y="2409909"/>
                  </a:moveTo>
                  <a:lnTo>
                    <a:pt x="432525" y="2409909"/>
                  </a:lnTo>
                  <a:lnTo>
                    <a:pt x="466884" y="2409909"/>
                  </a:lnTo>
                  <a:lnTo>
                    <a:pt x="611413" y="2409909"/>
                  </a:lnTo>
                  <a:lnTo>
                    <a:pt x="645770" y="2409909"/>
                  </a:lnTo>
                  <a:lnTo>
                    <a:pt x="647118" y="2409909"/>
                  </a:lnTo>
                  <a:lnTo>
                    <a:pt x="652883" y="2410129"/>
                  </a:lnTo>
                  <a:cubicBezTo>
                    <a:pt x="673433" y="2411543"/>
                    <a:pt x="679260" y="2423590"/>
                    <a:pt x="688267" y="2436559"/>
                  </a:cubicBezTo>
                  <a:lnTo>
                    <a:pt x="817773" y="2614663"/>
                  </a:lnTo>
                  <a:cubicBezTo>
                    <a:pt x="825744" y="2626607"/>
                    <a:pt x="825114" y="2638675"/>
                    <a:pt x="816294" y="2654587"/>
                  </a:cubicBezTo>
                  <a:lnTo>
                    <a:pt x="689461" y="2873747"/>
                  </a:lnTo>
                  <a:cubicBezTo>
                    <a:pt x="680453" y="2889447"/>
                    <a:pt x="673469" y="2903494"/>
                    <a:pt x="652919" y="2905207"/>
                  </a:cubicBezTo>
                  <a:lnTo>
                    <a:pt x="647153" y="2905472"/>
                  </a:lnTo>
                  <a:lnTo>
                    <a:pt x="645807" y="2905472"/>
                  </a:lnTo>
                  <a:lnTo>
                    <a:pt x="611449" y="2905472"/>
                  </a:lnTo>
                  <a:lnTo>
                    <a:pt x="466919" y="2905472"/>
                  </a:lnTo>
                  <a:lnTo>
                    <a:pt x="432561" y="2905472"/>
                  </a:lnTo>
                  <a:lnTo>
                    <a:pt x="431213" y="2905472"/>
                  </a:lnTo>
                  <a:cubicBezTo>
                    <a:pt x="430035" y="2905379"/>
                    <a:pt x="427451" y="2905448"/>
                    <a:pt x="424869" y="2905032"/>
                  </a:cubicBezTo>
                  <a:cubicBezTo>
                    <a:pt x="403792" y="2902869"/>
                    <a:pt x="385707" y="2878981"/>
                    <a:pt x="401032" y="2851431"/>
                  </a:cubicBezTo>
                  <a:lnTo>
                    <a:pt x="526167" y="2635254"/>
                  </a:lnTo>
                  <a:lnTo>
                    <a:pt x="400016" y="2461767"/>
                  </a:lnTo>
                  <a:cubicBezTo>
                    <a:pt x="386116" y="2438493"/>
                    <a:pt x="403756" y="2412060"/>
                    <a:pt x="424833" y="2410273"/>
                  </a:cubicBezTo>
                  <a:cubicBezTo>
                    <a:pt x="427416" y="2409929"/>
                    <a:pt x="429998" y="2409986"/>
                    <a:pt x="431178" y="2409909"/>
                  </a:cubicBezTo>
                  <a:close/>
                  <a:moveTo>
                    <a:pt x="0" y="2038711"/>
                  </a:moveTo>
                  <a:lnTo>
                    <a:pt x="133861" y="2038711"/>
                  </a:lnTo>
                  <a:lnTo>
                    <a:pt x="168218" y="2038711"/>
                  </a:lnTo>
                  <a:lnTo>
                    <a:pt x="169566" y="2038711"/>
                  </a:lnTo>
                  <a:lnTo>
                    <a:pt x="175331" y="2038930"/>
                  </a:lnTo>
                  <a:cubicBezTo>
                    <a:pt x="195881" y="2040345"/>
                    <a:pt x="201707" y="2052392"/>
                    <a:pt x="210717" y="2065360"/>
                  </a:cubicBezTo>
                  <a:lnTo>
                    <a:pt x="340221" y="2243448"/>
                  </a:lnTo>
                  <a:cubicBezTo>
                    <a:pt x="348192" y="2255392"/>
                    <a:pt x="347562" y="2267460"/>
                    <a:pt x="338743" y="2283372"/>
                  </a:cubicBezTo>
                  <a:lnTo>
                    <a:pt x="211910" y="2502532"/>
                  </a:lnTo>
                  <a:cubicBezTo>
                    <a:pt x="202901" y="2518232"/>
                    <a:pt x="195918" y="2532279"/>
                    <a:pt x="175368" y="2533992"/>
                  </a:cubicBezTo>
                  <a:lnTo>
                    <a:pt x="169602" y="2534257"/>
                  </a:lnTo>
                  <a:lnTo>
                    <a:pt x="168255" y="2534257"/>
                  </a:lnTo>
                  <a:lnTo>
                    <a:pt x="133898" y="2534257"/>
                  </a:lnTo>
                  <a:lnTo>
                    <a:pt x="0" y="2534257"/>
                  </a:lnTo>
                  <a:lnTo>
                    <a:pt x="0" y="2348021"/>
                  </a:lnTo>
                  <a:lnTo>
                    <a:pt x="48613" y="2264039"/>
                  </a:lnTo>
                  <a:lnTo>
                    <a:pt x="0" y="2197185"/>
                  </a:lnTo>
                  <a:close/>
                  <a:moveTo>
                    <a:pt x="908728" y="2038710"/>
                  </a:moveTo>
                  <a:lnTo>
                    <a:pt x="910077" y="2038710"/>
                  </a:lnTo>
                  <a:lnTo>
                    <a:pt x="944434" y="2038710"/>
                  </a:lnTo>
                  <a:lnTo>
                    <a:pt x="1088964" y="2038710"/>
                  </a:lnTo>
                  <a:lnTo>
                    <a:pt x="1123321" y="2038710"/>
                  </a:lnTo>
                  <a:lnTo>
                    <a:pt x="1124668" y="2038710"/>
                  </a:lnTo>
                  <a:lnTo>
                    <a:pt x="1130434" y="2038929"/>
                  </a:lnTo>
                  <a:cubicBezTo>
                    <a:pt x="1150981" y="2040343"/>
                    <a:pt x="1156809" y="2052390"/>
                    <a:pt x="1165817" y="2065359"/>
                  </a:cubicBezTo>
                  <a:lnTo>
                    <a:pt x="1295320" y="2243448"/>
                  </a:lnTo>
                  <a:cubicBezTo>
                    <a:pt x="1303294" y="2255392"/>
                    <a:pt x="1302666" y="2267460"/>
                    <a:pt x="1293843" y="2283372"/>
                  </a:cubicBezTo>
                  <a:lnTo>
                    <a:pt x="1167011" y="2502532"/>
                  </a:lnTo>
                  <a:cubicBezTo>
                    <a:pt x="1158002" y="2518232"/>
                    <a:pt x="1151019" y="2532279"/>
                    <a:pt x="1130470" y="2533992"/>
                  </a:cubicBezTo>
                  <a:lnTo>
                    <a:pt x="1124705" y="2534257"/>
                  </a:lnTo>
                  <a:lnTo>
                    <a:pt x="1123357" y="2534257"/>
                  </a:lnTo>
                  <a:lnTo>
                    <a:pt x="1089000" y="2534257"/>
                  </a:lnTo>
                  <a:lnTo>
                    <a:pt x="944469" y="2534257"/>
                  </a:lnTo>
                  <a:lnTo>
                    <a:pt x="910112" y="2534257"/>
                  </a:lnTo>
                  <a:lnTo>
                    <a:pt x="908765" y="2534257"/>
                  </a:lnTo>
                  <a:cubicBezTo>
                    <a:pt x="907586" y="2534164"/>
                    <a:pt x="905002" y="2534233"/>
                    <a:pt x="902420" y="2533817"/>
                  </a:cubicBezTo>
                  <a:cubicBezTo>
                    <a:pt x="881343" y="2531654"/>
                    <a:pt x="863258" y="2507766"/>
                    <a:pt x="878582" y="2480216"/>
                  </a:cubicBezTo>
                  <a:lnTo>
                    <a:pt x="1003717" y="2264039"/>
                  </a:lnTo>
                  <a:lnTo>
                    <a:pt x="877566" y="2090552"/>
                  </a:lnTo>
                  <a:cubicBezTo>
                    <a:pt x="863667" y="2067293"/>
                    <a:pt x="881307" y="2040860"/>
                    <a:pt x="902384" y="2039073"/>
                  </a:cubicBezTo>
                  <a:cubicBezTo>
                    <a:pt x="904966" y="2038729"/>
                    <a:pt x="907549" y="2038786"/>
                    <a:pt x="908728" y="2038710"/>
                  </a:cubicBezTo>
                  <a:close/>
                  <a:moveTo>
                    <a:pt x="1863829" y="2038708"/>
                  </a:moveTo>
                  <a:lnTo>
                    <a:pt x="1865178" y="2038708"/>
                  </a:lnTo>
                  <a:lnTo>
                    <a:pt x="1899536" y="2038708"/>
                  </a:lnTo>
                  <a:lnTo>
                    <a:pt x="2044067" y="2038708"/>
                  </a:lnTo>
                  <a:lnTo>
                    <a:pt x="2078425" y="2038708"/>
                  </a:lnTo>
                  <a:lnTo>
                    <a:pt x="2079773" y="2038708"/>
                  </a:lnTo>
                  <a:lnTo>
                    <a:pt x="2085538" y="2038928"/>
                  </a:lnTo>
                  <a:cubicBezTo>
                    <a:pt x="2106088" y="2040342"/>
                    <a:pt x="2111915" y="2052389"/>
                    <a:pt x="2120925" y="2065358"/>
                  </a:cubicBezTo>
                  <a:lnTo>
                    <a:pt x="2250428" y="2243448"/>
                  </a:lnTo>
                  <a:cubicBezTo>
                    <a:pt x="2258398" y="2255392"/>
                    <a:pt x="2257766" y="2267460"/>
                    <a:pt x="2248947" y="2283372"/>
                  </a:cubicBezTo>
                  <a:lnTo>
                    <a:pt x="2122117" y="2502532"/>
                  </a:lnTo>
                  <a:cubicBezTo>
                    <a:pt x="2113109" y="2518232"/>
                    <a:pt x="2106124" y="2532279"/>
                    <a:pt x="2085573" y="2533992"/>
                  </a:cubicBezTo>
                  <a:lnTo>
                    <a:pt x="2079809" y="2534257"/>
                  </a:lnTo>
                  <a:lnTo>
                    <a:pt x="2078462" y="2534257"/>
                  </a:lnTo>
                  <a:lnTo>
                    <a:pt x="2044102" y="2534257"/>
                  </a:lnTo>
                  <a:lnTo>
                    <a:pt x="1899573" y="2534257"/>
                  </a:lnTo>
                  <a:lnTo>
                    <a:pt x="1865214" y="2534257"/>
                  </a:lnTo>
                  <a:lnTo>
                    <a:pt x="1863867" y="2534257"/>
                  </a:lnTo>
                  <a:cubicBezTo>
                    <a:pt x="1862687" y="2534164"/>
                    <a:pt x="1860104" y="2534233"/>
                    <a:pt x="1857521" y="2533817"/>
                  </a:cubicBezTo>
                  <a:cubicBezTo>
                    <a:pt x="1836446" y="2531654"/>
                    <a:pt x="1818361" y="2507766"/>
                    <a:pt x="1833684" y="2480216"/>
                  </a:cubicBezTo>
                  <a:lnTo>
                    <a:pt x="1958818" y="2264039"/>
                  </a:lnTo>
                  <a:lnTo>
                    <a:pt x="1832667" y="2090552"/>
                  </a:lnTo>
                  <a:cubicBezTo>
                    <a:pt x="1818769" y="2067292"/>
                    <a:pt x="1836408" y="2040858"/>
                    <a:pt x="1857487" y="2039072"/>
                  </a:cubicBezTo>
                  <a:cubicBezTo>
                    <a:pt x="1860070" y="2038728"/>
                    <a:pt x="1862653" y="2038785"/>
                    <a:pt x="1863829" y="2038708"/>
                  </a:cubicBezTo>
                  <a:close/>
                  <a:moveTo>
                    <a:pt x="2818932" y="2038707"/>
                  </a:moveTo>
                  <a:lnTo>
                    <a:pt x="2820279" y="2038707"/>
                  </a:lnTo>
                  <a:lnTo>
                    <a:pt x="2854638" y="2038707"/>
                  </a:lnTo>
                  <a:lnTo>
                    <a:pt x="2999166" y="2038707"/>
                  </a:lnTo>
                  <a:lnTo>
                    <a:pt x="3033525" y="2038707"/>
                  </a:lnTo>
                  <a:lnTo>
                    <a:pt x="3034871" y="2038707"/>
                  </a:lnTo>
                  <a:lnTo>
                    <a:pt x="3040635" y="2038926"/>
                  </a:lnTo>
                  <a:cubicBezTo>
                    <a:pt x="3061186" y="2040340"/>
                    <a:pt x="3067012" y="2052387"/>
                    <a:pt x="3076020" y="2065356"/>
                  </a:cubicBezTo>
                  <a:lnTo>
                    <a:pt x="3205526" y="2243448"/>
                  </a:lnTo>
                  <a:cubicBezTo>
                    <a:pt x="3213497" y="2255392"/>
                    <a:pt x="3212867" y="2267460"/>
                    <a:pt x="3204046" y="2283372"/>
                  </a:cubicBezTo>
                  <a:lnTo>
                    <a:pt x="3077214" y="2502532"/>
                  </a:lnTo>
                  <a:cubicBezTo>
                    <a:pt x="3068208" y="2518232"/>
                    <a:pt x="3061223" y="2532279"/>
                    <a:pt x="3040672" y="2533992"/>
                  </a:cubicBezTo>
                  <a:lnTo>
                    <a:pt x="3034907" y="2534257"/>
                  </a:lnTo>
                  <a:lnTo>
                    <a:pt x="3033558" y="2534257"/>
                  </a:lnTo>
                  <a:lnTo>
                    <a:pt x="2999202" y="2534257"/>
                  </a:lnTo>
                  <a:lnTo>
                    <a:pt x="2854674" y="2534257"/>
                  </a:lnTo>
                  <a:lnTo>
                    <a:pt x="2820315" y="2534257"/>
                  </a:lnTo>
                  <a:lnTo>
                    <a:pt x="2818967" y="2534257"/>
                  </a:lnTo>
                  <a:cubicBezTo>
                    <a:pt x="2817789" y="2534164"/>
                    <a:pt x="2815207" y="2534233"/>
                    <a:pt x="2812623" y="2533817"/>
                  </a:cubicBezTo>
                  <a:cubicBezTo>
                    <a:pt x="2791546" y="2531654"/>
                    <a:pt x="2773461" y="2507766"/>
                    <a:pt x="2788786" y="2480216"/>
                  </a:cubicBezTo>
                  <a:lnTo>
                    <a:pt x="2913920" y="2264039"/>
                  </a:lnTo>
                  <a:lnTo>
                    <a:pt x="2787769" y="2090552"/>
                  </a:lnTo>
                  <a:cubicBezTo>
                    <a:pt x="2773870" y="2067290"/>
                    <a:pt x="2791509" y="2040857"/>
                    <a:pt x="2812587" y="2039070"/>
                  </a:cubicBezTo>
                  <a:cubicBezTo>
                    <a:pt x="2815168" y="2038726"/>
                    <a:pt x="2817753" y="2038783"/>
                    <a:pt x="2818932" y="2038707"/>
                  </a:cubicBezTo>
                  <a:close/>
                  <a:moveTo>
                    <a:pt x="3774017" y="2038705"/>
                  </a:moveTo>
                  <a:lnTo>
                    <a:pt x="3775367" y="2038705"/>
                  </a:lnTo>
                  <a:lnTo>
                    <a:pt x="3809723" y="2038705"/>
                  </a:lnTo>
                  <a:lnTo>
                    <a:pt x="3954251" y="2038705"/>
                  </a:lnTo>
                  <a:lnTo>
                    <a:pt x="3988610" y="2038705"/>
                  </a:lnTo>
                  <a:lnTo>
                    <a:pt x="3989957" y="2038705"/>
                  </a:lnTo>
                  <a:lnTo>
                    <a:pt x="3995725" y="2038925"/>
                  </a:lnTo>
                  <a:cubicBezTo>
                    <a:pt x="4016273" y="2040339"/>
                    <a:pt x="4022099" y="2052386"/>
                    <a:pt x="4031106" y="2065355"/>
                  </a:cubicBezTo>
                  <a:lnTo>
                    <a:pt x="4160613" y="2243448"/>
                  </a:lnTo>
                  <a:cubicBezTo>
                    <a:pt x="4168583" y="2255392"/>
                    <a:pt x="4167954" y="2267460"/>
                    <a:pt x="4159133" y="2283372"/>
                  </a:cubicBezTo>
                  <a:lnTo>
                    <a:pt x="4032302" y="2502532"/>
                  </a:lnTo>
                  <a:cubicBezTo>
                    <a:pt x="4023294" y="2518232"/>
                    <a:pt x="4016308" y="2532279"/>
                    <a:pt x="3995759" y="2533992"/>
                  </a:cubicBezTo>
                  <a:lnTo>
                    <a:pt x="3989993" y="2534257"/>
                  </a:lnTo>
                  <a:lnTo>
                    <a:pt x="3988645" y="2534257"/>
                  </a:lnTo>
                  <a:lnTo>
                    <a:pt x="3954288" y="2534257"/>
                  </a:lnTo>
                  <a:lnTo>
                    <a:pt x="3809758" y="2534257"/>
                  </a:lnTo>
                  <a:lnTo>
                    <a:pt x="3775402" y="2534257"/>
                  </a:lnTo>
                  <a:lnTo>
                    <a:pt x="3774054" y="2534257"/>
                  </a:lnTo>
                  <a:cubicBezTo>
                    <a:pt x="3772875" y="2534164"/>
                    <a:pt x="3770292" y="2534233"/>
                    <a:pt x="3767710" y="2533817"/>
                  </a:cubicBezTo>
                  <a:cubicBezTo>
                    <a:pt x="3746632" y="2531654"/>
                    <a:pt x="3728547" y="2507766"/>
                    <a:pt x="3743870" y="2480216"/>
                  </a:cubicBezTo>
                  <a:lnTo>
                    <a:pt x="3869006" y="2264039"/>
                  </a:lnTo>
                  <a:lnTo>
                    <a:pt x="3742854" y="2090552"/>
                  </a:lnTo>
                  <a:cubicBezTo>
                    <a:pt x="3728957" y="2067289"/>
                    <a:pt x="3746595" y="2040856"/>
                    <a:pt x="3767673" y="2039069"/>
                  </a:cubicBezTo>
                  <a:cubicBezTo>
                    <a:pt x="3770255" y="2038725"/>
                    <a:pt x="3772837" y="2038782"/>
                    <a:pt x="3774017" y="2038705"/>
                  </a:cubicBezTo>
                  <a:close/>
                  <a:moveTo>
                    <a:pt x="4729120" y="2038704"/>
                  </a:moveTo>
                  <a:lnTo>
                    <a:pt x="4730469" y="2038704"/>
                  </a:lnTo>
                  <a:lnTo>
                    <a:pt x="4764825" y="2038704"/>
                  </a:lnTo>
                  <a:lnTo>
                    <a:pt x="4909355" y="2038704"/>
                  </a:lnTo>
                  <a:lnTo>
                    <a:pt x="4943714" y="2038704"/>
                  </a:lnTo>
                  <a:lnTo>
                    <a:pt x="4945060" y="2038704"/>
                  </a:lnTo>
                  <a:lnTo>
                    <a:pt x="4950825" y="2038923"/>
                  </a:lnTo>
                  <a:cubicBezTo>
                    <a:pt x="4971375" y="2040338"/>
                    <a:pt x="4977201" y="2052385"/>
                    <a:pt x="4986210" y="2065353"/>
                  </a:cubicBezTo>
                  <a:lnTo>
                    <a:pt x="5115714" y="2243448"/>
                  </a:lnTo>
                  <a:cubicBezTo>
                    <a:pt x="5123685" y="2255392"/>
                    <a:pt x="5123056" y="2267460"/>
                    <a:pt x="5114236" y="2283372"/>
                  </a:cubicBezTo>
                  <a:lnTo>
                    <a:pt x="4987404" y="2502532"/>
                  </a:lnTo>
                  <a:cubicBezTo>
                    <a:pt x="4978396" y="2518232"/>
                    <a:pt x="4971411" y="2532279"/>
                    <a:pt x="4950862" y="2533992"/>
                  </a:cubicBezTo>
                  <a:lnTo>
                    <a:pt x="4945096" y="2534257"/>
                  </a:lnTo>
                  <a:lnTo>
                    <a:pt x="4943748" y="2534257"/>
                  </a:lnTo>
                  <a:lnTo>
                    <a:pt x="4909393" y="2534257"/>
                  </a:lnTo>
                  <a:lnTo>
                    <a:pt x="4764862" y="2534257"/>
                  </a:lnTo>
                  <a:lnTo>
                    <a:pt x="4730504" y="2534257"/>
                  </a:lnTo>
                  <a:lnTo>
                    <a:pt x="4729156" y="2534257"/>
                  </a:lnTo>
                  <a:cubicBezTo>
                    <a:pt x="4727977" y="2534164"/>
                    <a:pt x="4725394" y="2534233"/>
                    <a:pt x="4722812" y="2533817"/>
                  </a:cubicBezTo>
                  <a:cubicBezTo>
                    <a:pt x="4701735" y="2531654"/>
                    <a:pt x="4683649" y="2507766"/>
                    <a:pt x="4698973" y="2480216"/>
                  </a:cubicBezTo>
                  <a:lnTo>
                    <a:pt x="4824107" y="2264039"/>
                  </a:lnTo>
                  <a:lnTo>
                    <a:pt x="4697958" y="2090552"/>
                  </a:lnTo>
                  <a:cubicBezTo>
                    <a:pt x="4684058" y="2067287"/>
                    <a:pt x="4701699" y="2040854"/>
                    <a:pt x="4722775" y="2039068"/>
                  </a:cubicBezTo>
                  <a:cubicBezTo>
                    <a:pt x="4725359" y="2038724"/>
                    <a:pt x="4727942" y="2038780"/>
                    <a:pt x="4729120" y="2038704"/>
                  </a:cubicBezTo>
                  <a:close/>
                  <a:moveTo>
                    <a:pt x="5684223" y="2038703"/>
                  </a:moveTo>
                  <a:lnTo>
                    <a:pt x="5685571" y="2038703"/>
                  </a:lnTo>
                  <a:lnTo>
                    <a:pt x="5719928" y="2038703"/>
                  </a:lnTo>
                  <a:lnTo>
                    <a:pt x="5864459" y="2038703"/>
                  </a:lnTo>
                  <a:lnTo>
                    <a:pt x="5898816" y="2038703"/>
                  </a:lnTo>
                  <a:lnTo>
                    <a:pt x="5900164" y="2038703"/>
                  </a:lnTo>
                  <a:lnTo>
                    <a:pt x="5905929" y="2038922"/>
                  </a:lnTo>
                  <a:cubicBezTo>
                    <a:pt x="5926479" y="2040336"/>
                    <a:pt x="5932305" y="2052383"/>
                    <a:pt x="5941313" y="2065352"/>
                  </a:cubicBezTo>
                  <a:lnTo>
                    <a:pt x="6070818" y="2243448"/>
                  </a:lnTo>
                  <a:cubicBezTo>
                    <a:pt x="6078789" y="2255392"/>
                    <a:pt x="6078160" y="2267460"/>
                    <a:pt x="6069339" y="2283372"/>
                  </a:cubicBezTo>
                  <a:lnTo>
                    <a:pt x="5942507" y="2502532"/>
                  </a:lnTo>
                  <a:cubicBezTo>
                    <a:pt x="5933499" y="2518232"/>
                    <a:pt x="5926515" y="2532279"/>
                    <a:pt x="5905965" y="2533992"/>
                  </a:cubicBezTo>
                  <a:lnTo>
                    <a:pt x="5900200" y="2534257"/>
                  </a:lnTo>
                  <a:lnTo>
                    <a:pt x="5898852" y="2534257"/>
                  </a:lnTo>
                  <a:lnTo>
                    <a:pt x="5864495" y="2534257"/>
                  </a:lnTo>
                  <a:lnTo>
                    <a:pt x="5719964" y="2534257"/>
                  </a:lnTo>
                  <a:lnTo>
                    <a:pt x="5685607" y="2534257"/>
                  </a:lnTo>
                  <a:lnTo>
                    <a:pt x="5684259" y="2534257"/>
                  </a:lnTo>
                  <a:cubicBezTo>
                    <a:pt x="5683080" y="2534164"/>
                    <a:pt x="5680497" y="2534233"/>
                    <a:pt x="5677914" y="2533817"/>
                  </a:cubicBezTo>
                  <a:cubicBezTo>
                    <a:pt x="5656837" y="2531654"/>
                    <a:pt x="5638752" y="2507766"/>
                    <a:pt x="5654077" y="2480216"/>
                  </a:cubicBezTo>
                  <a:lnTo>
                    <a:pt x="5779211" y="2264039"/>
                  </a:lnTo>
                  <a:lnTo>
                    <a:pt x="5653060" y="2090552"/>
                  </a:lnTo>
                  <a:cubicBezTo>
                    <a:pt x="5639162" y="2067286"/>
                    <a:pt x="5656801" y="2040853"/>
                    <a:pt x="5677878" y="2039066"/>
                  </a:cubicBezTo>
                  <a:cubicBezTo>
                    <a:pt x="5680461" y="2038722"/>
                    <a:pt x="5683044" y="2038779"/>
                    <a:pt x="5684223" y="2038703"/>
                  </a:cubicBezTo>
                  <a:close/>
                  <a:moveTo>
                    <a:pt x="6639327" y="2038701"/>
                  </a:moveTo>
                  <a:lnTo>
                    <a:pt x="6640675" y="2038701"/>
                  </a:lnTo>
                  <a:lnTo>
                    <a:pt x="6675032" y="2038701"/>
                  </a:lnTo>
                  <a:lnTo>
                    <a:pt x="6819563" y="2038701"/>
                  </a:lnTo>
                  <a:lnTo>
                    <a:pt x="6853920" y="2038701"/>
                  </a:lnTo>
                  <a:lnTo>
                    <a:pt x="6855268" y="2038701"/>
                  </a:lnTo>
                  <a:lnTo>
                    <a:pt x="6861033" y="2038920"/>
                  </a:lnTo>
                  <a:cubicBezTo>
                    <a:pt x="6881583" y="2040335"/>
                    <a:pt x="6887409" y="2052382"/>
                    <a:pt x="6896417" y="2065351"/>
                  </a:cubicBezTo>
                  <a:lnTo>
                    <a:pt x="7025922" y="2243448"/>
                  </a:lnTo>
                  <a:cubicBezTo>
                    <a:pt x="7033893" y="2255392"/>
                    <a:pt x="7033264" y="2267460"/>
                    <a:pt x="7024443" y="2283372"/>
                  </a:cubicBezTo>
                  <a:lnTo>
                    <a:pt x="6897611" y="2502532"/>
                  </a:lnTo>
                  <a:cubicBezTo>
                    <a:pt x="6888603" y="2518232"/>
                    <a:pt x="6881619" y="2532279"/>
                    <a:pt x="6861069" y="2533992"/>
                  </a:cubicBezTo>
                  <a:lnTo>
                    <a:pt x="6855304" y="2534257"/>
                  </a:lnTo>
                  <a:lnTo>
                    <a:pt x="6853956" y="2534257"/>
                  </a:lnTo>
                  <a:lnTo>
                    <a:pt x="6819599" y="2534257"/>
                  </a:lnTo>
                  <a:lnTo>
                    <a:pt x="6675068" y="2534257"/>
                  </a:lnTo>
                  <a:lnTo>
                    <a:pt x="6640711" y="2534257"/>
                  </a:lnTo>
                  <a:lnTo>
                    <a:pt x="6639363" y="2534257"/>
                  </a:lnTo>
                  <a:cubicBezTo>
                    <a:pt x="6638184" y="2534164"/>
                    <a:pt x="6635601" y="2534233"/>
                    <a:pt x="6633018" y="2533817"/>
                  </a:cubicBezTo>
                  <a:cubicBezTo>
                    <a:pt x="6611941" y="2531654"/>
                    <a:pt x="6593856" y="2507766"/>
                    <a:pt x="6609181" y="2480216"/>
                  </a:cubicBezTo>
                  <a:lnTo>
                    <a:pt x="6734315" y="2264039"/>
                  </a:lnTo>
                  <a:lnTo>
                    <a:pt x="6608164" y="2090552"/>
                  </a:lnTo>
                  <a:cubicBezTo>
                    <a:pt x="6594266" y="2067285"/>
                    <a:pt x="6611905" y="2040851"/>
                    <a:pt x="6632982" y="2039065"/>
                  </a:cubicBezTo>
                  <a:cubicBezTo>
                    <a:pt x="6635565" y="2038721"/>
                    <a:pt x="6638148" y="2038778"/>
                    <a:pt x="6639327" y="2038701"/>
                  </a:cubicBezTo>
                  <a:close/>
                  <a:moveTo>
                    <a:pt x="7594431" y="2038700"/>
                  </a:moveTo>
                  <a:lnTo>
                    <a:pt x="7595779" y="2038700"/>
                  </a:lnTo>
                  <a:lnTo>
                    <a:pt x="7630136" y="2038700"/>
                  </a:lnTo>
                  <a:lnTo>
                    <a:pt x="7774667" y="2038700"/>
                  </a:lnTo>
                  <a:lnTo>
                    <a:pt x="7809024" y="2038700"/>
                  </a:lnTo>
                  <a:lnTo>
                    <a:pt x="7810371" y="2038700"/>
                  </a:lnTo>
                  <a:lnTo>
                    <a:pt x="7816137" y="2038919"/>
                  </a:lnTo>
                  <a:cubicBezTo>
                    <a:pt x="7836686" y="2040333"/>
                    <a:pt x="7842513" y="2052380"/>
                    <a:pt x="7851521" y="2065349"/>
                  </a:cubicBezTo>
                  <a:lnTo>
                    <a:pt x="7981026" y="2243448"/>
                  </a:lnTo>
                  <a:cubicBezTo>
                    <a:pt x="7988997" y="2255392"/>
                    <a:pt x="7988368" y="2267460"/>
                    <a:pt x="7979547" y="2283372"/>
                  </a:cubicBezTo>
                  <a:lnTo>
                    <a:pt x="7852715" y="2502532"/>
                  </a:lnTo>
                  <a:cubicBezTo>
                    <a:pt x="7843707" y="2518232"/>
                    <a:pt x="7836722" y="2532279"/>
                    <a:pt x="7816173" y="2533992"/>
                  </a:cubicBezTo>
                  <a:lnTo>
                    <a:pt x="7810407" y="2534257"/>
                  </a:lnTo>
                  <a:lnTo>
                    <a:pt x="7809060" y="2534257"/>
                  </a:lnTo>
                  <a:lnTo>
                    <a:pt x="7774702" y="2534257"/>
                  </a:lnTo>
                  <a:lnTo>
                    <a:pt x="7630172" y="2534257"/>
                  </a:lnTo>
                  <a:lnTo>
                    <a:pt x="7595815" y="2534257"/>
                  </a:lnTo>
                  <a:lnTo>
                    <a:pt x="7594467" y="2534257"/>
                  </a:lnTo>
                  <a:cubicBezTo>
                    <a:pt x="7593287" y="2534164"/>
                    <a:pt x="7590705" y="2534233"/>
                    <a:pt x="7588122" y="2533817"/>
                  </a:cubicBezTo>
                  <a:cubicBezTo>
                    <a:pt x="7567045" y="2531654"/>
                    <a:pt x="7548960" y="2507766"/>
                    <a:pt x="7564284" y="2480216"/>
                  </a:cubicBezTo>
                  <a:lnTo>
                    <a:pt x="7689419" y="2264039"/>
                  </a:lnTo>
                  <a:lnTo>
                    <a:pt x="7563268" y="2090552"/>
                  </a:lnTo>
                  <a:cubicBezTo>
                    <a:pt x="7549369" y="2067283"/>
                    <a:pt x="7567009" y="2040850"/>
                    <a:pt x="7588086" y="2039063"/>
                  </a:cubicBezTo>
                  <a:cubicBezTo>
                    <a:pt x="7590669" y="2038719"/>
                    <a:pt x="7593251" y="2038776"/>
                    <a:pt x="7594431" y="2038700"/>
                  </a:cubicBezTo>
                  <a:close/>
                  <a:moveTo>
                    <a:pt x="8549535" y="2038698"/>
                  </a:moveTo>
                  <a:lnTo>
                    <a:pt x="8550883" y="2038698"/>
                  </a:lnTo>
                  <a:lnTo>
                    <a:pt x="8585240" y="2038698"/>
                  </a:lnTo>
                  <a:lnTo>
                    <a:pt x="8729771" y="2038698"/>
                  </a:lnTo>
                  <a:lnTo>
                    <a:pt x="8764128" y="2038698"/>
                  </a:lnTo>
                  <a:lnTo>
                    <a:pt x="8765475" y="2038698"/>
                  </a:lnTo>
                  <a:lnTo>
                    <a:pt x="8771241" y="2038918"/>
                  </a:lnTo>
                  <a:cubicBezTo>
                    <a:pt x="8791790" y="2040332"/>
                    <a:pt x="8797617" y="2052379"/>
                    <a:pt x="8806625" y="2065348"/>
                  </a:cubicBezTo>
                  <a:lnTo>
                    <a:pt x="8936130" y="2243448"/>
                  </a:lnTo>
                  <a:cubicBezTo>
                    <a:pt x="8944101" y="2255392"/>
                    <a:pt x="8943472" y="2267460"/>
                    <a:pt x="8934651" y="2283372"/>
                  </a:cubicBezTo>
                  <a:lnTo>
                    <a:pt x="8807819" y="2502532"/>
                  </a:lnTo>
                  <a:cubicBezTo>
                    <a:pt x="8798811" y="2518232"/>
                    <a:pt x="8791826" y="2532279"/>
                    <a:pt x="8771277" y="2533992"/>
                  </a:cubicBezTo>
                  <a:lnTo>
                    <a:pt x="8765511" y="2534257"/>
                  </a:lnTo>
                  <a:lnTo>
                    <a:pt x="8764164" y="2534257"/>
                  </a:lnTo>
                  <a:lnTo>
                    <a:pt x="8729806" y="2534257"/>
                  </a:lnTo>
                  <a:lnTo>
                    <a:pt x="8585276" y="2534257"/>
                  </a:lnTo>
                  <a:lnTo>
                    <a:pt x="8550919" y="2534257"/>
                  </a:lnTo>
                  <a:lnTo>
                    <a:pt x="8549571" y="2534257"/>
                  </a:lnTo>
                  <a:cubicBezTo>
                    <a:pt x="8548391" y="2534164"/>
                    <a:pt x="8545809" y="2534233"/>
                    <a:pt x="8543226" y="2533817"/>
                  </a:cubicBezTo>
                  <a:cubicBezTo>
                    <a:pt x="8522149" y="2531654"/>
                    <a:pt x="8504064" y="2507766"/>
                    <a:pt x="8519388" y="2480216"/>
                  </a:cubicBezTo>
                  <a:lnTo>
                    <a:pt x="8644523" y="2264039"/>
                  </a:lnTo>
                  <a:lnTo>
                    <a:pt x="8518372" y="2090552"/>
                  </a:lnTo>
                  <a:cubicBezTo>
                    <a:pt x="8504473" y="2067282"/>
                    <a:pt x="8522113" y="2040849"/>
                    <a:pt x="8543190" y="2039062"/>
                  </a:cubicBezTo>
                  <a:cubicBezTo>
                    <a:pt x="8545773" y="2038718"/>
                    <a:pt x="8548355" y="2038775"/>
                    <a:pt x="8549535" y="2038698"/>
                  </a:cubicBezTo>
                  <a:close/>
                  <a:moveTo>
                    <a:pt x="9504639" y="2038697"/>
                  </a:moveTo>
                  <a:lnTo>
                    <a:pt x="9505987" y="2038697"/>
                  </a:lnTo>
                  <a:lnTo>
                    <a:pt x="9540344" y="2038697"/>
                  </a:lnTo>
                  <a:lnTo>
                    <a:pt x="9684875" y="2038697"/>
                  </a:lnTo>
                  <a:lnTo>
                    <a:pt x="9719232" y="2038697"/>
                  </a:lnTo>
                  <a:lnTo>
                    <a:pt x="9720579" y="2038697"/>
                  </a:lnTo>
                  <a:lnTo>
                    <a:pt x="9726345" y="2038916"/>
                  </a:lnTo>
                  <a:cubicBezTo>
                    <a:pt x="9746894" y="2040331"/>
                    <a:pt x="9752721" y="2052378"/>
                    <a:pt x="9761729" y="2065346"/>
                  </a:cubicBezTo>
                  <a:lnTo>
                    <a:pt x="9891234" y="2243448"/>
                  </a:lnTo>
                  <a:cubicBezTo>
                    <a:pt x="9899205" y="2255392"/>
                    <a:pt x="9898576" y="2267460"/>
                    <a:pt x="9889755" y="2283372"/>
                  </a:cubicBezTo>
                  <a:lnTo>
                    <a:pt x="9762923" y="2502532"/>
                  </a:lnTo>
                  <a:cubicBezTo>
                    <a:pt x="9753915" y="2518232"/>
                    <a:pt x="9746930" y="2532279"/>
                    <a:pt x="9726381" y="2533992"/>
                  </a:cubicBezTo>
                  <a:lnTo>
                    <a:pt x="9720615" y="2534257"/>
                  </a:lnTo>
                  <a:lnTo>
                    <a:pt x="9719268" y="2534257"/>
                  </a:lnTo>
                  <a:lnTo>
                    <a:pt x="9684910" y="2534257"/>
                  </a:lnTo>
                  <a:lnTo>
                    <a:pt x="9540380" y="2534257"/>
                  </a:lnTo>
                  <a:lnTo>
                    <a:pt x="9506023" y="2534257"/>
                  </a:lnTo>
                  <a:lnTo>
                    <a:pt x="9504675" y="2534257"/>
                  </a:lnTo>
                  <a:cubicBezTo>
                    <a:pt x="9503495" y="2534164"/>
                    <a:pt x="9500913" y="2534233"/>
                    <a:pt x="9498330" y="2533817"/>
                  </a:cubicBezTo>
                  <a:cubicBezTo>
                    <a:pt x="9477253" y="2531654"/>
                    <a:pt x="9459168" y="2507766"/>
                    <a:pt x="9474492" y="2480216"/>
                  </a:cubicBezTo>
                  <a:lnTo>
                    <a:pt x="9599627" y="2264039"/>
                  </a:lnTo>
                  <a:lnTo>
                    <a:pt x="9473476" y="2090552"/>
                  </a:lnTo>
                  <a:cubicBezTo>
                    <a:pt x="9459577" y="2067280"/>
                    <a:pt x="9477217" y="2040847"/>
                    <a:pt x="9498294" y="2039061"/>
                  </a:cubicBezTo>
                  <a:cubicBezTo>
                    <a:pt x="9500877" y="2038717"/>
                    <a:pt x="9503459" y="2038773"/>
                    <a:pt x="9504639" y="2038697"/>
                  </a:cubicBezTo>
                  <a:close/>
                  <a:moveTo>
                    <a:pt x="431178" y="1852918"/>
                  </a:moveTo>
                  <a:lnTo>
                    <a:pt x="432525" y="1852918"/>
                  </a:lnTo>
                  <a:lnTo>
                    <a:pt x="466884" y="1852918"/>
                  </a:lnTo>
                  <a:lnTo>
                    <a:pt x="611413" y="1852918"/>
                  </a:lnTo>
                  <a:lnTo>
                    <a:pt x="645770" y="1852918"/>
                  </a:lnTo>
                  <a:lnTo>
                    <a:pt x="647118" y="1852918"/>
                  </a:lnTo>
                  <a:lnTo>
                    <a:pt x="652883" y="1853137"/>
                  </a:lnTo>
                  <a:cubicBezTo>
                    <a:pt x="673433" y="1854552"/>
                    <a:pt x="679260" y="1866599"/>
                    <a:pt x="688267" y="1879567"/>
                  </a:cubicBezTo>
                  <a:lnTo>
                    <a:pt x="817773" y="2057670"/>
                  </a:lnTo>
                  <a:cubicBezTo>
                    <a:pt x="825744" y="2069614"/>
                    <a:pt x="825114" y="2081666"/>
                    <a:pt x="816294" y="2097578"/>
                  </a:cubicBezTo>
                  <a:lnTo>
                    <a:pt x="689461" y="2316738"/>
                  </a:lnTo>
                  <a:cubicBezTo>
                    <a:pt x="680453" y="2332438"/>
                    <a:pt x="673469" y="2346485"/>
                    <a:pt x="652919" y="2348198"/>
                  </a:cubicBezTo>
                  <a:lnTo>
                    <a:pt x="647153" y="2348463"/>
                  </a:lnTo>
                  <a:lnTo>
                    <a:pt x="645807" y="2348463"/>
                  </a:lnTo>
                  <a:lnTo>
                    <a:pt x="611449" y="2348463"/>
                  </a:lnTo>
                  <a:lnTo>
                    <a:pt x="466919" y="2348463"/>
                  </a:lnTo>
                  <a:lnTo>
                    <a:pt x="432561" y="2348463"/>
                  </a:lnTo>
                  <a:lnTo>
                    <a:pt x="431213" y="2348463"/>
                  </a:lnTo>
                  <a:cubicBezTo>
                    <a:pt x="430035" y="2348370"/>
                    <a:pt x="427451" y="2348439"/>
                    <a:pt x="424869" y="2348023"/>
                  </a:cubicBezTo>
                  <a:cubicBezTo>
                    <a:pt x="403792" y="2345860"/>
                    <a:pt x="385707" y="2321972"/>
                    <a:pt x="401032" y="2294422"/>
                  </a:cubicBezTo>
                  <a:lnTo>
                    <a:pt x="526167" y="2078245"/>
                  </a:lnTo>
                  <a:lnTo>
                    <a:pt x="400016" y="1904774"/>
                  </a:lnTo>
                  <a:cubicBezTo>
                    <a:pt x="386116" y="1881501"/>
                    <a:pt x="403756" y="1855065"/>
                    <a:pt x="424833" y="1853281"/>
                  </a:cubicBezTo>
                  <a:cubicBezTo>
                    <a:pt x="427416" y="1852938"/>
                    <a:pt x="429998" y="1852994"/>
                    <a:pt x="431178" y="1852918"/>
                  </a:cubicBezTo>
                  <a:close/>
                  <a:moveTo>
                    <a:pt x="1386278" y="1852916"/>
                  </a:moveTo>
                  <a:lnTo>
                    <a:pt x="1387626" y="1852916"/>
                  </a:lnTo>
                  <a:lnTo>
                    <a:pt x="1421983" y="1852916"/>
                  </a:lnTo>
                  <a:lnTo>
                    <a:pt x="1566514" y="1852916"/>
                  </a:lnTo>
                  <a:lnTo>
                    <a:pt x="1600872" y="1852916"/>
                  </a:lnTo>
                  <a:lnTo>
                    <a:pt x="1602220" y="1852916"/>
                  </a:lnTo>
                  <a:lnTo>
                    <a:pt x="1607986" y="1853135"/>
                  </a:lnTo>
                  <a:cubicBezTo>
                    <a:pt x="1628535" y="1854551"/>
                    <a:pt x="1634361" y="1866597"/>
                    <a:pt x="1643369" y="1879565"/>
                  </a:cubicBezTo>
                  <a:lnTo>
                    <a:pt x="1772874" y="2057669"/>
                  </a:lnTo>
                  <a:cubicBezTo>
                    <a:pt x="1780847" y="2069613"/>
                    <a:pt x="1780216" y="2081666"/>
                    <a:pt x="1771396" y="2097578"/>
                  </a:cubicBezTo>
                  <a:lnTo>
                    <a:pt x="1644565" y="2316738"/>
                  </a:lnTo>
                  <a:cubicBezTo>
                    <a:pt x="1635555" y="2332438"/>
                    <a:pt x="1628571" y="2346485"/>
                    <a:pt x="1608021" y="2348198"/>
                  </a:cubicBezTo>
                  <a:lnTo>
                    <a:pt x="1602255" y="2348463"/>
                  </a:lnTo>
                  <a:lnTo>
                    <a:pt x="1600908" y="2348463"/>
                  </a:lnTo>
                  <a:lnTo>
                    <a:pt x="1566551" y="2348463"/>
                  </a:lnTo>
                  <a:lnTo>
                    <a:pt x="1422019" y="2348463"/>
                  </a:lnTo>
                  <a:lnTo>
                    <a:pt x="1387662" y="2348463"/>
                  </a:lnTo>
                  <a:lnTo>
                    <a:pt x="1386315" y="2348463"/>
                  </a:lnTo>
                  <a:cubicBezTo>
                    <a:pt x="1385134" y="2348370"/>
                    <a:pt x="1382552" y="2348439"/>
                    <a:pt x="1379970" y="2348023"/>
                  </a:cubicBezTo>
                  <a:cubicBezTo>
                    <a:pt x="1358893" y="2345860"/>
                    <a:pt x="1340807" y="2321972"/>
                    <a:pt x="1356132" y="2294422"/>
                  </a:cubicBezTo>
                  <a:lnTo>
                    <a:pt x="1481268" y="2078245"/>
                  </a:lnTo>
                  <a:lnTo>
                    <a:pt x="1355115" y="1904772"/>
                  </a:lnTo>
                  <a:cubicBezTo>
                    <a:pt x="1341218" y="1881500"/>
                    <a:pt x="1358855" y="1855064"/>
                    <a:pt x="1379933" y="1853280"/>
                  </a:cubicBezTo>
                  <a:cubicBezTo>
                    <a:pt x="1382515" y="1852937"/>
                    <a:pt x="1385100" y="1852992"/>
                    <a:pt x="1386278" y="1852916"/>
                  </a:cubicBezTo>
                  <a:close/>
                  <a:moveTo>
                    <a:pt x="2341380" y="1852915"/>
                  </a:moveTo>
                  <a:lnTo>
                    <a:pt x="2342729" y="1852915"/>
                  </a:lnTo>
                  <a:lnTo>
                    <a:pt x="2377085" y="1852915"/>
                  </a:lnTo>
                  <a:lnTo>
                    <a:pt x="2521615" y="1852915"/>
                  </a:lnTo>
                  <a:lnTo>
                    <a:pt x="2555972" y="1852915"/>
                  </a:lnTo>
                  <a:lnTo>
                    <a:pt x="2557321" y="1852915"/>
                  </a:lnTo>
                  <a:lnTo>
                    <a:pt x="2563086" y="1853134"/>
                  </a:lnTo>
                  <a:cubicBezTo>
                    <a:pt x="2583636" y="1854549"/>
                    <a:pt x="2589462" y="1866595"/>
                    <a:pt x="2598471" y="1879564"/>
                  </a:cubicBezTo>
                  <a:lnTo>
                    <a:pt x="2727975" y="2057667"/>
                  </a:lnTo>
                  <a:cubicBezTo>
                    <a:pt x="2735946" y="2069611"/>
                    <a:pt x="2735317" y="2081666"/>
                    <a:pt x="2726498" y="2097578"/>
                  </a:cubicBezTo>
                  <a:lnTo>
                    <a:pt x="2599665" y="2316738"/>
                  </a:lnTo>
                  <a:cubicBezTo>
                    <a:pt x="2590658" y="2332438"/>
                    <a:pt x="2583672" y="2346485"/>
                    <a:pt x="2563122" y="2348198"/>
                  </a:cubicBezTo>
                  <a:lnTo>
                    <a:pt x="2557358" y="2348463"/>
                  </a:lnTo>
                  <a:lnTo>
                    <a:pt x="2556008" y="2348463"/>
                  </a:lnTo>
                  <a:lnTo>
                    <a:pt x="2521652" y="2348463"/>
                  </a:lnTo>
                  <a:lnTo>
                    <a:pt x="2377122" y="2348463"/>
                  </a:lnTo>
                  <a:lnTo>
                    <a:pt x="2342766" y="2348463"/>
                  </a:lnTo>
                  <a:lnTo>
                    <a:pt x="2341417" y="2348463"/>
                  </a:lnTo>
                  <a:cubicBezTo>
                    <a:pt x="2340238" y="2348370"/>
                    <a:pt x="2337655" y="2348439"/>
                    <a:pt x="2335073" y="2348023"/>
                  </a:cubicBezTo>
                  <a:cubicBezTo>
                    <a:pt x="2313995" y="2345860"/>
                    <a:pt x="2295911" y="2321972"/>
                    <a:pt x="2311235" y="2294422"/>
                  </a:cubicBezTo>
                  <a:lnTo>
                    <a:pt x="2436369" y="2078245"/>
                  </a:lnTo>
                  <a:lnTo>
                    <a:pt x="2310219" y="1904771"/>
                  </a:lnTo>
                  <a:cubicBezTo>
                    <a:pt x="2296319" y="1881498"/>
                    <a:pt x="2313960" y="1855063"/>
                    <a:pt x="2335037" y="1853279"/>
                  </a:cubicBezTo>
                  <a:cubicBezTo>
                    <a:pt x="2337620" y="1852935"/>
                    <a:pt x="2340201" y="1852991"/>
                    <a:pt x="2341380" y="1852915"/>
                  </a:cubicBezTo>
                  <a:close/>
                  <a:moveTo>
                    <a:pt x="3296466" y="1852913"/>
                  </a:moveTo>
                  <a:lnTo>
                    <a:pt x="3297813" y="1852913"/>
                  </a:lnTo>
                  <a:lnTo>
                    <a:pt x="3332170" y="1852913"/>
                  </a:lnTo>
                  <a:lnTo>
                    <a:pt x="3476701" y="1852913"/>
                  </a:lnTo>
                  <a:lnTo>
                    <a:pt x="3511059" y="1852913"/>
                  </a:lnTo>
                  <a:lnTo>
                    <a:pt x="3512407" y="1852913"/>
                  </a:lnTo>
                  <a:lnTo>
                    <a:pt x="3518171" y="1853132"/>
                  </a:lnTo>
                  <a:cubicBezTo>
                    <a:pt x="3538722" y="1854547"/>
                    <a:pt x="3544548" y="1866594"/>
                    <a:pt x="3553555" y="1879563"/>
                  </a:cubicBezTo>
                  <a:lnTo>
                    <a:pt x="3683061" y="2057666"/>
                  </a:lnTo>
                  <a:cubicBezTo>
                    <a:pt x="3691031" y="2069610"/>
                    <a:pt x="3690403" y="2081666"/>
                    <a:pt x="3681583" y="2097578"/>
                  </a:cubicBezTo>
                  <a:lnTo>
                    <a:pt x="3554749" y="2316738"/>
                  </a:lnTo>
                  <a:cubicBezTo>
                    <a:pt x="3545741" y="2332438"/>
                    <a:pt x="3538758" y="2346485"/>
                    <a:pt x="3518207" y="2348198"/>
                  </a:cubicBezTo>
                  <a:lnTo>
                    <a:pt x="3512442" y="2348463"/>
                  </a:lnTo>
                  <a:lnTo>
                    <a:pt x="3511094" y="2348463"/>
                  </a:lnTo>
                  <a:lnTo>
                    <a:pt x="3476737" y="2348463"/>
                  </a:lnTo>
                  <a:lnTo>
                    <a:pt x="3332207" y="2348463"/>
                  </a:lnTo>
                  <a:lnTo>
                    <a:pt x="3297849" y="2348463"/>
                  </a:lnTo>
                  <a:lnTo>
                    <a:pt x="3296502" y="2348463"/>
                  </a:lnTo>
                  <a:cubicBezTo>
                    <a:pt x="3295321" y="2348370"/>
                    <a:pt x="3292739" y="2348439"/>
                    <a:pt x="3290156" y="2348023"/>
                  </a:cubicBezTo>
                  <a:cubicBezTo>
                    <a:pt x="3269079" y="2345860"/>
                    <a:pt x="3250994" y="2321972"/>
                    <a:pt x="3266318" y="2294422"/>
                  </a:cubicBezTo>
                  <a:lnTo>
                    <a:pt x="3391453" y="2078245"/>
                  </a:lnTo>
                  <a:lnTo>
                    <a:pt x="3265301" y="1904770"/>
                  </a:lnTo>
                  <a:cubicBezTo>
                    <a:pt x="3251402" y="1881497"/>
                    <a:pt x="3269043" y="1855062"/>
                    <a:pt x="3290120" y="1853277"/>
                  </a:cubicBezTo>
                  <a:cubicBezTo>
                    <a:pt x="3292703" y="1852933"/>
                    <a:pt x="3295285" y="1852990"/>
                    <a:pt x="3296466" y="1852913"/>
                  </a:cubicBezTo>
                  <a:close/>
                  <a:moveTo>
                    <a:pt x="4251570" y="1852912"/>
                  </a:moveTo>
                  <a:lnTo>
                    <a:pt x="4252919" y="1852912"/>
                  </a:lnTo>
                  <a:lnTo>
                    <a:pt x="4287275" y="1852912"/>
                  </a:lnTo>
                  <a:lnTo>
                    <a:pt x="4431806" y="1852912"/>
                  </a:lnTo>
                  <a:lnTo>
                    <a:pt x="4466164" y="1852912"/>
                  </a:lnTo>
                  <a:lnTo>
                    <a:pt x="4467510" y="1852912"/>
                  </a:lnTo>
                  <a:lnTo>
                    <a:pt x="4473276" y="1853131"/>
                  </a:lnTo>
                  <a:cubicBezTo>
                    <a:pt x="4493825" y="1854546"/>
                    <a:pt x="4499651" y="1866593"/>
                    <a:pt x="4508659" y="1879561"/>
                  </a:cubicBezTo>
                  <a:lnTo>
                    <a:pt x="4638164" y="2057664"/>
                  </a:lnTo>
                  <a:cubicBezTo>
                    <a:pt x="4646134" y="2069608"/>
                    <a:pt x="4645507" y="2081666"/>
                    <a:pt x="4636684" y="2097578"/>
                  </a:cubicBezTo>
                  <a:lnTo>
                    <a:pt x="4509854" y="2316738"/>
                  </a:lnTo>
                  <a:cubicBezTo>
                    <a:pt x="4500846" y="2332438"/>
                    <a:pt x="4493861" y="2346485"/>
                    <a:pt x="4473312" y="2348198"/>
                  </a:cubicBezTo>
                  <a:lnTo>
                    <a:pt x="4467546" y="2348463"/>
                  </a:lnTo>
                  <a:lnTo>
                    <a:pt x="4466198" y="2348463"/>
                  </a:lnTo>
                  <a:lnTo>
                    <a:pt x="4431842" y="2348463"/>
                  </a:lnTo>
                  <a:lnTo>
                    <a:pt x="4287310" y="2348463"/>
                  </a:lnTo>
                  <a:lnTo>
                    <a:pt x="4252953" y="2348463"/>
                  </a:lnTo>
                  <a:lnTo>
                    <a:pt x="4251605" y="2348463"/>
                  </a:lnTo>
                  <a:cubicBezTo>
                    <a:pt x="4250427" y="2348370"/>
                    <a:pt x="4247845" y="2348439"/>
                    <a:pt x="4245262" y="2348023"/>
                  </a:cubicBezTo>
                  <a:cubicBezTo>
                    <a:pt x="4224184" y="2345860"/>
                    <a:pt x="4206101" y="2321972"/>
                    <a:pt x="4221423" y="2294422"/>
                  </a:cubicBezTo>
                  <a:lnTo>
                    <a:pt x="4346559" y="2078245"/>
                  </a:lnTo>
                  <a:lnTo>
                    <a:pt x="4220407" y="1904768"/>
                  </a:lnTo>
                  <a:cubicBezTo>
                    <a:pt x="4206507" y="1881495"/>
                    <a:pt x="4224148" y="1855060"/>
                    <a:pt x="4245224" y="1853275"/>
                  </a:cubicBezTo>
                  <a:cubicBezTo>
                    <a:pt x="4247808" y="1852932"/>
                    <a:pt x="4250389" y="1852988"/>
                    <a:pt x="4251570" y="1852912"/>
                  </a:cubicBezTo>
                  <a:close/>
                  <a:moveTo>
                    <a:pt x="5206671" y="1852910"/>
                  </a:moveTo>
                  <a:lnTo>
                    <a:pt x="5208019" y="1852910"/>
                  </a:lnTo>
                  <a:lnTo>
                    <a:pt x="5242376" y="1852910"/>
                  </a:lnTo>
                  <a:lnTo>
                    <a:pt x="5386907" y="1852910"/>
                  </a:lnTo>
                  <a:lnTo>
                    <a:pt x="5421264" y="1852910"/>
                  </a:lnTo>
                  <a:lnTo>
                    <a:pt x="5422612" y="1852910"/>
                  </a:lnTo>
                  <a:lnTo>
                    <a:pt x="5428377" y="1853129"/>
                  </a:lnTo>
                  <a:cubicBezTo>
                    <a:pt x="5448927" y="1854545"/>
                    <a:pt x="5454753" y="1866591"/>
                    <a:pt x="5463761" y="1879559"/>
                  </a:cubicBezTo>
                  <a:lnTo>
                    <a:pt x="5593266" y="2057663"/>
                  </a:lnTo>
                  <a:cubicBezTo>
                    <a:pt x="5601237" y="2069607"/>
                    <a:pt x="5600608" y="2081666"/>
                    <a:pt x="5591787" y="2097578"/>
                  </a:cubicBezTo>
                  <a:lnTo>
                    <a:pt x="5464955" y="2316738"/>
                  </a:lnTo>
                  <a:cubicBezTo>
                    <a:pt x="5455947" y="2332438"/>
                    <a:pt x="5448963" y="2346485"/>
                    <a:pt x="5428413" y="2348198"/>
                  </a:cubicBezTo>
                  <a:lnTo>
                    <a:pt x="5422648" y="2348463"/>
                  </a:lnTo>
                  <a:lnTo>
                    <a:pt x="5421300" y="2348463"/>
                  </a:lnTo>
                  <a:lnTo>
                    <a:pt x="5386943" y="2348463"/>
                  </a:lnTo>
                  <a:lnTo>
                    <a:pt x="5242412" y="2348463"/>
                  </a:lnTo>
                  <a:lnTo>
                    <a:pt x="5208055" y="2348463"/>
                  </a:lnTo>
                  <a:lnTo>
                    <a:pt x="5206707" y="2348463"/>
                  </a:lnTo>
                  <a:cubicBezTo>
                    <a:pt x="5205528" y="2348370"/>
                    <a:pt x="5202945" y="2348439"/>
                    <a:pt x="5200362" y="2348023"/>
                  </a:cubicBezTo>
                  <a:cubicBezTo>
                    <a:pt x="5179285" y="2345860"/>
                    <a:pt x="5161200" y="2321972"/>
                    <a:pt x="5176525" y="2294422"/>
                  </a:cubicBezTo>
                  <a:lnTo>
                    <a:pt x="5301659" y="2078245"/>
                  </a:lnTo>
                  <a:lnTo>
                    <a:pt x="5175508" y="1904767"/>
                  </a:lnTo>
                  <a:cubicBezTo>
                    <a:pt x="5161610" y="1881494"/>
                    <a:pt x="5179249" y="1855059"/>
                    <a:pt x="5200326" y="1853274"/>
                  </a:cubicBezTo>
                  <a:cubicBezTo>
                    <a:pt x="5202909" y="1852931"/>
                    <a:pt x="5205492" y="1852986"/>
                    <a:pt x="5206671" y="1852910"/>
                  </a:cubicBezTo>
                  <a:close/>
                  <a:moveTo>
                    <a:pt x="6161775" y="1852909"/>
                  </a:moveTo>
                  <a:lnTo>
                    <a:pt x="6163123" y="1852909"/>
                  </a:lnTo>
                  <a:lnTo>
                    <a:pt x="6197480" y="1852909"/>
                  </a:lnTo>
                  <a:lnTo>
                    <a:pt x="6342011" y="1852909"/>
                  </a:lnTo>
                  <a:lnTo>
                    <a:pt x="6376368" y="1852909"/>
                  </a:lnTo>
                  <a:lnTo>
                    <a:pt x="6377716" y="1852909"/>
                  </a:lnTo>
                  <a:lnTo>
                    <a:pt x="6383481" y="1853128"/>
                  </a:lnTo>
                  <a:cubicBezTo>
                    <a:pt x="6404031" y="1854543"/>
                    <a:pt x="6409857" y="1866589"/>
                    <a:pt x="6418865" y="1879558"/>
                  </a:cubicBezTo>
                  <a:lnTo>
                    <a:pt x="6548370" y="2057662"/>
                  </a:lnTo>
                  <a:cubicBezTo>
                    <a:pt x="6556341" y="2069606"/>
                    <a:pt x="6555712" y="2081666"/>
                    <a:pt x="6546891" y="2097578"/>
                  </a:cubicBezTo>
                  <a:lnTo>
                    <a:pt x="6420059" y="2316738"/>
                  </a:lnTo>
                  <a:cubicBezTo>
                    <a:pt x="6411051" y="2332438"/>
                    <a:pt x="6404067" y="2346485"/>
                    <a:pt x="6383517" y="2348198"/>
                  </a:cubicBezTo>
                  <a:lnTo>
                    <a:pt x="6377752" y="2348463"/>
                  </a:lnTo>
                  <a:lnTo>
                    <a:pt x="6376404" y="2348463"/>
                  </a:lnTo>
                  <a:lnTo>
                    <a:pt x="6342047" y="2348463"/>
                  </a:lnTo>
                  <a:lnTo>
                    <a:pt x="6197516" y="2348463"/>
                  </a:lnTo>
                  <a:lnTo>
                    <a:pt x="6163159" y="2348463"/>
                  </a:lnTo>
                  <a:lnTo>
                    <a:pt x="6161811" y="2348463"/>
                  </a:lnTo>
                  <a:cubicBezTo>
                    <a:pt x="6160632" y="2348370"/>
                    <a:pt x="6158049" y="2348439"/>
                    <a:pt x="6155466" y="2348023"/>
                  </a:cubicBezTo>
                  <a:cubicBezTo>
                    <a:pt x="6134389" y="2345860"/>
                    <a:pt x="6116304" y="2321972"/>
                    <a:pt x="6131629" y="2294422"/>
                  </a:cubicBezTo>
                  <a:lnTo>
                    <a:pt x="6256763" y="2078245"/>
                  </a:lnTo>
                  <a:lnTo>
                    <a:pt x="6130612" y="1904765"/>
                  </a:lnTo>
                  <a:cubicBezTo>
                    <a:pt x="6116714" y="1881492"/>
                    <a:pt x="6134353" y="1855058"/>
                    <a:pt x="6155430" y="1853272"/>
                  </a:cubicBezTo>
                  <a:cubicBezTo>
                    <a:pt x="6158013" y="1852929"/>
                    <a:pt x="6160596" y="1852985"/>
                    <a:pt x="6161775" y="1852909"/>
                  </a:cubicBezTo>
                  <a:close/>
                  <a:moveTo>
                    <a:pt x="7116879" y="1852907"/>
                  </a:moveTo>
                  <a:lnTo>
                    <a:pt x="7118227" y="1852907"/>
                  </a:lnTo>
                  <a:lnTo>
                    <a:pt x="7152584" y="1852907"/>
                  </a:lnTo>
                  <a:lnTo>
                    <a:pt x="7297115" y="1852907"/>
                  </a:lnTo>
                  <a:lnTo>
                    <a:pt x="7331472" y="1852907"/>
                  </a:lnTo>
                  <a:lnTo>
                    <a:pt x="7332820" y="1852907"/>
                  </a:lnTo>
                  <a:lnTo>
                    <a:pt x="7338585" y="1853126"/>
                  </a:lnTo>
                  <a:cubicBezTo>
                    <a:pt x="7359134" y="1854541"/>
                    <a:pt x="7364960" y="1866588"/>
                    <a:pt x="7373969" y="1879557"/>
                  </a:cubicBezTo>
                  <a:lnTo>
                    <a:pt x="7503474" y="2057660"/>
                  </a:lnTo>
                  <a:cubicBezTo>
                    <a:pt x="7511445" y="2069604"/>
                    <a:pt x="7510816" y="2081666"/>
                    <a:pt x="7501995" y="2097578"/>
                  </a:cubicBezTo>
                  <a:lnTo>
                    <a:pt x="7375163" y="2316738"/>
                  </a:lnTo>
                  <a:cubicBezTo>
                    <a:pt x="7366155" y="2332438"/>
                    <a:pt x="7359170" y="2346485"/>
                    <a:pt x="7338621" y="2348198"/>
                  </a:cubicBezTo>
                  <a:lnTo>
                    <a:pt x="7332856" y="2348463"/>
                  </a:lnTo>
                  <a:lnTo>
                    <a:pt x="7331508" y="2348463"/>
                  </a:lnTo>
                  <a:lnTo>
                    <a:pt x="7297151" y="2348463"/>
                  </a:lnTo>
                  <a:lnTo>
                    <a:pt x="7152620" y="2348463"/>
                  </a:lnTo>
                  <a:lnTo>
                    <a:pt x="7118263" y="2348463"/>
                  </a:lnTo>
                  <a:lnTo>
                    <a:pt x="7116915" y="2348463"/>
                  </a:lnTo>
                  <a:cubicBezTo>
                    <a:pt x="7115736" y="2348370"/>
                    <a:pt x="7113153" y="2348439"/>
                    <a:pt x="7110570" y="2348023"/>
                  </a:cubicBezTo>
                  <a:cubicBezTo>
                    <a:pt x="7089493" y="2345860"/>
                    <a:pt x="7071408" y="2321972"/>
                    <a:pt x="7086733" y="2294422"/>
                  </a:cubicBezTo>
                  <a:lnTo>
                    <a:pt x="7211867" y="2078245"/>
                  </a:lnTo>
                  <a:lnTo>
                    <a:pt x="7085716" y="1904764"/>
                  </a:lnTo>
                  <a:cubicBezTo>
                    <a:pt x="7071818" y="1881491"/>
                    <a:pt x="7089457" y="1855056"/>
                    <a:pt x="7110534" y="1853271"/>
                  </a:cubicBezTo>
                  <a:cubicBezTo>
                    <a:pt x="7113117" y="1852927"/>
                    <a:pt x="7115700" y="1852984"/>
                    <a:pt x="7116879" y="1852907"/>
                  </a:cubicBezTo>
                  <a:close/>
                  <a:moveTo>
                    <a:pt x="8071983" y="1852906"/>
                  </a:moveTo>
                  <a:lnTo>
                    <a:pt x="8073331" y="1852906"/>
                  </a:lnTo>
                  <a:lnTo>
                    <a:pt x="8107688" y="1852906"/>
                  </a:lnTo>
                  <a:lnTo>
                    <a:pt x="8252219" y="1852906"/>
                  </a:lnTo>
                  <a:lnTo>
                    <a:pt x="8286576" y="1852906"/>
                  </a:lnTo>
                  <a:lnTo>
                    <a:pt x="8287923" y="1852906"/>
                  </a:lnTo>
                  <a:lnTo>
                    <a:pt x="8293689" y="1853125"/>
                  </a:lnTo>
                  <a:cubicBezTo>
                    <a:pt x="8314238" y="1854540"/>
                    <a:pt x="8320065" y="1866586"/>
                    <a:pt x="8329073" y="1879555"/>
                  </a:cubicBezTo>
                  <a:lnTo>
                    <a:pt x="8458578" y="2057659"/>
                  </a:lnTo>
                  <a:cubicBezTo>
                    <a:pt x="8466549" y="2069603"/>
                    <a:pt x="8465920" y="2081666"/>
                    <a:pt x="8457099" y="2097578"/>
                  </a:cubicBezTo>
                  <a:lnTo>
                    <a:pt x="8330267" y="2316738"/>
                  </a:lnTo>
                  <a:cubicBezTo>
                    <a:pt x="8321259" y="2332438"/>
                    <a:pt x="8314274" y="2346485"/>
                    <a:pt x="8293725" y="2348198"/>
                  </a:cubicBezTo>
                  <a:lnTo>
                    <a:pt x="8287959" y="2348463"/>
                  </a:lnTo>
                  <a:lnTo>
                    <a:pt x="8286612" y="2348463"/>
                  </a:lnTo>
                  <a:lnTo>
                    <a:pt x="8252254" y="2348463"/>
                  </a:lnTo>
                  <a:lnTo>
                    <a:pt x="8107724" y="2348463"/>
                  </a:lnTo>
                  <a:lnTo>
                    <a:pt x="8073367" y="2348463"/>
                  </a:lnTo>
                  <a:lnTo>
                    <a:pt x="8072019" y="2348463"/>
                  </a:lnTo>
                  <a:cubicBezTo>
                    <a:pt x="8070839" y="2348370"/>
                    <a:pt x="8068257" y="2348439"/>
                    <a:pt x="8065674" y="2348023"/>
                  </a:cubicBezTo>
                  <a:cubicBezTo>
                    <a:pt x="8044597" y="2345860"/>
                    <a:pt x="8026512" y="2321972"/>
                    <a:pt x="8041836" y="2294422"/>
                  </a:cubicBezTo>
                  <a:lnTo>
                    <a:pt x="8166971" y="2078245"/>
                  </a:lnTo>
                  <a:lnTo>
                    <a:pt x="8040820" y="1904763"/>
                  </a:lnTo>
                  <a:cubicBezTo>
                    <a:pt x="8026921" y="1881489"/>
                    <a:pt x="8044561" y="1855055"/>
                    <a:pt x="8065638" y="1853269"/>
                  </a:cubicBezTo>
                  <a:cubicBezTo>
                    <a:pt x="8068221" y="1852926"/>
                    <a:pt x="8070803" y="1852982"/>
                    <a:pt x="8071983" y="1852906"/>
                  </a:cubicBezTo>
                  <a:close/>
                  <a:moveTo>
                    <a:pt x="9027087" y="1852904"/>
                  </a:moveTo>
                  <a:lnTo>
                    <a:pt x="9028435" y="1852904"/>
                  </a:lnTo>
                  <a:lnTo>
                    <a:pt x="9062792" y="1852904"/>
                  </a:lnTo>
                  <a:lnTo>
                    <a:pt x="9207323" y="1852904"/>
                  </a:lnTo>
                  <a:lnTo>
                    <a:pt x="9241680" y="1852904"/>
                  </a:lnTo>
                  <a:lnTo>
                    <a:pt x="9243027" y="1852904"/>
                  </a:lnTo>
                  <a:lnTo>
                    <a:pt x="9248793" y="1853123"/>
                  </a:lnTo>
                  <a:cubicBezTo>
                    <a:pt x="9269342" y="1854538"/>
                    <a:pt x="9275169" y="1866585"/>
                    <a:pt x="9284177" y="1879554"/>
                  </a:cubicBezTo>
                  <a:lnTo>
                    <a:pt x="9413682" y="2057657"/>
                  </a:lnTo>
                  <a:cubicBezTo>
                    <a:pt x="9421653" y="2069601"/>
                    <a:pt x="9421024" y="2081666"/>
                    <a:pt x="9412203" y="2097578"/>
                  </a:cubicBezTo>
                  <a:lnTo>
                    <a:pt x="9285371" y="2316738"/>
                  </a:lnTo>
                  <a:cubicBezTo>
                    <a:pt x="9276363" y="2332438"/>
                    <a:pt x="9269378" y="2346485"/>
                    <a:pt x="9248829" y="2348198"/>
                  </a:cubicBezTo>
                  <a:lnTo>
                    <a:pt x="9243063" y="2348463"/>
                  </a:lnTo>
                  <a:lnTo>
                    <a:pt x="9241716" y="2348463"/>
                  </a:lnTo>
                  <a:lnTo>
                    <a:pt x="9207358" y="2348463"/>
                  </a:lnTo>
                  <a:lnTo>
                    <a:pt x="9062828" y="2348463"/>
                  </a:lnTo>
                  <a:lnTo>
                    <a:pt x="9028471" y="2348463"/>
                  </a:lnTo>
                  <a:lnTo>
                    <a:pt x="9027123" y="2348463"/>
                  </a:lnTo>
                  <a:cubicBezTo>
                    <a:pt x="9025943" y="2348370"/>
                    <a:pt x="9023361" y="2348439"/>
                    <a:pt x="9020778" y="2348023"/>
                  </a:cubicBezTo>
                  <a:cubicBezTo>
                    <a:pt x="8999701" y="2345860"/>
                    <a:pt x="8981616" y="2321972"/>
                    <a:pt x="8996940" y="2294422"/>
                  </a:cubicBezTo>
                  <a:lnTo>
                    <a:pt x="9122075" y="2078245"/>
                  </a:lnTo>
                  <a:lnTo>
                    <a:pt x="8995924" y="1904761"/>
                  </a:lnTo>
                  <a:cubicBezTo>
                    <a:pt x="8982025" y="1881488"/>
                    <a:pt x="8999665" y="1855054"/>
                    <a:pt x="9020742" y="1853268"/>
                  </a:cubicBezTo>
                  <a:cubicBezTo>
                    <a:pt x="9023325" y="1852924"/>
                    <a:pt x="9025907" y="1852980"/>
                    <a:pt x="9027087" y="1852904"/>
                  </a:cubicBezTo>
                  <a:close/>
                  <a:moveTo>
                    <a:pt x="9982191" y="1852903"/>
                  </a:moveTo>
                  <a:lnTo>
                    <a:pt x="9983539" y="1852903"/>
                  </a:lnTo>
                  <a:lnTo>
                    <a:pt x="10017896" y="1852903"/>
                  </a:lnTo>
                  <a:lnTo>
                    <a:pt x="10162427" y="1852903"/>
                  </a:lnTo>
                  <a:lnTo>
                    <a:pt x="10196784" y="1852903"/>
                  </a:lnTo>
                  <a:lnTo>
                    <a:pt x="10198131" y="1852903"/>
                  </a:lnTo>
                  <a:lnTo>
                    <a:pt x="10203897" y="1853122"/>
                  </a:lnTo>
                  <a:cubicBezTo>
                    <a:pt x="10224446" y="1854537"/>
                    <a:pt x="10230273" y="1866584"/>
                    <a:pt x="10239281" y="1879552"/>
                  </a:cubicBezTo>
                  <a:lnTo>
                    <a:pt x="10291864" y="1951868"/>
                  </a:lnTo>
                  <a:lnTo>
                    <a:pt x="10291864" y="2227940"/>
                  </a:lnTo>
                  <a:lnTo>
                    <a:pt x="10240475" y="2316738"/>
                  </a:lnTo>
                  <a:cubicBezTo>
                    <a:pt x="10231467" y="2332438"/>
                    <a:pt x="10224482" y="2346485"/>
                    <a:pt x="10203933" y="2348198"/>
                  </a:cubicBezTo>
                  <a:lnTo>
                    <a:pt x="10198167" y="2348463"/>
                  </a:lnTo>
                  <a:lnTo>
                    <a:pt x="10196820" y="2348463"/>
                  </a:lnTo>
                  <a:lnTo>
                    <a:pt x="10162462" y="2348463"/>
                  </a:lnTo>
                  <a:lnTo>
                    <a:pt x="10017932" y="2348463"/>
                  </a:lnTo>
                  <a:lnTo>
                    <a:pt x="9983575" y="2348463"/>
                  </a:lnTo>
                  <a:lnTo>
                    <a:pt x="9982227" y="2348463"/>
                  </a:lnTo>
                  <a:cubicBezTo>
                    <a:pt x="9981047" y="2348370"/>
                    <a:pt x="9978465" y="2348439"/>
                    <a:pt x="9975882" y="2348023"/>
                  </a:cubicBezTo>
                  <a:cubicBezTo>
                    <a:pt x="9954805" y="2345860"/>
                    <a:pt x="9936720" y="2321972"/>
                    <a:pt x="9952044" y="2294422"/>
                  </a:cubicBezTo>
                  <a:lnTo>
                    <a:pt x="10077179" y="2078245"/>
                  </a:lnTo>
                  <a:lnTo>
                    <a:pt x="9951028" y="1904760"/>
                  </a:lnTo>
                  <a:cubicBezTo>
                    <a:pt x="9937129" y="1881486"/>
                    <a:pt x="9954769" y="1855053"/>
                    <a:pt x="9975846" y="1853266"/>
                  </a:cubicBezTo>
                  <a:cubicBezTo>
                    <a:pt x="9978429" y="1852923"/>
                    <a:pt x="9981011" y="1852979"/>
                    <a:pt x="9982191" y="1852903"/>
                  </a:cubicBezTo>
                  <a:close/>
                  <a:moveTo>
                    <a:pt x="0" y="1481692"/>
                  </a:moveTo>
                  <a:lnTo>
                    <a:pt x="133861" y="1481692"/>
                  </a:lnTo>
                  <a:lnTo>
                    <a:pt x="168218" y="1481692"/>
                  </a:lnTo>
                  <a:lnTo>
                    <a:pt x="169566" y="1481692"/>
                  </a:lnTo>
                  <a:lnTo>
                    <a:pt x="175331" y="1481911"/>
                  </a:lnTo>
                  <a:cubicBezTo>
                    <a:pt x="195881" y="1483330"/>
                    <a:pt x="201707" y="1495375"/>
                    <a:pt x="210717" y="1508344"/>
                  </a:cubicBezTo>
                  <a:lnTo>
                    <a:pt x="340221" y="1686460"/>
                  </a:lnTo>
                  <a:cubicBezTo>
                    <a:pt x="348192" y="1698403"/>
                    <a:pt x="347562" y="1710472"/>
                    <a:pt x="338743" y="1726384"/>
                  </a:cubicBezTo>
                  <a:lnTo>
                    <a:pt x="211910" y="1945539"/>
                  </a:lnTo>
                  <a:cubicBezTo>
                    <a:pt x="202901" y="1961238"/>
                    <a:pt x="195918" y="1975286"/>
                    <a:pt x="175368" y="1976998"/>
                  </a:cubicBezTo>
                  <a:lnTo>
                    <a:pt x="169602" y="1977264"/>
                  </a:lnTo>
                  <a:lnTo>
                    <a:pt x="168255" y="1977264"/>
                  </a:lnTo>
                  <a:lnTo>
                    <a:pt x="133898" y="1977264"/>
                  </a:lnTo>
                  <a:lnTo>
                    <a:pt x="0" y="1977264"/>
                  </a:lnTo>
                  <a:lnTo>
                    <a:pt x="0" y="1791031"/>
                  </a:lnTo>
                  <a:lnTo>
                    <a:pt x="48613" y="1707051"/>
                  </a:lnTo>
                  <a:lnTo>
                    <a:pt x="0" y="1640193"/>
                  </a:lnTo>
                  <a:close/>
                  <a:moveTo>
                    <a:pt x="1863829" y="1481691"/>
                  </a:moveTo>
                  <a:lnTo>
                    <a:pt x="1865178" y="1481691"/>
                  </a:lnTo>
                  <a:lnTo>
                    <a:pt x="1899536" y="1481691"/>
                  </a:lnTo>
                  <a:lnTo>
                    <a:pt x="2044067" y="1481691"/>
                  </a:lnTo>
                  <a:lnTo>
                    <a:pt x="2078425" y="1481691"/>
                  </a:lnTo>
                  <a:lnTo>
                    <a:pt x="2079773" y="1481691"/>
                  </a:lnTo>
                  <a:lnTo>
                    <a:pt x="2085538" y="1481910"/>
                  </a:lnTo>
                  <a:cubicBezTo>
                    <a:pt x="2106088" y="1483327"/>
                    <a:pt x="2111915" y="1495373"/>
                    <a:pt x="2120925" y="1508342"/>
                  </a:cubicBezTo>
                  <a:lnTo>
                    <a:pt x="2250428" y="1686456"/>
                  </a:lnTo>
                  <a:cubicBezTo>
                    <a:pt x="2258398" y="1698399"/>
                    <a:pt x="2257766" y="1710468"/>
                    <a:pt x="2248947" y="1726380"/>
                  </a:cubicBezTo>
                  <a:lnTo>
                    <a:pt x="2122117" y="1945536"/>
                  </a:lnTo>
                  <a:cubicBezTo>
                    <a:pt x="2113109" y="1961236"/>
                    <a:pt x="2106124" y="1975283"/>
                    <a:pt x="2085573" y="1976995"/>
                  </a:cubicBezTo>
                  <a:lnTo>
                    <a:pt x="2079809" y="1977261"/>
                  </a:lnTo>
                  <a:lnTo>
                    <a:pt x="2078462" y="1977261"/>
                  </a:lnTo>
                  <a:lnTo>
                    <a:pt x="2044102" y="1977261"/>
                  </a:lnTo>
                  <a:lnTo>
                    <a:pt x="1899573" y="1977261"/>
                  </a:lnTo>
                  <a:lnTo>
                    <a:pt x="1865214" y="1977261"/>
                  </a:lnTo>
                  <a:lnTo>
                    <a:pt x="1863867" y="1977261"/>
                  </a:lnTo>
                  <a:cubicBezTo>
                    <a:pt x="1862687" y="1977168"/>
                    <a:pt x="1860104" y="1977237"/>
                    <a:pt x="1857521" y="1976820"/>
                  </a:cubicBezTo>
                  <a:cubicBezTo>
                    <a:pt x="1836446" y="1974658"/>
                    <a:pt x="1818361" y="1950770"/>
                    <a:pt x="1833684" y="1923220"/>
                  </a:cubicBezTo>
                  <a:lnTo>
                    <a:pt x="1958818" y="1707047"/>
                  </a:lnTo>
                  <a:lnTo>
                    <a:pt x="1832667" y="1533551"/>
                  </a:lnTo>
                  <a:cubicBezTo>
                    <a:pt x="1818769" y="1510275"/>
                    <a:pt x="1836408" y="1483842"/>
                    <a:pt x="1857487" y="1482054"/>
                  </a:cubicBezTo>
                  <a:cubicBezTo>
                    <a:pt x="1860070" y="1481711"/>
                    <a:pt x="1862653" y="1481773"/>
                    <a:pt x="1863829" y="1481691"/>
                  </a:cubicBezTo>
                  <a:close/>
                  <a:moveTo>
                    <a:pt x="908728" y="1481691"/>
                  </a:moveTo>
                  <a:lnTo>
                    <a:pt x="910077" y="1481691"/>
                  </a:lnTo>
                  <a:lnTo>
                    <a:pt x="944434" y="1481691"/>
                  </a:lnTo>
                  <a:lnTo>
                    <a:pt x="1088964" y="1481691"/>
                  </a:lnTo>
                  <a:lnTo>
                    <a:pt x="1123321" y="1481691"/>
                  </a:lnTo>
                  <a:lnTo>
                    <a:pt x="1124668" y="1481691"/>
                  </a:lnTo>
                  <a:lnTo>
                    <a:pt x="1130434" y="1481911"/>
                  </a:lnTo>
                  <a:cubicBezTo>
                    <a:pt x="1150981" y="1483328"/>
                    <a:pt x="1156809" y="1495374"/>
                    <a:pt x="1165817" y="1508343"/>
                  </a:cubicBezTo>
                  <a:lnTo>
                    <a:pt x="1295320" y="1686458"/>
                  </a:lnTo>
                  <a:cubicBezTo>
                    <a:pt x="1303294" y="1698401"/>
                    <a:pt x="1302666" y="1710470"/>
                    <a:pt x="1293843" y="1726382"/>
                  </a:cubicBezTo>
                  <a:lnTo>
                    <a:pt x="1167011" y="1945538"/>
                  </a:lnTo>
                  <a:cubicBezTo>
                    <a:pt x="1158002" y="1961237"/>
                    <a:pt x="1151019" y="1975284"/>
                    <a:pt x="1130470" y="1976997"/>
                  </a:cubicBezTo>
                  <a:lnTo>
                    <a:pt x="1124705" y="1977262"/>
                  </a:lnTo>
                  <a:lnTo>
                    <a:pt x="1123357" y="1977262"/>
                  </a:lnTo>
                  <a:lnTo>
                    <a:pt x="1089000" y="1977262"/>
                  </a:lnTo>
                  <a:lnTo>
                    <a:pt x="944469" y="1977262"/>
                  </a:lnTo>
                  <a:lnTo>
                    <a:pt x="910112" y="1977262"/>
                  </a:lnTo>
                  <a:lnTo>
                    <a:pt x="908765" y="1977262"/>
                  </a:lnTo>
                  <a:cubicBezTo>
                    <a:pt x="907586" y="1977169"/>
                    <a:pt x="905002" y="1977239"/>
                    <a:pt x="902420" y="1976822"/>
                  </a:cubicBezTo>
                  <a:cubicBezTo>
                    <a:pt x="881343" y="1974659"/>
                    <a:pt x="863258" y="1950771"/>
                    <a:pt x="878582" y="1923222"/>
                  </a:cubicBezTo>
                  <a:lnTo>
                    <a:pt x="1003717" y="1707049"/>
                  </a:lnTo>
                  <a:lnTo>
                    <a:pt x="877566" y="1533552"/>
                  </a:lnTo>
                  <a:cubicBezTo>
                    <a:pt x="863667" y="1510276"/>
                    <a:pt x="881307" y="1483843"/>
                    <a:pt x="902384" y="1482055"/>
                  </a:cubicBezTo>
                  <a:cubicBezTo>
                    <a:pt x="904966" y="1481711"/>
                    <a:pt x="907549" y="1481774"/>
                    <a:pt x="908728" y="1481691"/>
                  </a:cubicBezTo>
                  <a:close/>
                  <a:moveTo>
                    <a:pt x="2818932" y="1481690"/>
                  </a:moveTo>
                  <a:lnTo>
                    <a:pt x="2820279" y="1481690"/>
                  </a:lnTo>
                  <a:lnTo>
                    <a:pt x="2854638" y="1481690"/>
                  </a:lnTo>
                  <a:lnTo>
                    <a:pt x="2999166" y="1481690"/>
                  </a:lnTo>
                  <a:lnTo>
                    <a:pt x="3033525" y="1481690"/>
                  </a:lnTo>
                  <a:lnTo>
                    <a:pt x="3034871" y="1481690"/>
                  </a:lnTo>
                  <a:lnTo>
                    <a:pt x="3040635" y="1481909"/>
                  </a:lnTo>
                  <a:cubicBezTo>
                    <a:pt x="3061186" y="1483327"/>
                    <a:pt x="3067012" y="1495372"/>
                    <a:pt x="3076020" y="1508341"/>
                  </a:cubicBezTo>
                  <a:lnTo>
                    <a:pt x="3205526" y="1686454"/>
                  </a:lnTo>
                  <a:cubicBezTo>
                    <a:pt x="3213497" y="1698397"/>
                    <a:pt x="3212867" y="1710466"/>
                    <a:pt x="3204046" y="1726378"/>
                  </a:cubicBezTo>
                  <a:lnTo>
                    <a:pt x="3077214" y="1945535"/>
                  </a:lnTo>
                  <a:cubicBezTo>
                    <a:pt x="3068208" y="1961234"/>
                    <a:pt x="3061223" y="1975281"/>
                    <a:pt x="3040672" y="1976994"/>
                  </a:cubicBezTo>
                  <a:lnTo>
                    <a:pt x="3034907" y="1977260"/>
                  </a:lnTo>
                  <a:lnTo>
                    <a:pt x="3033558" y="1977260"/>
                  </a:lnTo>
                  <a:lnTo>
                    <a:pt x="2999202" y="1977260"/>
                  </a:lnTo>
                  <a:lnTo>
                    <a:pt x="2854674" y="1977260"/>
                  </a:lnTo>
                  <a:lnTo>
                    <a:pt x="2820315" y="1977260"/>
                  </a:lnTo>
                  <a:lnTo>
                    <a:pt x="2818967" y="1977260"/>
                  </a:lnTo>
                  <a:cubicBezTo>
                    <a:pt x="2817789" y="1977166"/>
                    <a:pt x="2815207" y="1977236"/>
                    <a:pt x="2812623" y="1976819"/>
                  </a:cubicBezTo>
                  <a:cubicBezTo>
                    <a:pt x="2791546" y="1974657"/>
                    <a:pt x="2773461" y="1950768"/>
                    <a:pt x="2788786" y="1923219"/>
                  </a:cubicBezTo>
                  <a:lnTo>
                    <a:pt x="2913920" y="1707045"/>
                  </a:lnTo>
                  <a:lnTo>
                    <a:pt x="2787769" y="1533550"/>
                  </a:lnTo>
                  <a:cubicBezTo>
                    <a:pt x="2773870" y="1510274"/>
                    <a:pt x="2791509" y="1483841"/>
                    <a:pt x="2812587" y="1482054"/>
                  </a:cubicBezTo>
                  <a:cubicBezTo>
                    <a:pt x="2815168" y="1481710"/>
                    <a:pt x="2817753" y="1481772"/>
                    <a:pt x="2818932" y="1481690"/>
                  </a:cubicBezTo>
                  <a:close/>
                  <a:moveTo>
                    <a:pt x="4729120" y="1481689"/>
                  </a:moveTo>
                  <a:lnTo>
                    <a:pt x="4730469" y="1481689"/>
                  </a:lnTo>
                  <a:lnTo>
                    <a:pt x="4764825" y="1481689"/>
                  </a:lnTo>
                  <a:lnTo>
                    <a:pt x="4909355" y="1481689"/>
                  </a:lnTo>
                  <a:lnTo>
                    <a:pt x="4943714" y="1481689"/>
                  </a:lnTo>
                  <a:lnTo>
                    <a:pt x="4945060" y="1481689"/>
                  </a:lnTo>
                  <a:lnTo>
                    <a:pt x="4950825" y="1481908"/>
                  </a:lnTo>
                  <a:cubicBezTo>
                    <a:pt x="4971375" y="1483324"/>
                    <a:pt x="4977201" y="1495371"/>
                    <a:pt x="4986210" y="1508340"/>
                  </a:cubicBezTo>
                  <a:lnTo>
                    <a:pt x="5115714" y="1686451"/>
                  </a:lnTo>
                  <a:cubicBezTo>
                    <a:pt x="5123685" y="1698394"/>
                    <a:pt x="5123056" y="1710462"/>
                    <a:pt x="5114236" y="1726374"/>
                  </a:cubicBezTo>
                  <a:lnTo>
                    <a:pt x="4987404" y="1945532"/>
                  </a:lnTo>
                  <a:cubicBezTo>
                    <a:pt x="4978396" y="1961231"/>
                    <a:pt x="4971411" y="1975279"/>
                    <a:pt x="4950862" y="1976991"/>
                  </a:cubicBezTo>
                  <a:lnTo>
                    <a:pt x="4945096" y="1977257"/>
                  </a:lnTo>
                  <a:lnTo>
                    <a:pt x="4943748" y="1977257"/>
                  </a:lnTo>
                  <a:lnTo>
                    <a:pt x="4909393" y="1977257"/>
                  </a:lnTo>
                  <a:lnTo>
                    <a:pt x="4764862" y="1977257"/>
                  </a:lnTo>
                  <a:lnTo>
                    <a:pt x="4730504" y="1977257"/>
                  </a:lnTo>
                  <a:lnTo>
                    <a:pt x="4729156" y="1977257"/>
                  </a:lnTo>
                  <a:cubicBezTo>
                    <a:pt x="4727977" y="1977164"/>
                    <a:pt x="4725394" y="1977233"/>
                    <a:pt x="4722812" y="1976816"/>
                  </a:cubicBezTo>
                  <a:cubicBezTo>
                    <a:pt x="4701735" y="1974654"/>
                    <a:pt x="4683649" y="1950765"/>
                    <a:pt x="4698973" y="1923216"/>
                  </a:cubicBezTo>
                  <a:lnTo>
                    <a:pt x="4824107" y="1707042"/>
                  </a:lnTo>
                  <a:lnTo>
                    <a:pt x="4697958" y="1533548"/>
                  </a:lnTo>
                  <a:cubicBezTo>
                    <a:pt x="4684058" y="1510273"/>
                    <a:pt x="4701699" y="1483839"/>
                    <a:pt x="4722775" y="1482052"/>
                  </a:cubicBezTo>
                  <a:cubicBezTo>
                    <a:pt x="4725359" y="1481709"/>
                    <a:pt x="4727942" y="1481769"/>
                    <a:pt x="4729120" y="1481689"/>
                  </a:cubicBezTo>
                  <a:close/>
                  <a:moveTo>
                    <a:pt x="3774017" y="1481689"/>
                  </a:moveTo>
                  <a:lnTo>
                    <a:pt x="3775367" y="1481689"/>
                  </a:lnTo>
                  <a:lnTo>
                    <a:pt x="3809723" y="1481689"/>
                  </a:lnTo>
                  <a:lnTo>
                    <a:pt x="3954251" y="1481689"/>
                  </a:lnTo>
                  <a:lnTo>
                    <a:pt x="3988610" y="1481689"/>
                  </a:lnTo>
                  <a:lnTo>
                    <a:pt x="3989957" y="1481689"/>
                  </a:lnTo>
                  <a:lnTo>
                    <a:pt x="3995725" y="1481909"/>
                  </a:lnTo>
                  <a:cubicBezTo>
                    <a:pt x="4016273" y="1483326"/>
                    <a:pt x="4022099" y="1495371"/>
                    <a:pt x="4031106" y="1508340"/>
                  </a:cubicBezTo>
                  <a:lnTo>
                    <a:pt x="4160613" y="1686453"/>
                  </a:lnTo>
                  <a:cubicBezTo>
                    <a:pt x="4168583" y="1698396"/>
                    <a:pt x="4167954" y="1710464"/>
                    <a:pt x="4159133" y="1726376"/>
                  </a:cubicBezTo>
                  <a:lnTo>
                    <a:pt x="4032302" y="1945533"/>
                  </a:lnTo>
                  <a:cubicBezTo>
                    <a:pt x="4023294" y="1961233"/>
                    <a:pt x="4016308" y="1975280"/>
                    <a:pt x="3995759" y="1976992"/>
                  </a:cubicBezTo>
                  <a:lnTo>
                    <a:pt x="3989993" y="1977258"/>
                  </a:lnTo>
                  <a:lnTo>
                    <a:pt x="3988645" y="1977258"/>
                  </a:lnTo>
                  <a:lnTo>
                    <a:pt x="3954288" y="1977258"/>
                  </a:lnTo>
                  <a:lnTo>
                    <a:pt x="3809758" y="1977258"/>
                  </a:lnTo>
                  <a:lnTo>
                    <a:pt x="3775402" y="1977258"/>
                  </a:lnTo>
                  <a:lnTo>
                    <a:pt x="3774054" y="1977258"/>
                  </a:lnTo>
                  <a:cubicBezTo>
                    <a:pt x="3772875" y="1977165"/>
                    <a:pt x="3770292" y="1977234"/>
                    <a:pt x="3767710" y="1976818"/>
                  </a:cubicBezTo>
                  <a:cubicBezTo>
                    <a:pt x="3746632" y="1974655"/>
                    <a:pt x="3728547" y="1950767"/>
                    <a:pt x="3743870" y="1923217"/>
                  </a:cubicBezTo>
                  <a:lnTo>
                    <a:pt x="3869006" y="1707044"/>
                  </a:lnTo>
                  <a:lnTo>
                    <a:pt x="3742854" y="1533549"/>
                  </a:lnTo>
                  <a:cubicBezTo>
                    <a:pt x="3728957" y="1510273"/>
                    <a:pt x="3746595" y="1483841"/>
                    <a:pt x="3767673" y="1482053"/>
                  </a:cubicBezTo>
                  <a:cubicBezTo>
                    <a:pt x="3770255" y="1481709"/>
                    <a:pt x="3772837" y="1481771"/>
                    <a:pt x="3774017" y="1481689"/>
                  </a:cubicBezTo>
                  <a:close/>
                  <a:moveTo>
                    <a:pt x="5684223" y="1481688"/>
                  </a:moveTo>
                  <a:lnTo>
                    <a:pt x="5685571" y="1481688"/>
                  </a:lnTo>
                  <a:lnTo>
                    <a:pt x="5719928" y="1481688"/>
                  </a:lnTo>
                  <a:lnTo>
                    <a:pt x="5864459" y="1481688"/>
                  </a:lnTo>
                  <a:lnTo>
                    <a:pt x="5898816" y="1481688"/>
                  </a:lnTo>
                  <a:lnTo>
                    <a:pt x="5900164" y="1481688"/>
                  </a:lnTo>
                  <a:lnTo>
                    <a:pt x="5905929" y="1481907"/>
                  </a:lnTo>
                  <a:cubicBezTo>
                    <a:pt x="5926479" y="1483323"/>
                    <a:pt x="5932305" y="1495370"/>
                    <a:pt x="5941313" y="1508339"/>
                  </a:cubicBezTo>
                  <a:lnTo>
                    <a:pt x="6070818" y="1686449"/>
                  </a:lnTo>
                  <a:cubicBezTo>
                    <a:pt x="6078789" y="1698392"/>
                    <a:pt x="6078160" y="1710460"/>
                    <a:pt x="6069339" y="1726373"/>
                  </a:cubicBezTo>
                  <a:lnTo>
                    <a:pt x="5942507" y="1945531"/>
                  </a:lnTo>
                  <a:cubicBezTo>
                    <a:pt x="5933499" y="1961230"/>
                    <a:pt x="5926515" y="1975277"/>
                    <a:pt x="5905965" y="1976990"/>
                  </a:cubicBezTo>
                  <a:lnTo>
                    <a:pt x="5900200" y="1977255"/>
                  </a:lnTo>
                  <a:lnTo>
                    <a:pt x="5898852" y="1977255"/>
                  </a:lnTo>
                  <a:lnTo>
                    <a:pt x="5864495" y="1977255"/>
                  </a:lnTo>
                  <a:lnTo>
                    <a:pt x="5719964" y="1977255"/>
                  </a:lnTo>
                  <a:lnTo>
                    <a:pt x="5685607" y="1977255"/>
                  </a:lnTo>
                  <a:lnTo>
                    <a:pt x="5684259" y="1977255"/>
                  </a:lnTo>
                  <a:cubicBezTo>
                    <a:pt x="5683080" y="1977162"/>
                    <a:pt x="5680497" y="1977232"/>
                    <a:pt x="5677914" y="1976815"/>
                  </a:cubicBezTo>
                  <a:cubicBezTo>
                    <a:pt x="5656837" y="1974652"/>
                    <a:pt x="5638752" y="1950764"/>
                    <a:pt x="5654077" y="1923215"/>
                  </a:cubicBezTo>
                  <a:lnTo>
                    <a:pt x="5779211" y="1707040"/>
                  </a:lnTo>
                  <a:lnTo>
                    <a:pt x="5653060" y="1533547"/>
                  </a:lnTo>
                  <a:cubicBezTo>
                    <a:pt x="5639162" y="1510272"/>
                    <a:pt x="5656801" y="1483839"/>
                    <a:pt x="5677878" y="1482052"/>
                  </a:cubicBezTo>
                  <a:cubicBezTo>
                    <a:pt x="5680461" y="1481708"/>
                    <a:pt x="5683044" y="1481768"/>
                    <a:pt x="5684223" y="1481688"/>
                  </a:cubicBezTo>
                  <a:close/>
                  <a:moveTo>
                    <a:pt x="7594431" y="1481687"/>
                  </a:moveTo>
                  <a:lnTo>
                    <a:pt x="7595779" y="1481687"/>
                  </a:lnTo>
                  <a:lnTo>
                    <a:pt x="7630136" y="1481687"/>
                  </a:lnTo>
                  <a:lnTo>
                    <a:pt x="7774667" y="1481687"/>
                  </a:lnTo>
                  <a:lnTo>
                    <a:pt x="7809024" y="1481687"/>
                  </a:lnTo>
                  <a:lnTo>
                    <a:pt x="7810371" y="1481687"/>
                  </a:lnTo>
                  <a:lnTo>
                    <a:pt x="7816137" y="1481906"/>
                  </a:lnTo>
                  <a:cubicBezTo>
                    <a:pt x="7836686" y="1483322"/>
                    <a:pt x="7842513" y="1495368"/>
                    <a:pt x="7851521" y="1508337"/>
                  </a:cubicBezTo>
                  <a:lnTo>
                    <a:pt x="7981026" y="1686445"/>
                  </a:lnTo>
                  <a:cubicBezTo>
                    <a:pt x="7988997" y="1698388"/>
                    <a:pt x="7988368" y="1710457"/>
                    <a:pt x="7979547" y="1726369"/>
                  </a:cubicBezTo>
                  <a:lnTo>
                    <a:pt x="7852715" y="1945528"/>
                  </a:lnTo>
                  <a:cubicBezTo>
                    <a:pt x="7843707" y="1961227"/>
                    <a:pt x="7836722" y="1975274"/>
                    <a:pt x="7816173" y="1976987"/>
                  </a:cubicBezTo>
                  <a:lnTo>
                    <a:pt x="7810407" y="1977253"/>
                  </a:lnTo>
                  <a:lnTo>
                    <a:pt x="7809060" y="1977253"/>
                  </a:lnTo>
                  <a:lnTo>
                    <a:pt x="7774702" y="1977253"/>
                  </a:lnTo>
                  <a:lnTo>
                    <a:pt x="7630172" y="1977253"/>
                  </a:lnTo>
                  <a:lnTo>
                    <a:pt x="7595815" y="1977253"/>
                  </a:lnTo>
                  <a:lnTo>
                    <a:pt x="7594467" y="1977253"/>
                  </a:lnTo>
                  <a:cubicBezTo>
                    <a:pt x="7593287" y="1977159"/>
                    <a:pt x="7590705" y="1977229"/>
                    <a:pt x="7588122" y="1976812"/>
                  </a:cubicBezTo>
                  <a:cubicBezTo>
                    <a:pt x="7567045" y="1974650"/>
                    <a:pt x="7548960" y="1950761"/>
                    <a:pt x="7564284" y="1923212"/>
                  </a:cubicBezTo>
                  <a:lnTo>
                    <a:pt x="7689419" y="1707036"/>
                  </a:lnTo>
                  <a:lnTo>
                    <a:pt x="7563268" y="1533545"/>
                  </a:lnTo>
                  <a:cubicBezTo>
                    <a:pt x="7549369" y="1510271"/>
                    <a:pt x="7567009" y="1483838"/>
                    <a:pt x="7588086" y="1482051"/>
                  </a:cubicBezTo>
                  <a:cubicBezTo>
                    <a:pt x="7590669" y="1481707"/>
                    <a:pt x="7593251" y="1481765"/>
                    <a:pt x="7594431" y="1481687"/>
                  </a:cubicBezTo>
                  <a:close/>
                  <a:moveTo>
                    <a:pt x="6639327" y="1481687"/>
                  </a:moveTo>
                  <a:lnTo>
                    <a:pt x="6640675" y="1481687"/>
                  </a:lnTo>
                  <a:lnTo>
                    <a:pt x="6675032" y="1481687"/>
                  </a:lnTo>
                  <a:lnTo>
                    <a:pt x="6819563" y="1481687"/>
                  </a:lnTo>
                  <a:lnTo>
                    <a:pt x="6853920" y="1481687"/>
                  </a:lnTo>
                  <a:lnTo>
                    <a:pt x="6855268" y="1481687"/>
                  </a:lnTo>
                  <a:lnTo>
                    <a:pt x="6861033" y="1481907"/>
                  </a:lnTo>
                  <a:cubicBezTo>
                    <a:pt x="6881583" y="1483323"/>
                    <a:pt x="6887409" y="1495369"/>
                    <a:pt x="6896417" y="1508338"/>
                  </a:cubicBezTo>
                  <a:lnTo>
                    <a:pt x="7025922" y="1686447"/>
                  </a:lnTo>
                  <a:cubicBezTo>
                    <a:pt x="7033893" y="1698390"/>
                    <a:pt x="7033264" y="1710459"/>
                    <a:pt x="7024443" y="1726371"/>
                  </a:cubicBezTo>
                  <a:lnTo>
                    <a:pt x="6897611" y="1945529"/>
                  </a:lnTo>
                  <a:cubicBezTo>
                    <a:pt x="6888603" y="1961228"/>
                    <a:pt x="6881619" y="1975276"/>
                    <a:pt x="6861069" y="1976988"/>
                  </a:cubicBezTo>
                  <a:lnTo>
                    <a:pt x="6855304" y="1977254"/>
                  </a:lnTo>
                  <a:lnTo>
                    <a:pt x="6853956" y="1977254"/>
                  </a:lnTo>
                  <a:lnTo>
                    <a:pt x="6819599" y="1977254"/>
                  </a:lnTo>
                  <a:lnTo>
                    <a:pt x="6675068" y="1977254"/>
                  </a:lnTo>
                  <a:lnTo>
                    <a:pt x="6640711" y="1977254"/>
                  </a:lnTo>
                  <a:lnTo>
                    <a:pt x="6639363" y="1977254"/>
                  </a:lnTo>
                  <a:cubicBezTo>
                    <a:pt x="6638184" y="1977161"/>
                    <a:pt x="6635601" y="1977230"/>
                    <a:pt x="6633018" y="1976813"/>
                  </a:cubicBezTo>
                  <a:cubicBezTo>
                    <a:pt x="6611941" y="1974651"/>
                    <a:pt x="6593856" y="1950763"/>
                    <a:pt x="6609181" y="1923213"/>
                  </a:cubicBezTo>
                  <a:lnTo>
                    <a:pt x="6734315" y="1707038"/>
                  </a:lnTo>
                  <a:lnTo>
                    <a:pt x="6608164" y="1533546"/>
                  </a:lnTo>
                  <a:cubicBezTo>
                    <a:pt x="6594266" y="1510271"/>
                    <a:pt x="6611905" y="1483838"/>
                    <a:pt x="6632982" y="1482051"/>
                  </a:cubicBezTo>
                  <a:cubicBezTo>
                    <a:pt x="6635565" y="1481707"/>
                    <a:pt x="6638148" y="1481767"/>
                    <a:pt x="6639327" y="1481687"/>
                  </a:cubicBezTo>
                  <a:close/>
                  <a:moveTo>
                    <a:pt x="9504639" y="1481686"/>
                  </a:moveTo>
                  <a:lnTo>
                    <a:pt x="9505987" y="1481686"/>
                  </a:lnTo>
                  <a:lnTo>
                    <a:pt x="9540344" y="1481686"/>
                  </a:lnTo>
                  <a:lnTo>
                    <a:pt x="9684875" y="1481686"/>
                  </a:lnTo>
                  <a:lnTo>
                    <a:pt x="9719232" y="1481686"/>
                  </a:lnTo>
                  <a:lnTo>
                    <a:pt x="9720579" y="1481686"/>
                  </a:lnTo>
                  <a:lnTo>
                    <a:pt x="9726345" y="1481905"/>
                  </a:lnTo>
                  <a:cubicBezTo>
                    <a:pt x="9746894" y="1483320"/>
                    <a:pt x="9752721" y="1495367"/>
                    <a:pt x="9761729" y="1508336"/>
                  </a:cubicBezTo>
                  <a:lnTo>
                    <a:pt x="9891234" y="1686441"/>
                  </a:lnTo>
                  <a:cubicBezTo>
                    <a:pt x="9899205" y="1698385"/>
                    <a:pt x="9898576" y="1710453"/>
                    <a:pt x="9889755" y="1726365"/>
                  </a:cubicBezTo>
                  <a:lnTo>
                    <a:pt x="9762923" y="1945525"/>
                  </a:lnTo>
                  <a:cubicBezTo>
                    <a:pt x="9753915" y="1961224"/>
                    <a:pt x="9746930" y="1975272"/>
                    <a:pt x="9726381" y="1976984"/>
                  </a:cubicBezTo>
                  <a:lnTo>
                    <a:pt x="9720615" y="1977250"/>
                  </a:lnTo>
                  <a:lnTo>
                    <a:pt x="9719268" y="1977250"/>
                  </a:lnTo>
                  <a:lnTo>
                    <a:pt x="9684910" y="1977250"/>
                  </a:lnTo>
                  <a:lnTo>
                    <a:pt x="9540380" y="1977250"/>
                  </a:lnTo>
                  <a:lnTo>
                    <a:pt x="9506023" y="1977250"/>
                  </a:lnTo>
                  <a:lnTo>
                    <a:pt x="9504675" y="1977250"/>
                  </a:lnTo>
                  <a:cubicBezTo>
                    <a:pt x="9503495" y="1977157"/>
                    <a:pt x="9500913" y="1977226"/>
                    <a:pt x="9498330" y="1976809"/>
                  </a:cubicBezTo>
                  <a:cubicBezTo>
                    <a:pt x="9477253" y="1974647"/>
                    <a:pt x="9459168" y="1950758"/>
                    <a:pt x="9474492" y="1923209"/>
                  </a:cubicBezTo>
                  <a:lnTo>
                    <a:pt x="9599627" y="1707032"/>
                  </a:lnTo>
                  <a:lnTo>
                    <a:pt x="9473476" y="1533543"/>
                  </a:lnTo>
                  <a:cubicBezTo>
                    <a:pt x="9459577" y="1510269"/>
                    <a:pt x="9477217" y="1483836"/>
                    <a:pt x="9498294" y="1482049"/>
                  </a:cubicBezTo>
                  <a:cubicBezTo>
                    <a:pt x="9500877" y="1481706"/>
                    <a:pt x="9503459" y="1481764"/>
                    <a:pt x="9504639" y="1481686"/>
                  </a:cubicBezTo>
                  <a:close/>
                  <a:moveTo>
                    <a:pt x="8549535" y="1481686"/>
                  </a:moveTo>
                  <a:lnTo>
                    <a:pt x="8550883" y="1481686"/>
                  </a:lnTo>
                  <a:lnTo>
                    <a:pt x="8585240" y="1481686"/>
                  </a:lnTo>
                  <a:lnTo>
                    <a:pt x="8729771" y="1481686"/>
                  </a:lnTo>
                  <a:lnTo>
                    <a:pt x="8764128" y="1481686"/>
                  </a:lnTo>
                  <a:lnTo>
                    <a:pt x="8765475" y="1481686"/>
                  </a:lnTo>
                  <a:lnTo>
                    <a:pt x="8771241" y="1481906"/>
                  </a:lnTo>
                  <a:cubicBezTo>
                    <a:pt x="8791790" y="1483321"/>
                    <a:pt x="8797617" y="1495368"/>
                    <a:pt x="8806625" y="1508337"/>
                  </a:cubicBezTo>
                  <a:lnTo>
                    <a:pt x="8936130" y="1686443"/>
                  </a:lnTo>
                  <a:cubicBezTo>
                    <a:pt x="8944101" y="1698387"/>
                    <a:pt x="8943472" y="1710455"/>
                    <a:pt x="8934651" y="1726367"/>
                  </a:cubicBezTo>
                  <a:lnTo>
                    <a:pt x="8807819" y="1945526"/>
                  </a:lnTo>
                  <a:cubicBezTo>
                    <a:pt x="8798811" y="1961226"/>
                    <a:pt x="8791826" y="1975273"/>
                    <a:pt x="8771277" y="1976985"/>
                  </a:cubicBezTo>
                  <a:lnTo>
                    <a:pt x="8765511" y="1977251"/>
                  </a:lnTo>
                  <a:lnTo>
                    <a:pt x="8764164" y="1977251"/>
                  </a:lnTo>
                  <a:lnTo>
                    <a:pt x="8729806" y="1977251"/>
                  </a:lnTo>
                  <a:lnTo>
                    <a:pt x="8585276" y="1977251"/>
                  </a:lnTo>
                  <a:lnTo>
                    <a:pt x="8550919" y="1977251"/>
                  </a:lnTo>
                  <a:lnTo>
                    <a:pt x="8549571" y="1977251"/>
                  </a:lnTo>
                  <a:cubicBezTo>
                    <a:pt x="8548391" y="1977158"/>
                    <a:pt x="8545809" y="1977227"/>
                    <a:pt x="8543226" y="1976811"/>
                  </a:cubicBezTo>
                  <a:cubicBezTo>
                    <a:pt x="8522149" y="1974648"/>
                    <a:pt x="8504064" y="1950760"/>
                    <a:pt x="8519388" y="1923210"/>
                  </a:cubicBezTo>
                  <a:lnTo>
                    <a:pt x="8644523" y="1707034"/>
                  </a:lnTo>
                  <a:lnTo>
                    <a:pt x="8518372" y="1533544"/>
                  </a:lnTo>
                  <a:cubicBezTo>
                    <a:pt x="8504473" y="1510269"/>
                    <a:pt x="8522113" y="1483837"/>
                    <a:pt x="8543190" y="1482050"/>
                  </a:cubicBezTo>
                  <a:cubicBezTo>
                    <a:pt x="8545773" y="1481706"/>
                    <a:pt x="8548355" y="1481764"/>
                    <a:pt x="8549535" y="1481686"/>
                  </a:cubicBezTo>
                  <a:close/>
                  <a:moveTo>
                    <a:pt x="431178" y="1295906"/>
                  </a:moveTo>
                  <a:lnTo>
                    <a:pt x="432525" y="1295906"/>
                  </a:lnTo>
                  <a:lnTo>
                    <a:pt x="466884" y="1295906"/>
                  </a:lnTo>
                  <a:lnTo>
                    <a:pt x="611413" y="1295906"/>
                  </a:lnTo>
                  <a:lnTo>
                    <a:pt x="645770" y="1295906"/>
                  </a:lnTo>
                  <a:lnTo>
                    <a:pt x="647118" y="1295906"/>
                  </a:lnTo>
                  <a:lnTo>
                    <a:pt x="652883" y="1296126"/>
                  </a:lnTo>
                  <a:cubicBezTo>
                    <a:pt x="673433" y="1297540"/>
                    <a:pt x="679260" y="1309587"/>
                    <a:pt x="688267" y="1322555"/>
                  </a:cubicBezTo>
                  <a:lnTo>
                    <a:pt x="817773" y="1500655"/>
                  </a:lnTo>
                  <a:cubicBezTo>
                    <a:pt x="825744" y="1512598"/>
                    <a:pt x="825114" y="1524672"/>
                    <a:pt x="816294" y="1540582"/>
                  </a:cubicBezTo>
                  <a:lnTo>
                    <a:pt x="689461" y="1759752"/>
                  </a:lnTo>
                  <a:cubicBezTo>
                    <a:pt x="680453" y="1775450"/>
                    <a:pt x="673469" y="1789498"/>
                    <a:pt x="652919" y="1791210"/>
                  </a:cubicBezTo>
                  <a:lnTo>
                    <a:pt x="647153" y="1791469"/>
                  </a:lnTo>
                  <a:lnTo>
                    <a:pt x="645807" y="1791469"/>
                  </a:lnTo>
                  <a:lnTo>
                    <a:pt x="611449" y="1791469"/>
                  </a:lnTo>
                  <a:lnTo>
                    <a:pt x="466919" y="1791469"/>
                  </a:lnTo>
                  <a:lnTo>
                    <a:pt x="432561" y="1791469"/>
                  </a:lnTo>
                  <a:lnTo>
                    <a:pt x="431213" y="1791469"/>
                  </a:lnTo>
                  <a:cubicBezTo>
                    <a:pt x="430035" y="1791377"/>
                    <a:pt x="427451" y="1791446"/>
                    <a:pt x="424869" y="1791030"/>
                  </a:cubicBezTo>
                  <a:cubicBezTo>
                    <a:pt x="403792" y="1788873"/>
                    <a:pt x="385707" y="1764986"/>
                    <a:pt x="401032" y="1737435"/>
                  </a:cubicBezTo>
                  <a:lnTo>
                    <a:pt x="526167" y="1521248"/>
                  </a:lnTo>
                  <a:lnTo>
                    <a:pt x="400016" y="1347750"/>
                  </a:lnTo>
                  <a:cubicBezTo>
                    <a:pt x="386116" y="1324478"/>
                    <a:pt x="403756" y="1298057"/>
                    <a:pt x="424833" y="1296270"/>
                  </a:cubicBezTo>
                  <a:cubicBezTo>
                    <a:pt x="427416" y="1295926"/>
                    <a:pt x="429998" y="1295984"/>
                    <a:pt x="431178" y="1295906"/>
                  </a:cubicBezTo>
                  <a:close/>
                  <a:moveTo>
                    <a:pt x="1386278" y="1295905"/>
                  </a:moveTo>
                  <a:lnTo>
                    <a:pt x="1387626" y="1295905"/>
                  </a:lnTo>
                  <a:lnTo>
                    <a:pt x="1421983" y="1295905"/>
                  </a:lnTo>
                  <a:lnTo>
                    <a:pt x="1566514" y="1295905"/>
                  </a:lnTo>
                  <a:lnTo>
                    <a:pt x="1600872" y="1295905"/>
                  </a:lnTo>
                  <a:lnTo>
                    <a:pt x="1602220" y="1295905"/>
                  </a:lnTo>
                  <a:lnTo>
                    <a:pt x="1607986" y="1296125"/>
                  </a:lnTo>
                  <a:cubicBezTo>
                    <a:pt x="1628535" y="1297539"/>
                    <a:pt x="1634361" y="1309585"/>
                    <a:pt x="1643369" y="1322554"/>
                  </a:cubicBezTo>
                  <a:lnTo>
                    <a:pt x="1772874" y="1500654"/>
                  </a:lnTo>
                  <a:cubicBezTo>
                    <a:pt x="1780847" y="1512598"/>
                    <a:pt x="1780216" y="1524671"/>
                    <a:pt x="1771396" y="1540580"/>
                  </a:cubicBezTo>
                  <a:lnTo>
                    <a:pt x="1644565" y="1759750"/>
                  </a:lnTo>
                  <a:cubicBezTo>
                    <a:pt x="1635555" y="1775448"/>
                    <a:pt x="1628571" y="1789496"/>
                    <a:pt x="1608021" y="1791208"/>
                  </a:cubicBezTo>
                  <a:lnTo>
                    <a:pt x="1602255" y="1791469"/>
                  </a:lnTo>
                  <a:lnTo>
                    <a:pt x="1600908" y="1791469"/>
                  </a:lnTo>
                  <a:lnTo>
                    <a:pt x="1566551" y="1791469"/>
                  </a:lnTo>
                  <a:lnTo>
                    <a:pt x="1422019" y="1791469"/>
                  </a:lnTo>
                  <a:lnTo>
                    <a:pt x="1387662" y="1791469"/>
                  </a:lnTo>
                  <a:lnTo>
                    <a:pt x="1386315" y="1791469"/>
                  </a:lnTo>
                  <a:cubicBezTo>
                    <a:pt x="1385134" y="1791375"/>
                    <a:pt x="1382552" y="1791445"/>
                    <a:pt x="1379970" y="1791028"/>
                  </a:cubicBezTo>
                  <a:cubicBezTo>
                    <a:pt x="1358893" y="1788872"/>
                    <a:pt x="1340807" y="1764984"/>
                    <a:pt x="1356132" y="1737433"/>
                  </a:cubicBezTo>
                  <a:lnTo>
                    <a:pt x="1481268" y="1521246"/>
                  </a:lnTo>
                  <a:lnTo>
                    <a:pt x="1355115" y="1347750"/>
                  </a:lnTo>
                  <a:cubicBezTo>
                    <a:pt x="1341218" y="1324478"/>
                    <a:pt x="1358855" y="1298055"/>
                    <a:pt x="1379933" y="1296269"/>
                  </a:cubicBezTo>
                  <a:cubicBezTo>
                    <a:pt x="1382515" y="1295925"/>
                    <a:pt x="1385100" y="1295982"/>
                    <a:pt x="1386278" y="1295905"/>
                  </a:cubicBezTo>
                  <a:close/>
                  <a:moveTo>
                    <a:pt x="3296466" y="1295902"/>
                  </a:moveTo>
                  <a:lnTo>
                    <a:pt x="3297813" y="1295902"/>
                  </a:lnTo>
                  <a:lnTo>
                    <a:pt x="3332170" y="1295902"/>
                  </a:lnTo>
                  <a:lnTo>
                    <a:pt x="3476701" y="1295902"/>
                  </a:lnTo>
                  <a:lnTo>
                    <a:pt x="3511059" y="1295902"/>
                  </a:lnTo>
                  <a:lnTo>
                    <a:pt x="3512407" y="1295902"/>
                  </a:lnTo>
                  <a:lnTo>
                    <a:pt x="3518171" y="1296123"/>
                  </a:lnTo>
                  <a:cubicBezTo>
                    <a:pt x="3538722" y="1297536"/>
                    <a:pt x="3544548" y="1309583"/>
                    <a:pt x="3553555" y="1322552"/>
                  </a:cubicBezTo>
                  <a:lnTo>
                    <a:pt x="3683061" y="1500652"/>
                  </a:lnTo>
                  <a:cubicBezTo>
                    <a:pt x="3691031" y="1512596"/>
                    <a:pt x="3690403" y="1524668"/>
                    <a:pt x="3681583" y="1540579"/>
                  </a:cubicBezTo>
                  <a:lnTo>
                    <a:pt x="3554749" y="1759746"/>
                  </a:lnTo>
                  <a:cubicBezTo>
                    <a:pt x="3545741" y="1775444"/>
                    <a:pt x="3538758" y="1789493"/>
                    <a:pt x="3518207" y="1791204"/>
                  </a:cubicBezTo>
                  <a:lnTo>
                    <a:pt x="3512442" y="1791466"/>
                  </a:lnTo>
                  <a:lnTo>
                    <a:pt x="3511094" y="1791466"/>
                  </a:lnTo>
                  <a:lnTo>
                    <a:pt x="3476737" y="1791466"/>
                  </a:lnTo>
                  <a:lnTo>
                    <a:pt x="3332207" y="1791466"/>
                  </a:lnTo>
                  <a:lnTo>
                    <a:pt x="3297849" y="1791466"/>
                  </a:lnTo>
                  <a:lnTo>
                    <a:pt x="3296502" y="1791466"/>
                  </a:lnTo>
                  <a:cubicBezTo>
                    <a:pt x="3295321" y="1791373"/>
                    <a:pt x="3292739" y="1791442"/>
                    <a:pt x="3290156" y="1791026"/>
                  </a:cubicBezTo>
                  <a:cubicBezTo>
                    <a:pt x="3269079" y="1788868"/>
                    <a:pt x="3250994" y="1764980"/>
                    <a:pt x="3266318" y="1737430"/>
                  </a:cubicBezTo>
                  <a:lnTo>
                    <a:pt x="3391453" y="1521245"/>
                  </a:lnTo>
                  <a:lnTo>
                    <a:pt x="3265301" y="1347750"/>
                  </a:lnTo>
                  <a:cubicBezTo>
                    <a:pt x="3251402" y="1324478"/>
                    <a:pt x="3269043" y="1298053"/>
                    <a:pt x="3290120" y="1296267"/>
                  </a:cubicBezTo>
                  <a:cubicBezTo>
                    <a:pt x="3292703" y="1295922"/>
                    <a:pt x="3295285" y="1295980"/>
                    <a:pt x="3296466" y="1295902"/>
                  </a:cubicBezTo>
                  <a:close/>
                  <a:moveTo>
                    <a:pt x="4251570" y="1295901"/>
                  </a:moveTo>
                  <a:lnTo>
                    <a:pt x="4252919" y="1295901"/>
                  </a:lnTo>
                  <a:lnTo>
                    <a:pt x="4287275" y="1295901"/>
                  </a:lnTo>
                  <a:lnTo>
                    <a:pt x="4431806" y="1295901"/>
                  </a:lnTo>
                  <a:lnTo>
                    <a:pt x="4466164" y="1295901"/>
                  </a:lnTo>
                  <a:lnTo>
                    <a:pt x="4467510" y="1295901"/>
                  </a:lnTo>
                  <a:lnTo>
                    <a:pt x="4473276" y="1296121"/>
                  </a:lnTo>
                  <a:cubicBezTo>
                    <a:pt x="4493825" y="1297535"/>
                    <a:pt x="4499651" y="1309582"/>
                    <a:pt x="4508659" y="1322551"/>
                  </a:cubicBezTo>
                  <a:lnTo>
                    <a:pt x="4638164" y="1500652"/>
                  </a:lnTo>
                  <a:cubicBezTo>
                    <a:pt x="4646134" y="1512595"/>
                    <a:pt x="4645507" y="1524667"/>
                    <a:pt x="4636684" y="1540578"/>
                  </a:cubicBezTo>
                  <a:lnTo>
                    <a:pt x="4509854" y="1759744"/>
                  </a:lnTo>
                  <a:cubicBezTo>
                    <a:pt x="4500846" y="1775443"/>
                    <a:pt x="4493861" y="1789491"/>
                    <a:pt x="4473312" y="1791202"/>
                  </a:cubicBezTo>
                  <a:lnTo>
                    <a:pt x="4467546" y="1791465"/>
                  </a:lnTo>
                  <a:lnTo>
                    <a:pt x="4466198" y="1791465"/>
                  </a:lnTo>
                  <a:lnTo>
                    <a:pt x="4431842" y="1791465"/>
                  </a:lnTo>
                  <a:lnTo>
                    <a:pt x="4287310" y="1791465"/>
                  </a:lnTo>
                  <a:lnTo>
                    <a:pt x="4252953" y="1791465"/>
                  </a:lnTo>
                  <a:lnTo>
                    <a:pt x="4251605" y="1791465"/>
                  </a:lnTo>
                  <a:cubicBezTo>
                    <a:pt x="4250427" y="1791371"/>
                    <a:pt x="4247845" y="1791440"/>
                    <a:pt x="4245262" y="1791025"/>
                  </a:cubicBezTo>
                  <a:cubicBezTo>
                    <a:pt x="4224184" y="1788866"/>
                    <a:pt x="4206101" y="1764978"/>
                    <a:pt x="4221423" y="1737428"/>
                  </a:cubicBezTo>
                  <a:lnTo>
                    <a:pt x="4346559" y="1521244"/>
                  </a:lnTo>
                  <a:lnTo>
                    <a:pt x="4220407" y="1347750"/>
                  </a:lnTo>
                  <a:cubicBezTo>
                    <a:pt x="4206507" y="1324478"/>
                    <a:pt x="4224148" y="1298052"/>
                    <a:pt x="4245224" y="1296265"/>
                  </a:cubicBezTo>
                  <a:cubicBezTo>
                    <a:pt x="4247808" y="1295921"/>
                    <a:pt x="4250389" y="1295979"/>
                    <a:pt x="4251570" y="1295901"/>
                  </a:cubicBezTo>
                  <a:close/>
                  <a:moveTo>
                    <a:pt x="5206671" y="1295900"/>
                  </a:moveTo>
                  <a:lnTo>
                    <a:pt x="5208019" y="1295900"/>
                  </a:lnTo>
                  <a:lnTo>
                    <a:pt x="5242376" y="1295900"/>
                  </a:lnTo>
                  <a:lnTo>
                    <a:pt x="5386907" y="1295900"/>
                  </a:lnTo>
                  <a:lnTo>
                    <a:pt x="5421264" y="1295900"/>
                  </a:lnTo>
                  <a:lnTo>
                    <a:pt x="5422612" y="1295900"/>
                  </a:lnTo>
                  <a:lnTo>
                    <a:pt x="5428377" y="1296120"/>
                  </a:lnTo>
                  <a:cubicBezTo>
                    <a:pt x="5448927" y="1297534"/>
                    <a:pt x="5454753" y="1309580"/>
                    <a:pt x="5463761" y="1322549"/>
                  </a:cubicBezTo>
                  <a:lnTo>
                    <a:pt x="5593266" y="1500651"/>
                  </a:lnTo>
                  <a:cubicBezTo>
                    <a:pt x="5601237" y="1512595"/>
                    <a:pt x="5600608" y="1524666"/>
                    <a:pt x="5591787" y="1540577"/>
                  </a:cubicBezTo>
                  <a:lnTo>
                    <a:pt x="5464955" y="1759742"/>
                  </a:lnTo>
                  <a:cubicBezTo>
                    <a:pt x="5455947" y="1775441"/>
                    <a:pt x="5448963" y="1789489"/>
                    <a:pt x="5428413" y="1791200"/>
                  </a:cubicBezTo>
                  <a:lnTo>
                    <a:pt x="5422648" y="1791463"/>
                  </a:lnTo>
                  <a:lnTo>
                    <a:pt x="5421300" y="1791463"/>
                  </a:lnTo>
                  <a:lnTo>
                    <a:pt x="5386943" y="1791463"/>
                  </a:lnTo>
                  <a:lnTo>
                    <a:pt x="5242412" y="1791463"/>
                  </a:lnTo>
                  <a:lnTo>
                    <a:pt x="5208055" y="1791463"/>
                  </a:lnTo>
                  <a:lnTo>
                    <a:pt x="5206707" y="1791463"/>
                  </a:lnTo>
                  <a:cubicBezTo>
                    <a:pt x="5205528" y="1791370"/>
                    <a:pt x="5202945" y="1791439"/>
                    <a:pt x="5200362" y="1791024"/>
                  </a:cubicBezTo>
                  <a:cubicBezTo>
                    <a:pt x="5179285" y="1788864"/>
                    <a:pt x="5161200" y="1764976"/>
                    <a:pt x="5176525" y="1737426"/>
                  </a:cubicBezTo>
                  <a:lnTo>
                    <a:pt x="5301659" y="1521243"/>
                  </a:lnTo>
                  <a:lnTo>
                    <a:pt x="5175508" y="1347750"/>
                  </a:lnTo>
                  <a:cubicBezTo>
                    <a:pt x="5161610" y="1324478"/>
                    <a:pt x="5179249" y="1298050"/>
                    <a:pt x="5200326" y="1296264"/>
                  </a:cubicBezTo>
                  <a:cubicBezTo>
                    <a:pt x="5202909" y="1295920"/>
                    <a:pt x="5205492" y="1295977"/>
                    <a:pt x="5206671" y="1295900"/>
                  </a:cubicBezTo>
                  <a:close/>
                  <a:moveTo>
                    <a:pt x="6161775" y="1295899"/>
                  </a:moveTo>
                  <a:lnTo>
                    <a:pt x="6163123" y="1295899"/>
                  </a:lnTo>
                  <a:lnTo>
                    <a:pt x="6197480" y="1295899"/>
                  </a:lnTo>
                  <a:lnTo>
                    <a:pt x="6342011" y="1295899"/>
                  </a:lnTo>
                  <a:lnTo>
                    <a:pt x="6376368" y="1295899"/>
                  </a:lnTo>
                  <a:lnTo>
                    <a:pt x="6377716" y="1295899"/>
                  </a:lnTo>
                  <a:lnTo>
                    <a:pt x="6383481" y="1296119"/>
                  </a:lnTo>
                  <a:cubicBezTo>
                    <a:pt x="6404031" y="1297533"/>
                    <a:pt x="6409857" y="1309579"/>
                    <a:pt x="6418865" y="1322548"/>
                  </a:cubicBezTo>
                  <a:lnTo>
                    <a:pt x="6548370" y="1500650"/>
                  </a:lnTo>
                  <a:cubicBezTo>
                    <a:pt x="6556341" y="1512594"/>
                    <a:pt x="6555712" y="1524665"/>
                    <a:pt x="6546891" y="1540576"/>
                  </a:cubicBezTo>
                  <a:lnTo>
                    <a:pt x="6420059" y="1759740"/>
                  </a:lnTo>
                  <a:cubicBezTo>
                    <a:pt x="6411051" y="1775439"/>
                    <a:pt x="6404067" y="1789487"/>
                    <a:pt x="6383517" y="1791199"/>
                  </a:cubicBezTo>
                  <a:lnTo>
                    <a:pt x="6377752" y="1791462"/>
                  </a:lnTo>
                  <a:lnTo>
                    <a:pt x="6376404" y="1791462"/>
                  </a:lnTo>
                  <a:lnTo>
                    <a:pt x="6342047" y="1791462"/>
                  </a:lnTo>
                  <a:lnTo>
                    <a:pt x="6197516" y="1791462"/>
                  </a:lnTo>
                  <a:lnTo>
                    <a:pt x="6163159" y="1791462"/>
                  </a:lnTo>
                  <a:lnTo>
                    <a:pt x="6161811" y="1791462"/>
                  </a:lnTo>
                  <a:cubicBezTo>
                    <a:pt x="6160632" y="1791369"/>
                    <a:pt x="6158049" y="1791438"/>
                    <a:pt x="6155466" y="1791022"/>
                  </a:cubicBezTo>
                  <a:cubicBezTo>
                    <a:pt x="6134389" y="1788862"/>
                    <a:pt x="6116304" y="1764974"/>
                    <a:pt x="6131629" y="1737424"/>
                  </a:cubicBezTo>
                  <a:lnTo>
                    <a:pt x="6256763" y="1521242"/>
                  </a:lnTo>
                  <a:lnTo>
                    <a:pt x="6130612" y="1347750"/>
                  </a:lnTo>
                  <a:cubicBezTo>
                    <a:pt x="6116714" y="1324478"/>
                    <a:pt x="6134353" y="1298049"/>
                    <a:pt x="6155430" y="1296263"/>
                  </a:cubicBezTo>
                  <a:cubicBezTo>
                    <a:pt x="6158013" y="1295919"/>
                    <a:pt x="6160596" y="1295976"/>
                    <a:pt x="6161775" y="1295899"/>
                  </a:cubicBezTo>
                  <a:close/>
                  <a:moveTo>
                    <a:pt x="7116879" y="1295898"/>
                  </a:moveTo>
                  <a:lnTo>
                    <a:pt x="7118227" y="1295898"/>
                  </a:lnTo>
                  <a:lnTo>
                    <a:pt x="7152584" y="1295898"/>
                  </a:lnTo>
                  <a:lnTo>
                    <a:pt x="7297115" y="1295898"/>
                  </a:lnTo>
                  <a:lnTo>
                    <a:pt x="7331472" y="1295898"/>
                  </a:lnTo>
                  <a:lnTo>
                    <a:pt x="7332820" y="1295898"/>
                  </a:lnTo>
                  <a:lnTo>
                    <a:pt x="7338585" y="1296117"/>
                  </a:lnTo>
                  <a:cubicBezTo>
                    <a:pt x="7359134" y="1297531"/>
                    <a:pt x="7364960" y="1309578"/>
                    <a:pt x="7373969" y="1322547"/>
                  </a:cubicBezTo>
                  <a:lnTo>
                    <a:pt x="7503474" y="1500649"/>
                  </a:lnTo>
                  <a:cubicBezTo>
                    <a:pt x="7511445" y="1512593"/>
                    <a:pt x="7510816" y="1524663"/>
                    <a:pt x="7501995" y="1540575"/>
                  </a:cubicBezTo>
                  <a:lnTo>
                    <a:pt x="7375163" y="1759739"/>
                  </a:lnTo>
                  <a:cubicBezTo>
                    <a:pt x="7366155" y="1775437"/>
                    <a:pt x="7359170" y="1789485"/>
                    <a:pt x="7338621" y="1791197"/>
                  </a:cubicBezTo>
                  <a:lnTo>
                    <a:pt x="7332856" y="1791461"/>
                  </a:lnTo>
                  <a:lnTo>
                    <a:pt x="7331508" y="1791461"/>
                  </a:lnTo>
                  <a:lnTo>
                    <a:pt x="7297151" y="1791461"/>
                  </a:lnTo>
                  <a:lnTo>
                    <a:pt x="7152620" y="1791461"/>
                  </a:lnTo>
                  <a:lnTo>
                    <a:pt x="7118263" y="1791461"/>
                  </a:lnTo>
                  <a:lnTo>
                    <a:pt x="7116915" y="1791461"/>
                  </a:lnTo>
                  <a:cubicBezTo>
                    <a:pt x="7115736" y="1791368"/>
                    <a:pt x="7113153" y="1791437"/>
                    <a:pt x="7110570" y="1791021"/>
                  </a:cubicBezTo>
                  <a:cubicBezTo>
                    <a:pt x="7089493" y="1788860"/>
                    <a:pt x="7071408" y="1764972"/>
                    <a:pt x="7086733" y="1737422"/>
                  </a:cubicBezTo>
                  <a:lnTo>
                    <a:pt x="7211867" y="1521241"/>
                  </a:lnTo>
                  <a:lnTo>
                    <a:pt x="7085716" y="1347750"/>
                  </a:lnTo>
                  <a:cubicBezTo>
                    <a:pt x="7071818" y="1324478"/>
                    <a:pt x="7089457" y="1298048"/>
                    <a:pt x="7110534" y="1296261"/>
                  </a:cubicBezTo>
                  <a:cubicBezTo>
                    <a:pt x="7113117" y="1295917"/>
                    <a:pt x="7115700" y="1295975"/>
                    <a:pt x="7116879" y="1295898"/>
                  </a:cubicBezTo>
                  <a:close/>
                  <a:moveTo>
                    <a:pt x="8071983" y="1295896"/>
                  </a:moveTo>
                  <a:lnTo>
                    <a:pt x="8073331" y="1295896"/>
                  </a:lnTo>
                  <a:lnTo>
                    <a:pt x="8107688" y="1295896"/>
                  </a:lnTo>
                  <a:lnTo>
                    <a:pt x="8252219" y="1295896"/>
                  </a:lnTo>
                  <a:lnTo>
                    <a:pt x="8286576" y="1295896"/>
                  </a:lnTo>
                  <a:lnTo>
                    <a:pt x="8287923" y="1295896"/>
                  </a:lnTo>
                  <a:lnTo>
                    <a:pt x="8293689" y="1296116"/>
                  </a:lnTo>
                  <a:cubicBezTo>
                    <a:pt x="8314238" y="1297530"/>
                    <a:pt x="8320065" y="1309577"/>
                    <a:pt x="8329073" y="1322546"/>
                  </a:cubicBezTo>
                  <a:lnTo>
                    <a:pt x="8458578" y="1500648"/>
                  </a:lnTo>
                  <a:cubicBezTo>
                    <a:pt x="8466549" y="1512592"/>
                    <a:pt x="8465920" y="1524662"/>
                    <a:pt x="8457099" y="1540574"/>
                  </a:cubicBezTo>
                  <a:lnTo>
                    <a:pt x="8330267" y="1759737"/>
                  </a:lnTo>
                  <a:cubicBezTo>
                    <a:pt x="8321259" y="1775435"/>
                    <a:pt x="8314274" y="1789483"/>
                    <a:pt x="8293725" y="1791195"/>
                  </a:cubicBezTo>
                  <a:lnTo>
                    <a:pt x="8287959" y="1791460"/>
                  </a:lnTo>
                  <a:lnTo>
                    <a:pt x="8286612" y="1791460"/>
                  </a:lnTo>
                  <a:lnTo>
                    <a:pt x="8252254" y="1791460"/>
                  </a:lnTo>
                  <a:lnTo>
                    <a:pt x="8107724" y="1791460"/>
                  </a:lnTo>
                  <a:lnTo>
                    <a:pt x="8073367" y="1791460"/>
                  </a:lnTo>
                  <a:lnTo>
                    <a:pt x="8072019" y="1791460"/>
                  </a:lnTo>
                  <a:cubicBezTo>
                    <a:pt x="8070839" y="1791366"/>
                    <a:pt x="8068257" y="1791435"/>
                    <a:pt x="8065674" y="1791020"/>
                  </a:cubicBezTo>
                  <a:cubicBezTo>
                    <a:pt x="8044597" y="1788858"/>
                    <a:pt x="8026512" y="1764971"/>
                    <a:pt x="8041836" y="1737420"/>
                  </a:cubicBezTo>
                  <a:lnTo>
                    <a:pt x="8166971" y="1521240"/>
                  </a:lnTo>
                  <a:lnTo>
                    <a:pt x="8040820" y="1347750"/>
                  </a:lnTo>
                  <a:cubicBezTo>
                    <a:pt x="8026921" y="1324478"/>
                    <a:pt x="8044561" y="1298047"/>
                    <a:pt x="8065638" y="1296260"/>
                  </a:cubicBezTo>
                  <a:cubicBezTo>
                    <a:pt x="8068221" y="1295916"/>
                    <a:pt x="8070803" y="1295974"/>
                    <a:pt x="8071983" y="1295896"/>
                  </a:cubicBezTo>
                  <a:close/>
                  <a:moveTo>
                    <a:pt x="9027087" y="1295895"/>
                  </a:moveTo>
                  <a:lnTo>
                    <a:pt x="9028435" y="1295895"/>
                  </a:lnTo>
                  <a:lnTo>
                    <a:pt x="9062792" y="1295895"/>
                  </a:lnTo>
                  <a:lnTo>
                    <a:pt x="9207323" y="1295895"/>
                  </a:lnTo>
                  <a:lnTo>
                    <a:pt x="9241680" y="1295895"/>
                  </a:lnTo>
                  <a:lnTo>
                    <a:pt x="9243027" y="1295895"/>
                  </a:lnTo>
                  <a:lnTo>
                    <a:pt x="9248793" y="1296115"/>
                  </a:lnTo>
                  <a:cubicBezTo>
                    <a:pt x="9269342" y="1297529"/>
                    <a:pt x="9275169" y="1309576"/>
                    <a:pt x="9284177" y="1322544"/>
                  </a:cubicBezTo>
                  <a:lnTo>
                    <a:pt x="9413682" y="1500648"/>
                  </a:lnTo>
                  <a:cubicBezTo>
                    <a:pt x="9421653" y="1512591"/>
                    <a:pt x="9421024" y="1524661"/>
                    <a:pt x="9412203" y="1540573"/>
                  </a:cubicBezTo>
                  <a:lnTo>
                    <a:pt x="9285371" y="1759735"/>
                  </a:lnTo>
                  <a:cubicBezTo>
                    <a:pt x="9276363" y="1775433"/>
                    <a:pt x="9269378" y="1789481"/>
                    <a:pt x="9248829" y="1791193"/>
                  </a:cubicBezTo>
                  <a:lnTo>
                    <a:pt x="9243063" y="1791458"/>
                  </a:lnTo>
                  <a:lnTo>
                    <a:pt x="9241716" y="1791458"/>
                  </a:lnTo>
                  <a:lnTo>
                    <a:pt x="9207358" y="1791458"/>
                  </a:lnTo>
                  <a:lnTo>
                    <a:pt x="9062828" y="1791458"/>
                  </a:lnTo>
                  <a:lnTo>
                    <a:pt x="9028471" y="1791458"/>
                  </a:lnTo>
                  <a:lnTo>
                    <a:pt x="9027123" y="1791458"/>
                  </a:lnTo>
                  <a:cubicBezTo>
                    <a:pt x="9025943" y="1791365"/>
                    <a:pt x="9023361" y="1791434"/>
                    <a:pt x="9020778" y="1791019"/>
                  </a:cubicBezTo>
                  <a:cubicBezTo>
                    <a:pt x="8999701" y="1788857"/>
                    <a:pt x="8981616" y="1764969"/>
                    <a:pt x="8996940" y="1737418"/>
                  </a:cubicBezTo>
                  <a:lnTo>
                    <a:pt x="9122075" y="1521239"/>
                  </a:lnTo>
                  <a:lnTo>
                    <a:pt x="8995924" y="1347750"/>
                  </a:lnTo>
                  <a:cubicBezTo>
                    <a:pt x="8982025" y="1324478"/>
                    <a:pt x="8999665" y="1298046"/>
                    <a:pt x="9020742" y="1296259"/>
                  </a:cubicBezTo>
                  <a:cubicBezTo>
                    <a:pt x="9023325" y="1295915"/>
                    <a:pt x="9025907" y="1295973"/>
                    <a:pt x="9027087" y="1295895"/>
                  </a:cubicBezTo>
                  <a:close/>
                  <a:moveTo>
                    <a:pt x="9982191" y="1295893"/>
                  </a:moveTo>
                  <a:lnTo>
                    <a:pt x="9983539" y="1295893"/>
                  </a:lnTo>
                  <a:lnTo>
                    <a:pt x="10017896" y="1295893"/>
                  </a:lnTo>
                  <a:lnTo>
                    <a:pt x="10162427" y="1295893"/>
                  </a:lnTo>
                  <a:lnTo>
                    <a:pt x="10196784" y="1295893"/>
                  </a:lnTo>
                  <a:lnTo>
                    <a:pt x="10198131" y="1295893"/>
                  </a:lnTo>
                  <a:lnTo>
                    <a:pt x="10203897" y="1296114"/>
                  </a:lnTo>
                  <a:cubicBezTo>
                    <a:pt x="10224446" y="1297528"/>
                    <a:pt x="10230273" y="1309574"/>
                    <a:pt x="10239281" y="1322543"/>
                  </a:cubicBezTo>
                  <a:lnTo>
                    <a:pt x="10291864" y="1394859"/>
                  </a:lnTo>
                  <a:lnTo>
                    <a:pt x="10291864" y="1670935"/>
                  </a:lnTo>
                  <a:lnTo>
                    <a:pt x="10240475" y="1759733"/>
                  </a:lnTo>
                  <a:cubicBezTo>
                    <a:pt x="10231467" y="1775433"/>
                    <a:pt x="10224482" y="1789480"/>
                    <a:pt x="10203933" y="1791192"/>
                  </a:cubicBezTo>
                  <a:lnTo>
                    <a:pt x="10198167" y="1791457"/>
                  </a:lnTo>
                  <a:lnTo>
                    <a:pt x="10196820" y="1791457"/>
                  </a:lnTo>
                  <a:lnTo>
                    <a:pt x="10162462" y="1791457"/>
                  </a:lnTo>
                  <a:lnTo>
                    <a:pt x="10017932" y="1791457"/>
                  </a:lnTo>
                  <a:lnTo>
                    <a:pt x="9983575" y="1791457"/>
                  </a:lnTo>
                  <a:lnTo>
                    <a:pt x="9982227" y="1791457"/>
                  </a:lnTo>
                  <a:cubicBezTo>
                    <a:pt x="9981047" y="1791364"/>
                    <a:pt x="9978465" y="1791433"/>
                    <a:pt x="9975882" y="1791017"/>
                  </a:cubicBezTo>
                  <a:cubicBezTo>
                    <a:pt x="9954805" y="1788855"/>
                    <a:pt x="9936720" y="1764967"/>
                    <a:pt x="9952044" y="1737417"/>
                  </a:cubicBezTo>
                  <a:lnTo>
                    <a:pt x="10077179" y="1521238"/>
                  </a:lnTo>
                  <a:lnTo>
                    <a:pt x="9951028" y="1347750"/>
                  </a:lnTo>
                  <a:cubicBezTo>
                    <a:pt x="9937129" y="1324477"/>
                    <a:pt x="9954769" y="1298044"/>
                    <a:pt x="9975846" y="1296258"/>
                  </a:cubicBezTo>
                  <a:cubicBezTo>
                    <a:pt x="9978429" y="1295914"/>
                    <a:pt x="9981011" y="1295971"/>
                    <a:pt x="9982191" y="1295893"/>
                  </a:cubicBezTo>
                  <a:close/>
                  <a:moveTo>
                    <a:pt x="2341359" y="1295892"/>
                  </a:moveTo>
                  <a:lnTo>
                    <a:pt x="2342707" y="1295892"/>
                  </a:lnTo>
                  <a:lnTo>
                    <a:pt x="2377064" y="1295892"/>
                  </a:lnTo>
                  <a:lnTo>
                    <a:pt x="2521595" y="1295892"/>
                  </a:lnTo>
                  <a:lnTo>
                    <a:pt x="2555952" y="1295892"/>
                  </a:lnTo>
                  <a:lnTo>
                    <a:pt x="2557300" y="1295892"/>
                  </a:lnTo>
                  <a:lnTo>
                    <a:pt x="2563065" y="1296112"/>
                  </a:lnTo>
                  <a:cubicBezTo>
                    <a:pt x="2583615" y="1297526"/>
                    <a:pt x="2589441" y="1309573"/>
                    <a:pt x="2598449" y="1322542"/>
                  </a:cubicBezTo>
                  <a:lnTo>
                    <a:pt x="2727954" y="1500646"/>
                  </a:lnTo>
                  <a:cubicBezTo>
                    <a:pt x="2735925" y="1512590"/>
                    <a:pt x="2735296" y="1524658"/>
                    <a:pt x="2726475" y="1540570"/>
                  </a:cubicBezTo>
                  <a:lnTo>
                    <a:pt x="2599644" y="1759730"/>
                  </a:lnTo>
                  <a:cubicBezTo>
                    <a:pt x="2590635" y="1775430"/>
                    <a:pt x="2583651" y="1789477"/>
                    <a:pt x="2563101" y="1791190"/>
                  </a:cubicBezTo>
                  <a:lnTo>
                    <a:pt x="2557336" y="1791455"/>
                  </a:lnTo>
                  <a:lnTo>
                    <a:pt x="2555988" y="1791455"/>
                  </a:lnTo>
                  <a:lnTo>
                    <a:pt x="2521631" y="1791455"/>
                  </a:lnTo>
                  <a:lnTo>
                    <a:pt x="2377100" y="1791455"/>
                  </a:lnTo>
                  <a:lnTo>
                    <a:pt x="2342743" y="1791455"/>
                  </a:lnTo>
                  <a:lnTo>
                    <a:pt x="2341395" y="1791455"/>
                  </a:lnTo>
                  <a:cubicBezTo>
                    <a:pt x="2340216" y="1791362"/>
                    <a:pt x="2337633" y="1791431"/>
                    <a:pt x="2335050" y="1791015"/>
                  </a:cubicBezTo>
                  <a:cubicBezTo>
                    <a:pt x="2313973" y="1788852"/>
                    <a:pt x="2295888" y="1764964"/>
                    <a:pt x="2311213" y="1737414"/>
                  </a:cubicBezTo>
                  <a:lnTo>
                    <a:pt x="2436347" y="1521237"/>
                  </a:lnTo>
                  <a:lnTo>
                    <a:pt x="2310196" y="1347750"/>
                  </a:lnTo>
                  <a:cubicBezTo>
                    <a:pt x="2296298" y="1324476"/>
                    <a:pt x="2313937" y="1298043"/>
                    <a:pt x="2335014" y="1296256"/>
                  </a:cubicBezTo>
                  <a:cubicBezTo>
                    <a:pt x="2337597" y="1295912"/>
                    <a:pt x="2340180" y="1295969"/>
                    <a:pt x="2341359" y="1295892"/>
                  </a:cubicBezTo>
                  <a:close/>
                  <a:moveTo>
                    <a:pt x="0" y="924690"/>
                  </a:moveTo>
                  <a:lnTo>
                    <a:pt x="133861" y="924690"/>
                  </a:lnTo>
                  <a:lnTo>
                    <a:pt x="168218" y="924690"/>
                  </a:lnTo>
                  <a:lnTo>
                    <a:pt x="169566" y="924690"/>
                  </a:lnTo>
                  <a:lnTo>
                    <a:pt x="175331" y="924910"/>
                  </a:lnTo>
                  <a:cubicBezTo>
                    <a:pt x="195881" y="926325"/>
                    <a:pt x="201707" y="938372"/>
                    <a:pt x="210717" y="951343"/>
                  </a:cubicBezTo>
                  <a:lnTo>
                    <a:pt x="340221" y="1129440"/>
                  </a:lnTo>
                  <a:cubicBezTo>
                    <a:pt x="348192" y="1141385"/>
                    <a:pt x="347562" y="1153456"/>
                    <a:pt x="338743" y="1169369"/>
                  </a:cubicBezTo>
                  <a:lnTo>
                    <a:pt x="211910" y="1388529"/>
                  </a:lnTo>
                  <a:cubicBezTo>
                    <a:pt x="202901" y="1404228"/>
                    <a:pt x="195918" y="1418276"/>
                    <a:pt x="175368" y="1419985"/>
                  </a:cubicBezTo>
                  <a:lnTo>
                    <a:pt x="169602" y="1420250"/>
                  </a:lnTo>
                  <a:lnTo>
                    <a:pt x="168255" y="1420250"/>
                  </a:lnTo>
                  <a:lnTo>
                    <a:pt x="133898" y="1420250"/>
                  </a:lnTo>
                  <a:lnTo>
                    <a:pt x="0" y="1420250"/>
                  </a:lnTo>
                  <a:lnTo>
                    <a:pt x="0" y="1234010"/>
                  </a:lnTo>
                  <a:lnTo>
                    <a:pt x="48613" y="1150033"/>
                  </a:lnTo>
                  <a:lnTo>
                    <a:pt x="0" y="1083180"/>
                  </a:lnTo>
                  <a:close/>
                  <a:moveTo>
                    <a:pt x="908728" y="924689"/>
                  </a:moveTo>
                  <a:lnTo>
                    <a:pt x="910077" y="924689"/>
                  </a:lnTo>
                  <a:lnTo>
                    <a:pt x="944434" y="924689"/>
                  </a:lnTo>
                  <a:lnTo>
                    <a:pt x="1088964" y="924689"/>
                  </a:lnTo>
                  <a:lnTo>
                    <a:pt x="1123321" y="924689"/>
                  </a:lnTo>
                  <a:lnTo>
                    <a:pt x="1124668" y="924689"/>
                  </a:lnTo>
                  <a:lnTo>
                    <a:pt x="1130434" y="924909"/>
                  </a:lnTo>
                  <a:cubicBezTo>
                    <a:pt x="1150981" y="926324"/>
                    <a:pt x="1156809" y="938371"/>
                    <a:pt x="1165817" y="951341"/>
                  </a:cubicBezTo>
                  <a:lnTo>
                    <a:pt x="1295320" y="1129440"/>
                  </a:lnTo>
                  <a:cubicBezTo>
                    <a:pt x="1303294" y="1141384"/>
                    <a:pt x="1302666" y="1153454"/>
                    <a:pt x="1293843" y="1169367"/>
                  </a:cubicBezTo>
                  <a:lnTo>
                    <a:pt x="1167011" y="1388527"/>
                  </a:lnTo>
                  <a:cubicBezTo>
                    <a:pt x="1158002" y="1404227"/>
                    <a:pt x="1151019" y="1418275"/>
                    <a:pt x="1130470" y="1419984"/>
                  </a:cubicBezTo>
                  <a:lnTo>
                    <a:pt x="1124705" y="1420250"/>
                  </a:lnTo>
                  <a:lnTo>
                    <a:pt x="1123357" y="1420250"/>
                  </a:lnTo>
                  <a:lnTo>
                    <a:pt x="1089000" y="1420250"/>
                  </a:lnTo>
                  <a:lnTo>
                    <a:pt x="944469" y="1420250"/>
                  </a:lnTo>
                  <a:lnTo>
                    <a:pt x="910112" y="1420250"/>
                  </a:lnTo>
                  <a:lnTo>
                    <a:pt x="908765" y="1420250"/>
                  </a:lnTo>
                  <a:cubicBezTo>
                    <a:pt x="907586" y="1420157"/>
                    <a:pt x="905002" y="1420225"/>
                    <a:pt x="902420" y="1419809"/>
                  </a:cubicBezTo>
                  <a:cubicBezTo>
                    <a:pt x="881343" y="1417646"/>
                    <a:pt x="863258" y="1393761"/>
                    <a:pt x="878582" y="1366198"/>
                  </a:cubicBezTo>
                  <a:lnTo>
                    <a:pt x="1003717" y="1150032"/>
                  </a:lnTo>
                  <a:lnTo>
                    <a:pt x="877566" y="976548"/>
                  </a:lnTo>
                  <a:cubicBezTo>
                    <a:pt x="863667" y="953275"/>
                    <a:pt x="881307" y="926840"/>
                    <a:pt x="902384" y="925054"/>
                  </a:cubicBezTo>
                  <a:cubicBezTo>
                    <a:pt x="904966" y="924709"/>
                    <a:pt x="907549" y="924763"/>
                    <a:pt x="908728" y="924689"/>
                  </a:cubicBezTo>
                  <a:close/>
                  <a:moveTo>
                    <a:pt x="1863829" y="924688"/>
                  </a:moveTo>
                  <a:lnTo>
                    <a:pt x="1865178" y="924688"/>
                  </a:lnTo>
                  <a:lnTo>
                    <a:pt x="1899536" y="924688"/>
                  </a:lnTo>
                  <a:lnTo>
                    <a:pt x="2044067" y="924688"/>
                  </a:lnTo>
                  <a:lnTo>
                    <a:pt x="2078425" y="924688"/>
                  </a:lnTo>
                  <a:lnTo>
                    <a:pt x="2079773" y="924688"/>
                  </a:lnTo>
                  <a:lnTo>
                    <a:pt x="2085538" y="924908"/>
                  </a:lnTo>
                  <a:cubicBezTo>
                    <a:pt x="2106088" y="926322"/>
                    <a:pt x="2111915" y="938369"/>
                    <a:pt x="2120925" y="951340"/>
                  </a:cubicBezTo>
                  <a:lnTo>
                    <a:pt x="2250428" y="1129439"/>
                  </a:lnTo>
                  <a:cubicBezTo>
                    <a:pt x="2258398" y="1141383"/>
                    <a:pt x="2257766" y="1153453"/>
                    <a:pt x="2248947" y="1169366"/>
                  </a:cubicBezTo>
                  <a:lnTo>
                    <a:pt x="2122117" y="1388526"/>
                  </a:lnTo>
                  <a:cubicBezTo>
                    <a:pt x="2113109" y="1404225"/>
                    <a:pt x="2106124" y="1418274"/>
                    <a:pt x="2085573" y="1419983"/>
                  </a:cubicBezTo>
                  <a:lnTo>
                    <a:pt x="2079809" y="1420249"/>
                  </a:lnTo>
                  <a:lnTo>
                    <a:pt x="2078462" y="1420249"/>
                  </a:lnTo>
                  <a:lnTo>
                    <a:pt x="2044102" y="1420249"/>
                  </a:lnTo>
                  <a:lnTo>
                    <a:pt x="1899573" y="1420249"/>
                  </a:lnTo>
                  <a:lnTo>
                    <a:pt x="1865214" y="1420249"/>
                  </a:lnTo>
                  <a:lnTo>
                    <a:pt x="1863867" y="1420249"/>
                  </a:lnTo>
                  <a:cubicBezTo>
                    <a:pt x="1862687" y="1420156"/>
                    <a:pt x="1860104" y="1420224"/>
                    <a:pt x="1857521" y="1419808"/>
                  </a:cubicBezTo>
                  <a:cubicBezTo>
                    <a:pt x="1836446" y="1417645"/>
                    <a:pt x="1818361" y="1393761"/>
                    <a:pt x="1833684" y="1366198"/>
                  </a:cubicBezTo>
                  <a:lnTo>
                    <a:pt x="1958818" y="1150031"/>
                  </a:lnTo>
                  <a:lnTo>
                    <a:pt x="1832667" y="976547"/>
                  </a:lnTo>
                  <a:cubicBezTo>
                    <a:pt x="1818769" y="953274"/>
                    <a:pt x="1836408" y="926839"/>
                    <a:pt x="1857487" y="925053"/>
                  </a:cubicBezTo>
                  <a:cubicBezTo>
                    <a:pt x="1860070" y="924708"/>
                    <a:pt x="1862653" y="924763"/>
                    <a:pt x="1863829" y="924688"/>
                  </a:cubicBezTo>
                  <a:close/>
                  <a:moveTo>
                    <a:pt x="2818932" y="924687"/>
                  </a:moveTo>
                  <a:lnTo>
                    <a:pt x="2820279" y="924687"/>
                  </a:lnTo>
                  <a:lnTo>
                    <a:pt x="2854638" y="924687"/>
                  </a:lnTo>
                  <a:lnTo>
                    <a:pt x="2999166" y="924687"/>
                  </a:lnTo>
                  <a:lnTo>
                    <a:pt x="3033525" y="924687"/>
                  </a:lnTo>
                  <a:lnTo>
                    <a:pt x="3034871" y="924687"/>
                  </a:lnTo>
                  <a:lnTo>
                    <a:pt x="3040635" y="924907"/>
                  </a:lnTo>
                  <a:cubicBezTo>
                    <a:pt x="3061186" y="926321"/>
                    <a:pt x="3067012" y="938368"/>
                    <a:pt x="3076020" y="951338"/>
                  </a:cubicBezTo>
                  <a:lnTo>
                    <a:pt x="3205526" y="1129438"/>
                  </a:lnTo>
                  <a:cubicBezTo>
                    <a:pt x="3213497" y="1141382"/>
                    <a:pt x="3212867" y="1153452"/>
                    <a:pt x="3204046" y="1169365"/>
                  </a:cubicBezTo>
                  <a:lnTo>
                    <a:pt x="3077214" y="1388525"/>
                  </a:lnTo>
                  <a:cubicBezTo>
                    <a:pt x="3068208" y="1404224"/>
                    <a:pt x="3061223" y="1418272"/>
                    <a:pt x="3040672" y="1419983"/>
                  </a:cubicBezTo>
                  <a:lnTo>
                    <a:pt x="3034907" y="1420247"/>
                  </a:lnTo>
                  <a:lnTo>
                    <a:pt x="3033558" y="1420247"/>
                  </a:lnTo>
                  <a:lnTo>
                    <a:pt x="2999202" y="1420247"/>
                  </a:lnTo>
                  <a:lnTo>
                    <a:pt x="2854674" y="1420247"/>
                  </a:lnTo>
                  <a:lnTo>
                    <a:pt x="2820315" y="1420247"/>
                  </a:lnTo>
                  <a:lnTo>
                    <a:pt x="2818967" y="1420247"/>
                  </a:lnTo>
                  <a:cubicBezTo>
                    <a:pt x="2817789" y="1420155"/>
                    <a:pt x="2815207" y="1420223"/>
                    <a:pt x="2812623" y="1419807"/>
                  </a:cubicBezTo>
                  <a:cubicBezTo>
                    <a:pt x="2791546" y="1417644"/>
                    <a:pt x="2773461" y="1393759"/>
                    <a:pt x="2788786" y="1366198"/>
                  </a:cubicBezTo>
                  <a:lnTo>
                    <a:pt x="2913920" y="1150030"/>
                  </a:lnTo>
                  <a:lnTo>
                    <a:pt x="2787769" y="976545"/>
                  </a:lnTo>
                  <a:cubicBezTo>
                    <a:pt x="2773870" y="953273"/>
                    <a:pt x="2791509" y="926838"/>
                    <a:pt x="2812587" y="925052"/>
                  </a:cubicBezTo>
                  <a:cubicBezTo>
                    <a:pt x="2815168" y="924707"/>
                    <a:pt x="2817753" y="924761"/>
                    <a:pt x="2818932" y="924687"/>
                  </a:cubicBezTo>
                  <a:close/>
                  <a:moveTo>
                    <a:pt x="3774017" y="924686"/>
                  </a:moveTo>
                  <a:lnTo>
                    <a:pt x="3775367" y="924686"/>
                  </a:lnTo>
                  <a:lnTo>
                    <a:pt x="3809723" y="924686"/>
                  </a:lnTo>
                  <a:lnTo>
                    <a:pt x="3954251" y="924686"/>
                  </a:lnTo>
                  <a:lnTo>
                    <a:pt x="3988610" y="924686"/>
                  </a:lnTo>
                  <a:lnTo>
                    <a:pt x="3989957" y="924686"/>
                  </a:lnTo>
                  <a:lnTo>
                    <a:pt x="3995725" y="924906"/>
                  </a:lnTo>
                  <a:cubicBezTo>
                    <a:pt x="4016273" y="926320"/>
                    <a:pt x="4022099" y="938367"/>
                    <a:pt x="4031106" y="951337"/>
                  </a:cubicBezTo>
                  <a:lnTo>
                    <a:pt x="4160613" y="1129437"/>
                  </a:lnTo>
                  <a:cubicBezTo>
                    <a:pt x="4168583" y="1141381"/>
                    <a:pt x="4167954" y="1153450"/>
                    <a:pt x="4159133" y="1169364"/>
                  </a:cubicBezTo>
                  <a:lnTo>
                    <a:pt x="4032302" y="1388523"/>
                  </a:lnTo>
                  <a:cubicBezTo>
                    <a:pt x="4023294" y="1404223"/>
                    <a:pt x="4016308" y="1418271"/>
                    <a:pt x="3995759" y="1419981"/>
                  </a:cubicBezTo>
                  <a:lnTo>
                    <a:pt x="3989993" y="1420246"/>
                  </a:lnTo>
                  <a:lnTo>
                    <a:pt x="3988645" y="1420246"/>
                  </a:lnTo>
                  <a:lnTo>
                    <a:pt x="3954288" y="1420246"/>
                  </a:lnTo>
                  <a:lnTo>
                    <a:pt x="3809758" y="1420246"/>
                  </a:lnTo>
                  <a:lnTo>
                    <a:pt x="3775402" y="1420246"/>
                  </a:lnTo>
                  <a:lnTo>
                    <a:pt x="3774054" y="1420246"/>
                  </a:lnTo>
                  <a:cubicBezTo>
                    <a:pt x="3772875" y="1420154"/>
                    <a:pt x="3770292" y="1420222"/>
                    <a:pt x="3767710" y="1419806"/>
                  </a:cubicBezTo>
                  <a:cubicBezTo>
                    <a:pt x="3746632" y="1417643"/>
                    <a:pt x="3728547" y="1393758"/>
                    <a:pt x="3743870" y="1366198"/>
                  </a:cubicBezTo>
                  <a:lnTo>
                    <a:pt x="3869006" y="1150029"/>
                  </a:lnTo>
                  <a:lnTo>
                    <a:pt x="3742854" y="976544"/>
                  </a:lnTo>
                  <a:cubicBezTo>
                    <a:pt x="3728957" y="953271"/>
                    <a:pt x="3746595" y="926836"/>
                    <a:pt x="3767673" y="925050"/>
                  </a:cubicBezTo>
                  <a:cubicBezTo>
                    <a:pt x="3770255" y="924705"/>
                    <a:pt x="3772837" y="924761"/>
                    <a:pt x="3774017" y="924686"/>
                  </a:cubicBezTo>
                  <a:close/>
                  <a:moveTo>
                    <a:pt x="4729120" y="924685"/>
                  </a:moveTo>
                  <a:lnTo>
                    <a:pt x="4730469" y="924685"/>
                  </a:lnTo>
                  <a:lnTo>
                    <a:pt x="4764825" y="924685"/>
                  </a:lnTo>
                  <a:lnTo>
                    <a:pt x="4909355" y="924685"/>
                  </a:lnTo>
                  <a:lnTo>
                    <a:pt x="4943714" y="924685"/>
                  </a:lnTo>
                  <a:lnTo>
                    <a:pt x="4945060" y="924685"/>
                  </a:lnTo>
                  <a:lnTo>
                    <a:pt x="4950825" y="924904"/>
                  </a:lnTo>
                  <a:cubicBezTo>
                    <a:pt x="4971375" y="926318"/>
                    <a:pt x="4977201" y="938366"/>
                    <a:pt x="4986210" y="951336"/>
                  </a:cubicBezTo>
                  <a:lnTo>
                    <a:pt x="5115714" y="1129436"/>
                  </a:lnTo>
                  <a:cubicBezTo>
                    <a:pt x="5123685" y="1141380"/>
                    <a:pt x="5123056" y="1153449"/>
                    <a:pt x="5114236" y="1169362"/>
                  </a:cubicBezTo>
                  <a:lnTo>
                    <a:pt x="4987404" y="1388522"/>
                  </a:lnTo>
                  <a:cubicBezTo>
                    <a:pt x="4978396" y="1404222"/>
                    <a:pt x="4971411" y="1418270"/>
                    <a:pt x="4950862" y="1419980"/>
                  </a:cubicBezTo>
                  <a:lnTo>
                    <a:pt x="4945096" y="1420246"/>
                  </a:lnTo>
                  <a:lnTo>
                    <a:pt x="4943748" y="1420246"/>
                  </a:lnTo>
                  <a:lnTo>
                    <a:pt x="4909393" y="1420246"/>
                  </a:lnTo>
                  <a:lnTo>
                    <a:pt x="4764862" y="1420246"/>
                  </a:lnTo>
                  <a:lnTo>
                    <a:pt x="4730504" y="1420246"/>
                  </a:lnTo>
                  <a:lnTo>
                    <a:pt x="4729156" y="1420246"/>
                  </a:lnTo>
                  <a:cubicBezTo>
                    <a:pt x="4727977" y="1420153"/>
                    <a:pt x="4725394" y="1420221"/>
                    <a:pt x="4722812" y="1419805"/>
                  </a:cubicBezTo>
                  <a:cubicBezTo>
                    <a:pt x="4701735" y="1417642"/>
                    <a:pt x="4683649" y="1393757"/>
                    <a:pt x="4698973" y="1366198"/>
                  </a:cubicBezTo>
                  <a:lnTo>
                    <a:pt x="4824107" y="1150028"/>
                  </a:lnTo>
                  <a:lnTo>
                    <a:pt x="4697958" y="976543"/>
                  </a:lnTo>
                  <a:cubicBezTo>
                    <a:pt x="4684058" y="953270"/>
                    <a:pt x="4701699" y="926836"/>
                    <a:pt x="4722775" y="925049"/>
                  </a:cubicBezTo>
                  <a:cubicBezTo>
                    <a:pt x="4725359" y="924704"/>
                    <a:pt x="4727942" y="924760"/>
                    <a:pt x="4729120" y="924685"/>
                  </a:cubicBezTo>
                  <a:close/>
                  <a:moveTo>
                    <a:pt x="5684223" y="924683"/>
                  </a:moveTo>
                  <a:lnTo>
                    <a:pt x="5685571" y="924683"/>
                  </a:lnTo>
                  <a:lnTo>
                    <a:pt x="5719928" y="924683"/>
                  </a:lnTo>
                  <a:lnTo>
                    <a:pt x="5864459" y="924683"/>
                  </a:lnTo>
                  <a:lnTo>
                    <a:pt x="5898816" y="924683"/>
                  </a:lnTo>
                  <a:lnTo>
                    <a:pt x="5900164" y="924683"/>
                  </a:lnTo>
                  <a:lnTo>
                    <a:pt x="5905929" y="924903"/>
                  </a:lnTo>
                  <a:cubicBezTo>
                    <a:pt x="5926479" y="926318"/>
                    <a:pt x="5932305" y="938365"/>
                    <a:pt x="5941313" y="951334"/>
                  </a:cubicBezTo>
                  <a:lnTo>
                    <a:pt x="6070818" y="1129435"/>
                  </a:lnTo>
                  <a:cubicBezTo>
                    <a:pt x="6078789" y="1141379"/>
                    <a:pt x="6078160" y="1153448"/>
                    <a:pt x="6069339" y="1169362"/>
                  </a:cubicBezTo>
                  <a:lnTo>
                    <a:pt x="5942507" y="1388521"/>
                  </a:lnTo>
                  <a:cubicBezTo>
                    <a:pt x="5933499" y="1404220"/>
                    <a:pt x="5926515" y="1418269"/>
                    <a:pt x="5905965" y="1419980"/>
                  </a:cubicBezTo>
                  <a:lnTo>
                    <a:pt x="5900200" y="1420245"/>
                  </a:lnTo>
                  <a:lnTo>
                    <a:pt x="5898852" y="1420245"/>
                  </a:lnTo>
                  <a:lnTo>
                    <a:pt x="5864495" y="1420245"/>
                  </a:lnTo>
                  <a:lnTo>
                    <a:pt x="5719964" y="1420245"/>
                  </a:lnTo>
                  <a:lnTo>
                    <a:pt x="5685607" y="1420245"/>
                  </a:lnTo>
                  <a:lnTo>
                    <a:pt x="5684259" y="1420245"/>
                  </a:lnTo>
                  <a:cubicBezTo>
                    <a:pt x="5683080" y="1420153"/>
                    <a:pt x="5680497" y="1420220"/>
                    <a:pt x="5677914" y="1419804"/>
                  </a:cubicBezTo>
                  <a:cubicBezTo>
                    <a:pt x="5656837" y="1417641"/>
                    <a:pt x="5638752" y="1393755"/>
                    <a:pt x="5654077" y="1366198"/>
                  </a:cubicBezTo>
                  <a:lnTo>
                    <a:pt x="5779211" y="1150027"/>
                  </a:lnTo>
                  <a:lnTo>
                    <a:pt x="5653060" y="976542"/>
                  </a:lnTo>
                  <a:cubicBezTo>
                    <a:pt x="5639162" y="953268"/>
                    <a:pt x="5656801" y="926835"/>
                    <a:pt x="5677878" y="925048"/>
                  </a:cubicBezTo>
                  <a:cubicBezTo>
                    <a:pt x="5680461" y="924703"/>
                    <a:pt x="5683044" y="924759"/>
                    <a:pt x="5684223" y="924683"/>
                  </a:cubicBezTo>
                  <a:close/>
                  <a:moveTo>
                    <a:pt x="6639327" y="924682"/>
                  </a:moveTo>
                  <a:lnTo>
                    <a:pt x="6640675" y="924682"/>
                  </a:lnTo>
                  <a:lnTo>
                    <a:pt x="6675032" y="924682"/>
                  </a:lnTo>
                  <a:lnTo>
                    <a:pt x="6819563" y="924682"/>
                  </a:lnTo>
                  <a:lnTo>
                    <a:pt x="6853920" y="924682"/>
                  </a:lnTo>
                  <a:lnTo>
                    <a:pt x="6855268" y="924682"/>
                  </a:lnTo>
                  <a:lnTo>
                    <a:pt x="6861033" y="924902"/>
                  </a:lnTo>
                  <a:cubicBezTo>
                    <a:pt x="6881583" y="926317"/>
                    <a:pt x="6887409" y="938363"/>
                    <a:pt x="6896417" y="951333"/>
                  </a:cubicBezTo>
                  <a:lnTo>
                    <a:pt x="7025922" y="1129434"/>
                  </a:lnTo>
                  <a:cubicBezTo>
                    <a:pt x="7033893" y="1141378"/>
                    <a:pt x="7033264" y="1153447"/>
                    <a:pt x="7024443" y="1169360"/>
                  </a:cubicBezTo>
                  <a:lnTo>
                    <a:pt x="6897611" y="1388520"/>
                  </a:lnTo>
                  <a:cubicBezTo>
                    <a:pt x="6888603" y="1404219"/>
                    <a:pt x="6881619" y="1418267"/>
                    <a:pt x="6861069" y="1419979"/>
                  </a:cubicBezTo>
                  <a:lnTo>
                    <a:pt x="6855304" y="1420244"/>
                  </a:lnTo>
                  <a:lnTo>
                    <a:pt x="6853956" y="1420244"/>
                  </a:lnTo>
                  <a:lnTo>
                    <a:pt x="6819599" y="1420244"/>
                  </a:lnTo>
                  <a:lnTo>
                    <a:pt x="6675068" y="1420244"/>
                  </a:lnTo>
                  <a:lnTo>
                    <a:pt x="6640711" y="1420244"/>
                  </a:lnTo>
                  <a:lnTo>
                    <a:pt x="6639363" y="1420244"/>
                  </a:lnTo>
                  <a:cubicBezTo>
                    <a:pt x="6638184" y="1420151"/>
                    <a:pt x="6635601" y="1420220"/>
                    <a:pt x="6633018" y="1419803"/>
                  </a:cubicBezTo>
                  <a:cubicBezTo>
                    <a:pt x="6611941" y="1417641"/>
                    <a:pt x="6593856" y="1393754"/>
                    <a:pt x="6609181" y="1366198"/>
                  </a:cubicBezTo>
                  <a:lnTo>
                    <a:pt x="6734315" y="1150026"/>
                  </a:lnTo>
                  <a:lnTo>
                    <a:pt x="6608164" y="976540"/>
                  </a:lnTo>
                  <a:cubicBezTo>
                    <a:pt x="6594266" y="953267"/>
                    <a:pt x="6611905" y="926833"/>
                    <a:pt x="6632982" y="925046"/>
                  </a:cubicBezTo>
                  <a:cubicBezTo>
                    <a:pt x="6635565" y="924702"/>
                    <a:pt x="6638148" y="924758"/>
                    <a:pt x="6639327" y="924682"/>
                  </a:cubicBezTo>
                  <a:close/>
                  <a:moveTo>
                    <a:pt x="7594431" y="924681"/>
                  </a:moveTo>
                  <a:lnTo>
                    <a:pt x="7595779" y="924681"/>
                  </a:lnTo>
                  <a:lnTo>
                    <a:pt x="7630136" y="924681"/>
                  </a:lnTo>
                  <a:lnTo>
                    <a:pt x="7774667" y="924681"/>
                  </a:lnTo>
                  <a:lnTo>
                    <a:pt x="7809024" y="924681"/>
                  </a:lnTo>
                  <a:lnTo>
                    <a:pt x="7810371" y="924681"/>
                  </a:lnTo>
                  <a:lnTo>
                    <a:pt x="7816137" y="924900"/>
                  </a:lnTo>
                  <a:cubicBezTo>
                    <a:pt x="7836686" y="926315"/>
                    <a:pt x="7842513" y="938362"/>
                    <a:pt x="7851521" y="951332"/>
                  </a:cubicBezTo>
                  <a:lnTo>
                    <a:pt x="7981026" y="1129433"/>
                  </a:lnTo>
                  <a:cubicBezTo>
                    <a:pt x="7988997" y="1141378"/>
                    <a:pt x="7988368" y="1153445"/>
                    <a:pt x="7979547" y="1169359"/>
                  </a:cubicBezTo>
                  <a:lnTo>
                    <a:pt x="7852715" y="1388519"/>
                  </a:lnTo>
                  <a:cubicBezTo>
                    <a:pt x="7843707" y="1404218"/>
                    <a:pt x="7836722" y="1418266"/>
                    <a:pt x="7816173" y="1419978"/>
                  </a:cubicBezTo>
                  <a:lnTo>
                    <a:pt x="7810407" y="1420243"/>
                  </a:lnTo>
                  <a:lnTo>
                    <a:pt x="7809060" y="1420243"/>
                  </a:lnTo>
                  <a:lnTo>
                    <a:pt x="7774702" y="1420243"/>
                  </a:lnTo>
                  <a:lnTo>
                    <a:pt x="7630172" y="1420243"/>
                  </a:lnTo>
                  <a:lnTo>
                    <a:pt x="7595815" y="1420243"/>
                  </a:lnTo>
                  <a:lnTo>
                    <a:pt x="7594467" y="1420243"/>
                  </a:lnTo>
                  <a:cubicBezTo>
                    <a:pt x="7593287" y="1420150"/>
                    <a:pt x="7590705" y="1420219"/>
                    <a:pt x="7588122" y="1419802"/>
                  </a:cubicBezTo>
                  <a:cubicBezTo>
                    <a:pt x="7567045" y="1417639"/>
                    <a:pt x="7548960" y="1393753"/>
                    <a:pt x="7564284" y="1366198"/>
                  </a:cubicBezTo>
                  <a:lnTo>
                    <a:pt x="7689419" y="1150025"/>
                  </a:lnTo>
                  <a:lnTo>
                    <a:pt x="7563268" y="976539"/>
                  </a:lnTo>
                  <a:cubicBezTo>
                    <a:pt x="7549369" y="953265"/>
                    <a:pt x="7567009" y="926832"/>
                    <a:pt x="7588086" y="925045"/>
                  </a:cubicBezTo>
                  <a:cubicBezTo>
                    <a:pt x="7590669" y="924701"/>
                    <a:pt x="7593251" y="924757"/>
                    <a:pt x="7594431" y="924681"/>
                  </a:cubicBezTo>
                  <a:close/>
                  <a:moveTo>
                    <a:pt x="8549535" y="924680"/>
                  </a:moveTo>
                  <a:lnTo>
                    <a:pt x="8550883" y="924680"/>
                  </a:lnTo>
                  <a:lnTo>
                    <a:pt x="8585240" y="924680"/>
                  </a:lnTo>
                  <a:lnTo>
                    <a:pt x="8729771" y="924680"/>
                  </a:lnTo>
                  <a:lnTo>
                    <a:pt x="8764128" y="924680"/>
                  </a:lnTo>
                  <a:lnTo>
                    <a:pt x="8765475" y="924680"/>
                  </a:lnTo>
                  <a:lnTo>
                    <a:pt x="8771241" y="924899"/>
                  </a:lnTo>
                  <a:cubicBezTo>
                    <a:pt x="8791790" y="926314"/>
                    <a:pt x="8797617" y="938361"/>
                    <a:pt x="8806625" y="951330"/>
                  </a:cubicBezTo>
                  <a:lnTo>
                    <a:pt x="8936130" y="1129432"/>
                  </a:lnTo>
                  <a:cubicBezTo>
                    <a:pt x="8944101" y="1141377"/>
                    <a:pt x="8943472" y="1153444"/>
                    <a:pt x="8934651" y="1169358"/>
                  </a:cubicBezTo>
                  <a:lnTo>
                    <a:pt x="8807819" y="1388517"/>
                  </a:lnTo>
                  <a:cubicBezTo>
                    <a:pt x="8798811" y="1404217"/>
                    <a:pt x="8791826" y="1418265"/>
                    <a:pt x="8771277" y="1419976"/>
                  </a:cubicBezTo>
                  <a:lnTo>
                    <a:pt x="8765511" y="1420242"/>
                  </a:lnTo>
                  <a:lnTo>
                    <a:pt x="8764164" y="1420242"/>
                  </a:lnTo>
                  <a:lnTo>
                    <a:pt x="8729806" y="1420242"/>
                  </a:lnTo>
                  <a:lnTo>
                    <a:pt x="8585276" y="1420242"/>
                  </a:lnTo>
                  <a:lnTo>
                    <a:pt x="8550919" y="1420242"/>
                  </a:lnTo>
                  <a:lnTo>
                    <a:pt x="8549571" y="1420242"/>
                  </a:lnTo>
                  <a:cubicBezTo>
                    <a:pt x="8548391" y="1420150"/>
                    <a:pt x="8545809" y="1420217"/>
                    <a:pt x="8543226" y="1419801"/>
                  </a:cubicBezTo>
                  <a:cubicBezTo>
                    <a:pt x="8522149" y="1417638"/>
                    <a:pt x="8504064" y="1393752"/>
                    <a:pt x="8519388" y="1366198"/>
                  </a:cubicBezTo>
                  <a:lnTo>
                    <a:pt x="8644523" y="1150024"/>
                  </a:lnTo>
                  <a:lnTo>
                    <a:pt x="8518372" y="976537"/>
                  </a:lnTo>
                  <a:cubicBezTo>
                    <a:pt x="8504473" y="953264"/>
                    <a:pt x="8522113" y="926831"/>
                    <a:pt x="8543190" y="925044"/>
                  </a:cubicBezTo>
                  <a:cubicBezTo>
                    <a:pt x="8545773" y="924700"/>
                    <a:pt x="8548355" y="924756"/>
                    <a:pt x="8549535" y="924680"/>
                  </a:cubicBezTo>
                  <a:close/>
                  <a:moveTo>
                    <a:pt x="9504639" y="924678"/>
                  </a:moveTo>
                  <a:lnTo>
                    <a:pt x="9505987" y="924678"/>
                  </a:lnTo>
                  <a:lnTo>
                    <a:pt x="9540344" y="924678"/>
                  </a:lnTo>
                  <a:lnTo>
                    <a:pt x="9684875" y="924678"/>
                  </a:lnTo>
                  <a:lnTo>
                    <a:pt x="9719232" y="924678"/>
                  </a:lnTo>
                  <a:lnTo>
                    <a:pt x="9720579" y="924678"/>
                  </a:lnTo>
                  <a:lnTo>
                    <a:pt x="9726345" y="924898"/>
                  </a:lnTo>
                  <a:cubicBezTo>
                    <a:pt x="9746894" y="926313"/>
                    <a:pt x="9752721" y="938359"/>
                    <a:pt x="9761729" y="951329"/>
                  </a:cubicBezTo>
                  <a:lnTo>
                    <a:pt x="9891234" y="1129432"/>
                  </a:lnTo>
                  <a:cubicBezTo>
                    <a:pt x="9899205" y="1141375"/>
                    <a:pt x="9898576" y="1153443"/>
                    <a:pt x="9889755" y="1169356"/>
                  </a:cubicBezTo>
                  <a:lnTo>
                    <a:pt x="9762923" y="1388516"/>
                  </a:lnTo>
                  <a:cubicBezTo>
                    <a:pt x="9753915" y="1404216"/>
                    <a:pt x="9746930" y="1418264"/>
                    <a:pt x="9726381" y="1419976"/>
                  </a:cubicBezTo>
                  <a:lnTo>
                    <a:pt x="9720615" y="1420241"/>
                  </a:lnTo>
                  <a:lnTo>
                    <a:pt x="9719268" y="1420241"/>
                  </a:lnTo>
                  <a:lnTo>
                    <a:pt x="9684910" y="1420241"/>
                  </a:lnTo>
                  <a:lnTo>
                    <a:pt x="9540380" y="1420241"/>
                  </a:lnTo>
                  <a:lnTo>
                    <a:pt x="9506023" y="1420241"/>
                  </a:lnTo>
                  <a:lnTo>
                    <a:pt x="9504675" y="1420241"/>
                  </a:lnTo>
                  <a:cubicBezTo>
                    <a:pt x="9503495" y="1420149"/>
                    <a:pt x="9500913" y="1420216"/>
                    <a:pt x="9498330" y="1419800"/>
                  </a:cubicBezTo>
                  <a:cubicBezTo>
                    <a:pt x="9477253" y="1417638"/>
                    <a:pt x="9459168" y="1393750"/>
                    <a:pt x="9474492" y="1366198"/>
                  </a:cubicBezTo>
                  <a:lnTo>
                    <a:pt x="9599627" y="1150023"/>
                  </a:lnTo>
                  <a:lnTo>
                    <a:pt x="9473476" y="976536"/>
                  </a:lnTo>
                  <a:cubicBezTo>
                    <a:pt x="9459577" y="953262"/>
                    <a:pt x="9477217" y="926829"/>
                    <a:pt x="9498294" y="925042"/>
                  </a:cubicBezTo>
                  <a:cubicBezTo>
                    <a:pt x="9500877" y="924698"/>
                    <a:pt x="9503459" y="924755"/>
                    <a:pt x="9504639" y="924678"/>
                  </a:cubicBezTo>
                  <a:close/>
                  <a:moveTo>
                    <a:pt x="431178" y="738897"/>
                  </a:moveTo>
                  <a:lnTo>
                    <a:pt x="432525" y="738897"/>
                  </a:lnTo>
                  <a:lnTo>
                    <a:pt x="466884" y="738897"/>
                  </a:lnTo>
                  <a:lnTo>
                    <a:pt x="611413" y="738897"/>
                  </a:lnTo>
                  <a:lnTo>
                    <a:pt x="645770" y="738897"/>
                  </a:lnTo>
                  <a:lnTo>
                    <a:pt x="647118" y="738897"/>
                  </a:lnTo>
                  <a:lnTo>
                    <a:pt x="652883" y="739114"/>
                  </a:lnTo>
                  <a:cubicBezTo>
                    <a:pt x="673433" y="740529"/>
                    <a:pt x="679260" y="752577"/>
                    <a:pt x="688267" y="765546"/>
                  </a:cubicBezTo>
                  <a:lnTo>
                    <a:pt x="817773" y="943651"/>
                  </a:lnTo>
                  <a:cubicBezTo>
                    <a:pt x="825744" y="955596"/>
                    <a:pt x="825114" y="967663"/>
                    <a:pt x="816294" y="983575"/>
                  </a:cubicBezTo>
                  <a:lnTo>
                    <a:pt x="689461" y="1202730"/>
                  </a:lnTo>
                  <a:cubicBezTo>
                    <a:pt x="680453" y="1218434"/>
                    <a:pt x="673469" y="1232489"/>
                    <a:pt x="652919" y="1234203"/>
                  </a:cubicBezTo>
                  <a:lnTo>
                    <a:pt x="647153" y="1234466"/>
                  </a:lnTo>
                  <a:lnTo>
                    <a:pt x="645807" y="1234466"/>
                  </a:lnTo>
                  <a:lnTo>
                    <a:pt x="611449" y="1234466"/>
                  </a:lnTo>
                  <a:lnTo>
                    <a:pt x="466919" y="1234466"/>
                  </a:lnTo>
                  <a:lnTo>
                    <a:pt x="432561" y="1234466"/>
                  </a:lnTo>
                  <a:lnTo>
                    <a:pt x="431213" y="1234466"/>
                  </a:lnTo>
                  <a:cubicBezTo>
                    <a:pt x="430035" y="1234374"/>
                    <a:pt x="427451" y="1234443"/>
                    <a:pt x="424869" y="1234026"/>
                  </a:cubicBezTo>
                  <a:cubicBezTo>
                    <a:pt x="403792" y="1231864"/>
                    <a:pt x="385707" y="1207965"/>
                    <a:pt x="401032" y="1180416"/>
                  </a:cubicBezTo>
                  <a:lnTo>
                    <a:pt x="526167" y="964242"/>
                  </a:lnTo>
                  <a:lnTo>
                    <a:pt x="400016" y="790754"/>
                  </a:lnTo>
                  <a:cubicBezTo>
                    <a:pt x="386116" y="767481"/>
                    <a:pt x="403756" y="741045"/>
                    <a:pt x="424833" y="739259"/>
                  </a:cubicBezTo>
                  <a:cubicBezTo>
                    <a:pt x="427416" y="738916"/>
                    <a:pt x="429998" y="738972"/>
                    <a:pt x="431178" y="738897"/>
                  </a:cubicBezTo>
                  <a:close/>
                  <a:moveTo>
                    <a:pt x="1386278" y="738896"/>
                  </a:moveTo>
                  <a:lnTo>
                    <a:pt x="1387626" y="738896"/>
                  </a:lnTo>
                  <a:lnTo>
                    <a:pt x="1421983" y="738896"/>
                  </a:lnTo>
                  <a:lnTo>
                    <a:pt x="1566514" y="738896"/>
                  </a:lnTo>
                  <a:lnTo>
                    <a:pt x="1600872" y="738896"/>
                  </a:lnTo>
                  <a:lnTo>
                    <a:pt x="1602220" y="738896"/>
                  </a:lnTo>
                  <a:lnTo>
                    <a:pt x="1607986" y="739113"/>
                  </a:lnTo>
                  <a:cubicBezTo>
                    <a:pt x="1628535" y="740528"/>
                    <a:pt x="1634361" y="752576"/>
                    <a:pt x="1643369" y="765545"/>
                  </a:cubicBezTo>
                  <a:lnTo>
                    <a:pt x="1772874" y="943650"/>
                  </a:lnTo>
                  <a:cubicBezTo>
                    <a:pt x="1780847" y="955594"/>
                    <a:pt x="1780216" y="967661"/>
                    <a:pt x="1771396" y="983574"/>
                  </a:cubicBezTo>
                  <a:lnTo>
                    <a:pt x="1644565" y="1202729"/>
                  </a:lnTo>
                  <a:cubicBezTo>
                    <a:pt x="1635555" y="1218432"/>
                    <a:pt x="1628571" y="1232487"/>
                    <a:pt x="1608021" y="1234200"/>
                  </a:cubicBezTo>
                  <a:lnTo>
                    <a:pt x="1602255" y="1234464"/>
                  </a:lnTo>
                  <a:lnTo>
                    <a:pt x="1600908" y="1234464"/>
                  </a:lnTo>
                  <a:lnTo>
                    <a:pt x="1566551" y="1234464"/>
                  </a:lnTo>
                  <a:lnTo>
                    <a:pt x="1422019" y="1234464"/>
                  </a:lnTo>
                  <a:lnTo>
                    <a:pt x="1387662" y="1234464"/>
                  </a:lnTo>
                  <a:lnTo>
                    <a:pt x="1386315" y="1234464"/>
                  </a:lnTo>
                  <a:cubicBezTo>
                    <a:pt x="1385134" y="1234373"/>
                    <a:pt x="1382552" y="1234442"/>
                    <a:pt x="1379970" y="1234025"/>
                  </a:cubicBezTo>
                  <a:cubicBezTo>
                    <a:pt x="1358893" y="1231862"/>
                    <a:pt x="1340807" y="1207965"/>
                    <a:pt x="1356132" y="1180415"/>
                  </a:cubicBezTo>
                  <a:lnTo>
                    <a:pt x="1481268" y="964241"/>
                  </a:lnTo>
                  <a:lnTo>
                    <a:pt x="1355115" y="790753"/>
                  </a:lnTo>
                  <a:cubicBezTo>
                    <a:pt x="1341218" y="767479"/>
                    <a:pt x="1358855" y="741044"/>
                    <a:pt x="1379933" y="739257"/>
                  </a:cubicBezTo>
                  <a:cubicBezTo>
                    <a:pt x="1382515" y="738915"/>
                    <a:pt x="1385100" y="738971"/>
                    <a:pt x="1386278" y="738896"/>
                  </a:cubicBezTo>
                  <a:close/>
                  <a:moveTo>
                    <a:pt x="2341380" y="738894"/>
                  </a:moveTo>
                  <a:lnTo>
                    <a:pt x="2342729" y="738894"/>
                  </a:lnTo>
                  <a:lnTo>
                    <a:pt x="2377085" y="738894"/>
                  </a:lnTo>
                  <a:lnTo>
                    <a:pt x="2521615" y="738894"/>
                  </a:lnTo>
                  <a:lnTo>
                    <a:pt x="2555972" y="738894"/>
                  </a:lnTo>
                  <a:lnTo>
                    <a:pt x="2557321" y="738894"/>
                  </a:lnTo>
                  <a:lnTo>
                    <a:pt x="2563086" y="739112"/>
                  </a:lnTo>
                  <a:cubicBezTo>
                    <a:pt x="2583636" y="740526"/>
                    <a:pt x="2589462" y="752575"/>
                    <a:pt x="2598471" y="765544"/>
                  </a:cubicBezTo>
                  <a:lnTo>
                    <a:pt x="2727975" y="943649"/>
                  </a:lnTo>
                  <a:cubicBezTo>
                    <a:pt x="2735946" y="955593"/>
                    <a:pt x="2735317" y="967660"/>
                    <a:pt x="2726498" y="983573"/>
                  </a:cubicBezTo>
                  <a:lnTo>
                    <a:pt x="2599665" y="1202729"/>
                  </a:lnTo>
                  <a:cubicBezTo>
                    <a:pt x="2590658" y="1218430"/>
                    <a:pt x="2583672" y="1232485"/>
                    <a:pt x="2563122" y="1234199"/>
                  </a:cubicBezTo>
                  <a:lnTo>
                    <a:pt x="2557358" y="1234462"/>
                  </a:lnTo>
                  <a:lnTo>
                    <a:pt x="2556008" y="1234462"/>
                  </a:lnTo>
                  <a:lnTo>
                    <a:pt x="2521652" y="1234462"/>
                  </a:lnTo>
                  <a:lnTo>
                    <a:pt x="2377122" y="1234462"/>
                  </a:lnTo>
                  <a:lnTo>
                    <a:pt x="2342766" y="1234462"/>
                  </a:lnTo>
                  <a:lnTo>
                    <a:pt x="2341417" y="1234462"/>
                  </a:lnTo>
                  <a:cubicBezTo>
                    <a:pt x="2340238" y="1234370"/>
                    <a:pt x="2337655" y="1234440"/>
                    <a:pt x="2335073" y="1234023"/>
                  </a:cubicBezTo>
                  <a:cubicBezTo>
                    <a:pt x="2313995" y="1231861"/>
                    <a:pt x="2295911" y="1207964"/>
                    <a:pt x="2311235" y="1180413"/>
                  </a:cubicBezTo>
                  <a:lnTo>
                    <a:pt x="2436369" y="964240"/>
                  </a:lnTo>
                  <a:lnTo>
                    <a:pt x="2310219" y="790752"/>
                  </a:lnTo>
                  <a:cubicBezTo>
                    <a:pt x="2296319" y="767478"/>
                    <a:pt x="2313960" y="741043"/>
                    <a:pt x="2335037" y="739257"/>
                  </a:cubicBezTo>
                  <a:cubicBezTo>
                    <a:pt x="2337620" y="738914"/>
                    <a:pt x="2340201" y="738970"/>
                    <a:pt x="2341380" y="738894"/>
                  </a:cubicBezTo>
                  <a:close/>
                  <a:moveTo>
                    <a:pt x="3296466" y="738893"/>
                  </a:moveTo>
                  <a:lnTo>
                    <a:pt x="3297813" y="738893"/>
                  </a:lnTo>
                  <a:lnTo>
                    <a:pt x="3332170" y="738893"/>
                  </a:lnTo>
                  <a:lnTo>
                    <a:pt x="3476701" y="738893"/>
                  </a:lnTo>
                  <a:lnTo>
                    <a:pt x="3511059" y="738893"/>
                  </a:lnTo>
                  <a:lnTo>
                    <a:pt x="3512407" y="738893"/>
                  </a:lnTo>
                  <a:lnTo>
                    <a:pt x="3518171" y="739111"/>
                  </a:lnTo>
                  <a:cubicBezTo>
                    <a:pt x="3538722" y="740525"/>
                    <a:pt x="3544548" y="752574"/>
                    <a:pt x="3553555" y="765542"/>
                  </a:cubicBezTo>
                  <a:lnTo>
                    <a:pt x="3683061" y="943647"/>
                  </a:lnTo>
                  <a:cubicBezTo>
                    <a:pt x="3691031" y="955592"/>
                    <a:pt x="3690403" y="967659"/>
                    <a:pt x="3681583" y="983571"/>
                  </a:cubicBezTo>
                  <a:lnTo>
                    <a:pt x="3554749" y="1202728"/>
                  </a:lnTo>
                  <a:cubicBezTo>
                    <a:pt x="3545741" y="1218430"/>
                    <a:pt x="3538758" y="1232483"/>
                    <a:pt x="3518207" y="1234196"/>
                  </a:cubicBezTo>
                  <a:lnTo>
                    <a:pt x="3512442" y="1234460"/>
                  </a:lnTo>
                  <a:lnTo>
                    <a:pt x="3511094" y="1234460"/>
                  </a:lnTo>
                  <a:lnTo>
                    <a:pt x="3476737" y="1234460"/>
                  </a:lnTo>
                  <a:lnTo>
                    <a:pt x="3332207" y="1234460"/>
                  </a:lnTo>
                  <a:lnTo>
                    <a:pt x="3297849" y="1234460"/>
                  </a:lnTo>
                  <a:lnTo>
                    <a:pt x="3296502" y="1234460"/>
                  </a:lnTo>
                  <a:cubicBezTo>
                    <a:pt x="3295321" y="1234369"/>
                    <a:pt x="3292739" y="1234438"/>
                    <a:pt x="3290156" y="1234021"/>
                  </a:cubicBezTo>
                  <a:cubicBezTo>
                    <a:pt x="3269079" y="1231858"/>
                    <a:pt x="3250994" y="1207962"/>
                    <a:pt x="3266318" y="1180412"/>
                  </a:cubicBezTo>
                  <a:lnTo>
                    <a:pt x="3391453" y="964238"/>
                  </a:lnTo>
                  <a:lnTo>
                    <a:pt x="3265301" y="790751"/>
                  </a:lnTo>
                  <a:cubicBezTo>
                    <a:pt x="3251402" y="767477"/>
                    <a:pt x="3269043" y="741043"/>
                    <a:pt x="3290120" y="739256"/>
                  </a:cubicBezTo>
                  <a:cubicBezTo>
                    <a:pt x="3292703" y="738912"/>
                    <a:pt x="3295285" y="738968"/>
                    <a:pt x="3296466" y="738893"/>
                  </a:cubicBezTo>
                  <a:close/>
                  <a:moveTo>
                    <a:pt x="4251570" y="738892"/>
                  </a:moveTo>
                  <a:lnTo>
                    <a:pt x="4252919" y="738892"/>
                  </a:lnTo>
                  <a:lnTo>
                    <a:pt x="4287275" y="738892"/>
                  </a:lnTo>
                  <a:lnTo>
                    <a:pt x="4431806" y="738892"/>
                  </a:lnTo>
                  <a:lnTo>
                    <a:pt x="4466164" y="738892"/>
                  </a:lnTo>
                  <a:lnTo>
                    <a:pt x="4467510" y="738892"/>
                  </a:lnTo>
                  <a:lnTo>
                    <a:pt x="4473276" y="739110"/>
                  </a:lnTo>
                  <a:cubicBezTo>
                    <a:pt x="4493825" y="740525"/>
                    <a:pt x="4499651" y="752573"/>
                    <a:pt x="4508659" y="765541"/>
                  </a:cubicBezTo>
                  <a:lnTo>
                    <a:pt x="4638164" y="943646"/>
                  </a:lnTo>
                  <a:cubicBezTo>
                    <a:pt x="4646134" y="955590"/>
                    <a:pt x="4645507" y="967657"/>
                    <a:pt x="4636684" y="983570"/>
                  </a:cubicBezTo>
                  <a:lnTo>
                    <a:pt x="4509854" y="1202727"/>
                  </a:lnTo>
                  <a:cubicBezTo>
                    <a:pt x="4500846" y="1218428"/>
                    <a:pt x="4493861" y="1232481"/>
                    <a:pt x="4473312" y="1234195"/>
                  </a:cubicBezTo>
                  <a:lnTo>
                    <a:pt x="4467546" y="1234458"/>
                  </a:lnTo>
                  <a:lnTo>
                    <a:pt x="4466198" y="1234458"/>
                  </a:lnTo>
                  <a:lnTo>
                    <a:pt x="4431842" y="1234458"/>
                  </a:lnTo>
                  <a:lnTo>
                    <a:pt x="4287310" y="1234458"/>
                  </a:lnTo>
                  <a:lnTo>
                    <a:pt x="4252953" y="1234458"/>
                  </a:lnTo>
                  <a:lnTo>
                    <a:pt x="4251605" y="1234458"/>
                  </a:lnTo>
                  <a:cubicBezTo>
                    <a:pt x="4250427" y="1234367"/>
                    <a:pt x="4247845" y="1234436"/>
                    <a:pt x="4245262" y="1234019"/>
                  </a:cubicBezTo>
                  <a:cubicBezTo>
                    <a:pt x="4224184" y="1231857"/>
                    <a:pt x="4206101" y="1207961"/>
                    <a:pt x="4221423" y="1180412"/>
                  </a:cubicBezTo>
                  <a:lnTo>
                    <a:pt x="4346559" y="964237"/>
                  </a:lnTo>
                  <a:lnTo>
                    <a:pt x="4220407" y="790749"/>
                  </a:lnTo>
                  <a:cubicBezTo>
                    <a:pt x="4206507" y="767475"/>
                    <a:pt x="4224148" y="741041"/>
                    <a:pt x="4245224" y="739255"/>
                  </a:cubicBezTo>
                  <a:cubicBezTo>
                    <a:pt x="4247808" y="738912"/>
                    <a:pt x="4250389" y="738967"/>
                    <a:pt x="4251570" y="738892"/>
                  </a:cubicBezTo>
                  <a:close/>
                  <a:moveTo>
                    <a:pt x="5206671" y="738890"/>
                  </a:moveTo>
                  <a:lnTo>
                    <a:pt x="5208019" y="738890"/>
                  </a:lnTo>
                  <a:lnTo>
                    <a:pt x="5242376" y="738890"/>
                  </a:lnTo>
                  <a:lnTo>
                    <a:pt x="5386907" y="738890"/>
                  </a:lnTo>
                  <a:lnTo>
                    <a:pt x="5421264" y="738890"/>
                  </a:lnTo>
                  <a:lnTo>
                    <a:pt x="5422612" y="738890"/>
                  </a:lnTo>
                  <a:lnTo>
                    <a:pt x="5428377" y="739109"/>
                  </a:lnTo>
                  <a:cubicBezTo>
                    <a:pt x="5448927" y="740523"/>
                    <a:pt x="5454753" y="752571"/>
                    <a:pt x="5463761" y="765540"/>
                  </a:cubicBezTo>
                  <a:lnTo>
                    <a:pt x="5593266" y="943645"/>
                  </a:lnTo>
                  <a:cubicBezTo>
                    <a:pt x="5601237" y="955589"/>
                    <a:pt x="5600608" y="967656"/>
                    <a:pt x="5591787" y="983569"/>
                  </a:cubicBezTo>
                  <a:lnTo>
                    <a:pt x="5464955" y="1202726"/>
                  </a:lnTo>
                  <a:cubicBezTo>
                    <a:pt x="5455947" y="1218426"/>
                    <a:pt x="5448963" y="1232479"/>
                    <a:pt x="5428413" y="1234193"/>
                  </a:cubicBezTo>
                  <a:lnTo>
                    <a:pt x="5422648" y="1234457"/>
                  </a:lnTo>
                  <a:lnTo>
                    <a:pt x="5421300" y="1234457"/>
                  </a:lnTo>
                  <a:lnTo>
                    <a:pt x="5386943" y="1234457"/>
                  </a:lnTo>
                  <a:lnTo>
                    <a:pt x="5242412" y="1234457"/>
                  </a:lnTo>
                  <a:lnTo>
                    <a:pt x="5208055" y="1234457"/>
                  </a:lnTo>
                  <a:lnTo>
                    <a:pt x="5206707" y="1234457"/>
                  </a:lnTo>
                  <a:cubicBezTo>
                    <a:pt x="5205528" y="1234365"/>
                    <a:pt x="5202945" y="1234434"/>
                    <a:pt x="5200362" y="1234017"/>
                  </a:cubicBezTo>
                  <a:cubicBezTo>
                    <a:pt x="5179285" y="1231854"/>
                    <a:pt x="5161200" y="1207961"/>
                    <a:pt x="5176525" y="1180411"/>
                  </a:cubicBezTo>
                  <a:lnTo>
                    <a:pt x="5301659" y="964236"/>
                  </a:lnTo>
                  <a:lnTo>
                    <a:pt x="5175508" y="790748"/>
                  </a:lnTo>
                  <a:cubicBezTo>
                    <a:pt x="5161610" y="767474"/>
                    <a:pt x="5179249" y="741040"/>
                    <a:pt x="5200326" y="739253"/>
                  </a:cubicBezTo>
                  <a:cubicBezTo>
                    <a:pt x="5202909" y="738911"/>
                    <a:pt x="5205492" y="738966"/>
                    <a:pt x="5206671" y="738890"/>
                  </a:cubicBezTo>
                  <a:close/>
                  <a:moveTo>
                    <a:pt x="6161775" y="738889"/>
                  </a:moveTo>
                  <a:lnTo>
                    <a:pt x="6163123" y="738889"/>
                  </a:lnTo>
                  <a:lnTo>
                    <a:pt x="6197480" y="738889"/>
                  </a:lnTo>
                  <a:lnTo>
                    <a:pt x="6342011" y="738889"/>
                  </a:lnTo>
                  <a:lnTo>
                    <a:pt x="6376368" y="738889"/>
                  </a:lnTo>
                  <a:lnTo>
                    <a:pt x="6377716" y="738889"/>
                  </a:lnTo>
                  <a:lnTo>
                    <a:pt x="6383481" y="739107"/>
                  </a:lnTo>
                  <a:cubicBezTo>
                    <a:pt x="6404031" y="740522"/>
                    <a:pt x="6409857" y="752570"/>
                    <a:pt x="6418865" y="765538"/>
                  </a:cubicBezTo>
                  <a:lnTo>
                    <a:pt x="6548370" y="943643"/>
                  </a:lnTo>
                  <a:cubicBezTo>
                    <a:pt x="6556341" y="955587"/>
                    <a:pt x="6555712" y="967655"/>
                    <a:pt x="6546891" y="983568"/>
                  </a:cubicBezTo>
                  <a:lnTo>
                    <a:pt x="6420059" y="1202725"/>
                  </a:lnTo>
                  <a:cubicBezTo>
                    <a:pt x="6411051" y="1218426"/>
                    <a:pt x="6404067" y="1232477"/>
                    <a:pt x="6383517" y="1234191"/>
                  </a:cubicBezTo>
                  <a:lnTo>
                    <a:pt x="6377752" y="1234455"/>
                  </a:lnTo>
                  <a:lnTo>
                    <a:pt x="6376404" y="1234455"/>
                  </a:lnTo>
                  <a:lnTo>
                    <a:pt x="6342047" y="1234455"/>
                  </a:lnTo>
                  <a:lnTo>
                    <a:pt x="6197516" y="1234455"/>
                  </a:lnTo>
                  <a:lnTo>
                    <a:pt x="6163159" y="1234455"/>
                  </a:lnTo>
                  <a:lnTo>
                    <a:pt x="6161811" y="1234455"/>
                  </a:lnTo>
                  <a:cubicBezTo>
                    <a:pt x="6160632" y="1234363"/>
                    <a:pt x="6158049" y="1234432"/>
                    <a:pt x="6155466" y="1234015"/>
                  </a:cubicBezTo>
                  <a:cubicBezTo>
                    <a:pt x="6134389" y="1231853"/>
                    <a:pt x="6116304" y="1207960"/>
                    <a:pt x="6131629" y="1180410"/>
                  </a:cubicBezTo>
                  <a:lnTo>
                    <a:pt x="6256763" y="964234"/>
                  </a:lnTo>
                  <a:lnTo>
                    <a:pt x="6130612" y="790747"/>
                  </a:lnTo>
                  <a:cubicBezTo>
                    <a:pt x="6116714" y="767473"/>
                    <a:pt x="6134353" y="741039"/>
                    <a:pt x="6155430" y="739253"/>
                  </a:cubicBezTo>
                  <a:cubicBezTo>
                    <a:pt x="6158013" y="738909"/>
                    <a:pt x="6160596" y="738964"/>
                    <a:pt x="6161775" y="738889"/>
                  </a:cubicBezTo>
                  <a:close/>
                  <a:moveTo>
                    <a:pt x="7116879" y="738888"/>
                  </a:moveTo>
                  <a:lnTo>
                    <a:pt x="7118227" y="738888"/>
                  </a:lnTo>
                  <a:lnTo>
                    <a:pt x="7152584" y="738888"/>
                  </a:lnTo>
                  <a:lnTo>
                    <a:pt x="7297115" y="738888"/>
                  </a:lnTo>
                  <a:lnTo>
                    <a:pt x="7331472" y="738888"/>
                  </a:lnTo>
                  <a:lnTo>
                    <a:pt x="7332820" y="738888"/>
                  </a:lnTo>
                  <a:lnTo>
                    <a:pt x="7338585" y="739107"/>
                  </a:lnTo>
                  <a:cubicBezTo>
                    <a:pt x="7359134" y="740521"/>
                    <a:pt x="7364960" y="752569"/>
                    <a:pt x="7373969" y="765537"/>
                  </a:cubicBezTo>
                  <a:lnTo>
                    <a:pt x="7503474" y="943642"/>
                  </a:lnTo>
                  <a:cubicBezTo>
                    <a:pt x="7511445" y="955586"/>
                    <a:pt x="7510816" y="967654"/>
                    <a:pt x="7501995" y="983566"/>
                  </a:cubicBezTo>
                  <a:lnTo>
                    <a:pt x="7375163" y="1202724"/>
                  </a:lnTo>
                  <a:cubicBezTo>
                    <a:pt x="7366155" y="1218424"/>
                    <a:pt x="7359170" y="1232476"/>
                    <a:pt x="7338621" y="1234189"/>
                  </a:cubicBezTo>
                  <a:lnTo>
                    <a:pt x="7332856" y="1234453"/>
                  </a:lnTo>
                  <a:lnTo>
                    <a:pt x="7331508" y="1234453"/>
                  </a:lnTo>
                  <a:lnTo>
                    <a:pt x="7297151" y="1234453"/>
                  </a:lnTo>
                  <a:lnTo>
                    <a:pt x="7152620" y="1234453"/>
                  </a:lnTo>
                  <a:lnTo>
                    <a:pt x="7118263" y="1234453"/>
                  </a:lnTo>
                  <a:lnTo>
                    <a:pt x="7116915" y="1234453"/>
                  </a:lnTo>
                  <a:cubicBezTo>
                    <a:pt x="7115736" y="1234361"/>
                    <a:pt x="7113153" y="1234430"/>
                    <a:pt x="7110570" y="1234013"/>
                  </a:cubicBezTo>
                  <a:cubicBezTo>
                    <a:pt x="7089493" y="1231851"/>
                    <a:pt x="7071408" y="1207959"/>
                    <a:pt x="7086733" y="1180409"/>
                  </a:cubicBezTo>
                  <a:lnTo>
                    <a:pt x="7211867" y="964233"/>
                  </a:lnTo>
                  <a:lnTo>
                    <a:pt x="7085716" y="790745"/>
                  </a:lnTo>
                  <a:cubicBezTo>
                    <a:pt x="7071818" y="767472"/>
                    <a:pt x="7089457" y="741038"/>
                    <a:pt x="7110534" y="739251"/>
                  </a:cubicBezTo>
                  <a:cubicBezTo>
                    <a:pt x="7113117" y="738908"/>
                    <a:pt x="7115700" y="738964"/>
                    <a:pt x="7116879" y="738888"/>
                  </a:cubicBezTo>
                  <a:close/>
                  <a:moveTo>
                    <a:pt x="8071983" y="738886"/>
                  </a:moveTo>
                  <a:lnTo>
                    <a:pt x="8073331" y="738886"/>
                  </a:lnTo>
                  <a:lnTo>
                    <a:pt x="8107688" y="738886"/>
                  </a:lnTo>
                  <a:lnTo>
                    <a:pt x="8252219" y="738886"/>
                  </a:lnTo>
                  <a:lnTo>
                    <a:pt x="8286576" y="738886"/>
                  </a:lnTo>
                  <a:lnTo>
                    <a:pt x="8287923" y="738886"/>
                  </a:lnTo>
                  <a:lnTo>
                    <a:pt x="8293689" y="739106"/>
                  </a:lnTo>
                  <a:cubicBezTo>
                    <a:pt x="8314238" y="740520"/>
                    <a:pt x="8320065" y="752567"/>
                    <a:pt x="8329073" y="765537"/>
                  </a:cubicBezTo>
                  <a:lnTo>
                    <a:pt x="8458578" y="943642"/>
                  </a:lnTo>
                  <a:cubicBezTo>
                    <a:pt x="8466549" y="955585"/>
                    <a:pt x="8465920" y="967652"/>
                    <a:pt x="8457099" y="983565"/>
                  </a:cubicBezTo>
                  <a:lnTo>
                    <a:pt x="8330267" y="1202723"/>
                  </a:lnTo>
                  <a:cubicBezTo>
                    <a:pt x="8321259" y="1218423"/>
                    <a:pt x="8314274" y="1232474"/>
                    <a:pt x="8293725" y="1234188"/>
                  </a:cubicBezTo>
                  <a:lnTo>
                    <a:pt x="8287959" y="1234451"/>
                  </a:lnTo>
                  <a:lnTo>
                    <a:pt x="8286612" y="1234451"/>
                  </a:lnTo>
                  <a:lnTo>
                    <a:pt x="8252254" y="1234451"/>
                  </a:lnTo>
                  <a:lnTo>
                    <a:pt x="8107724" y="1234451"/>
                  </a:lnTo>
                  <a:lnTo>
                    <a:pt x="8073367" y="1234451"/>
                  </a:lnTo>
                  <a:lnTo>
                    <a:pt x="8072019" y="1234451"/>
                  </a:lnTo>
                  <a:cubicBezTo>
                    <a:pt x="8070839" y="1234359"/>
                    <a:pt x="8068257" y="1234428"/>
                    <a:pt x="8065674" y="1234011"/>
                  </a:cubicBezTo>
                  <a:cubicBezTo>
                    <a:pt x="8044597" y="1231849"/>
                    <a:pt x="8026512" y="1207958"/>
                    <a:pt x="8041836" y="1180408"/>
                  </a:cubicBezTo>
                  <a:lnTo>
                    <a:pt x="8166971" y="964232"/>
                  </a:lnTo>
                  <a:lnTo>
                    <a:pt x="8040820" y="790744"/>
                  </a:lnTo>
                  <a:cubicBezTo>
                    <a:pt x="8026921" y="767470"/>
                    <a:pt x="8044561" y="741036"/>
                    <a:pt x="8065638" y="739250"/>
                  </a:cubicBezTo>
                  <a:cubicBezTo>
                    <a:pt x="8068221" y="738907"/>
                    <a:pt x="8070803" y="738963"/>
                    <a:pt x="8071983" y="738886"/>
                  </a:cubicBezTo>
                  <a:close/>
                  <a:moveTo>
                    <a:pt x="9027087" y="738885"/>
                  </a:moveTo>
                  <a:lnTo>
                    <a:pt x="9028435" y="738885"/>
                  </a:lnTo>
                  <a:lnTo>
                    <a:pt x="9062792" y="738885"/>
                  </a:lnTo>
                  <a:lnTo>
                    <a:pt x="9207323" y="738885"/>
                  </a:lnTo>
                  <a:lnTo>
                    <a:pt x="9241680" y="738885"/>
                  </a:lnTo>
                  <a:lnTo>
                    <a:pt x="9243027" y="738885"/>
                  </a:lnTo>
                  <a:lnTo>
                    <a:pt x="9248793" y="739104"/>
                  </a:lnTo>
                  <a:cubicBezTo>
                    <a:pt x="9269342" y="740518"/>
                    <a:pt x="9275169" y="752566"/>
                    <a:pt x="9284177" y="765535"/>
                  </a:cubicBezTo>
                  <a:lnTo>
                    <a:pt x="9413682" y="943640"/>
                  </a:lnTo>
                  <a:cubicBezTo>
                    <a:pt x="9421653" y="955583"/>
                    <a:pt x="9421024" y="967651"/>
                    <a:pt x="9412203" y="983563"/>
                  </a:cubicBezTo>
                  <a:lnTo>
                    <a:pt x="9285371" y="1202722"/>
                  </a:lnTo>
                  <a:cubicBezTo>
                    <a:pt x="9276363" y="1218422"/>
                    <a:pt x="9269378" y="1232472"/>
                    <a:pt x="9248829" y="1234185"/>
                  </a:cubicBezTo>
                  <a:lnTo>
                    <a:pt x="9243063" y="1234449"/>
                  </a:lnTo>
                  <a:lnTo>
                    <a:pt x="9241716" y="1234449"/>
                  </a:lnTo>
                  <a:lnTo>
                    <a:pt x="9207358" y="1234449"/>
                  </a:lnTo>
                  <a:lnTo>
                    <a:pt x="9062828" y="1234449"/>
                  </a:lnTo>
                  <a:lnTo>
                    <a:pt x="9028471" y="1234449"/>
                  </a:lnTo>
                  <a:lnTo>
                    <a:pt x="9027123" y="1234449"/>
                  </a:lnTo>
                  <a:cubicBezTo>
                    <a:pt x="9025943" y="1234358"/>
                    <a:pt x="9023361" y="1234427"/>
                    <a:pt x="9020778" y="1234010"/>
                  </a:cubicBezTo>
                  <a:cubicBezTo>
                    <a:pt x="8999701" y="1231847"/>
                    <a:pt x="8981616" y="1207957"/>
                    <a:pt x="8996940" y="1180407"/>
                  </a:cubicBezTo>
                  <a:lnTo>
                    <a:pt x="9122075" y="964230"/>
                  </a:lnTo>
                  <a:lnTo>
                    <a:pt x="8995924" y="790743"/>
                  </a:lnTo>
                  <a:cubicBezTo>
                    <a:pt x="8982025" y="767469"/>
                    <a:pt x="8999665" y="741036"/>
                    <a:pt x="9020742" y="739249"/>
                  </a:cubicBezTo>
                  <a:cubicBezTo>
                    <a:pt x="9023325" y="738905"/>
                    <a:pt x="9025907" y="738961"/>
                    <a:pt x="9027087" y="738885"/>
                  </a:cubicBezTo>
                  <a:close/>
                  <a:moveTo>
                    <a:pt x="9982191" y="738884"/>
                  </a:moveTo>
                  <a:lnTo>
                    <a:pt x="9983539" y="738884"/>
                  </a:lnTo>
                  <a:lnTo>
                    <a:pt x="10017896" y="738884"/>
                  </a:lnTo>
                  <a:lnTo>
                    <a:pt x="10162427" y="738884"/>
                  </a:lnTo>
                  <a:lnTo>
                    <a:pt x="10196784" y="738884"/>
                  </a:lnTo>
                  <a:lnTo>
                    <a:pt x="10198131" y="738884"/>
                  </a:lnTo>
                  <a:lnTo>
                    <a:pt x="10203897" y="739103"/>
                  </a:lnTo>
                  <a:cubicBezTo>
                    <a:pt x="10224446" y="740518"/>
                    <a:pt x="10230273" y="752565"/>
                    <a:pt x="10239281" y="765533"/>
                  </a:cubicBezTo>
                  <a:lnTo>
                    <a:pt x="10291864" y="837850"/>
                  </a:lnTo>
                  <a:lnTo>
                    <a:pt x="10291864" y="1113924"/>
                  </a:lnTo>
                  <a:lnTo>
                    <a:pt x="10240475" y="1202721"/>
                  </a:lnTo>
                  <a:cubicBezTo>
                    <a:pt x="10231467" y="1218421"/>
                    <a:pt x="10224482" y="1232470"/>
                    <a:pt x="10203933" y="1234184"/>
                  </a:cubicBezTo>
                  <a:lnTo>
                    <a:pt x="10198167" y="1234447"/>
                  </a:lnTo>
                  <a:lnTo>
                    <a:pt x="10196820" y="1234447"/>
                  </a:lnTo>
                  <a:lnTo>
                    <a:pt x="10162462" y="1234447"/>
                  </a:lnTo>
                  <a:lnTo>
                    <a:pt x="10017932" y="1234447"/>
                  </a:lnTo>
                  <a:lnTo>
                    <a:pt x="9983575" y="1234447"/>
                  </a:lnTo>
                  <a:lnTo>
                    <a:pt x="9982227" y="1234447"/>
                  </a:lnTo>
                  <a:cubicBezTo>
                    <a:pt x="9981047" y="1234355"/>
                    <a:pt x="9978465" y="1234425"/>
                    <a:pt x="9975882" y="1234008"/>
                  </a:cubicBezTo>
                  <a:cubicBezTo>
                    <a:pt x="9954805" y="1231846"/>
                    <a:pt x="9936720" y="1207957"/>
                    <a:pt x="9952044" y="1180406"/>
                  </a:cubicBezTo>
                  <a:lnTo>
                    <a:pt x="10077179" y="964229"/>
                  </a:lnTo>
                  <a:lnTo>
                    <a:pt x="9951028" y="790742"/>
                  </a:lnTo>
                  <a:cubicBezTo>
                    <a:pt x="9937129" y="767467"/>
                    <a:pt x="9954769" y="741035"/>
                    <a:pt x="9975846" y="739249"/>
                  </a:cubicBezTo>
                  <a:cubicBezTo>
                    <a:pt x="9978429" y="738904"/>
                    <a:pt x="9981011" y="738960"/>
                    <a:pt x="9982191" y="738884"/>
                  </a:cubicBezTo>
                  <a:close/>
                  <a:moveTo>
                    <a:pt x="0" y="367711"/>
                  </a:moveTo>
                  <a:lnTo>
                    <a:pt x="133861" y="367711"/>
                  </a:lnTo>
                  <a:lnTo>
                    <a:pt x="168218" y="367711"/>
                  </a:lnTo>
                  <a:lnTo>
                    <a:pt x="169566" y="367711"/>
                  </a:lnTo>
                  <a:lnTo>
                    <a:pt x="175331" y="367928"/>
                  </a:lnTo>
                  <a:cubicBezTo>
                    <a:pt x="195881" y="369344"/>
                    <a:pt x="201707" y="381391"/>
                    <a:pt x="210717" y="394359"/>
                  </a:cubicBezTo>
                  <a:lnTo>
                    <a:pt x="340221" y="572422"/>
                  </a:lnTo>
                  <a:cubicBezTo>
                    <a:pt x="348192" y="584365"/>
                    <a:pt x="347562" y="596440"/>
                    <a:pt x="338743" y="612355"/>
                  </a:cubicBezTo>
                  <a:lnTo>
                    <a:pt x="211910" y="831519"/>
                  </a:lnTo>
                  <a:cubicBezTo>
                    <a:pt x="202901" y="847218"/>
                    <a:pt x="195918" y="861266"/>
                    <a:pt x="175368" y="862978"/>
                  </a:cubicBezTo>
                  <a:lnTo>
                    <a:pt x="169602" y="863244"/>
                  </a:lnTo>
                  <a:lnTo>
                    <a:pt x="168255" y="863244"/>
                  </a:lnTo>
                  <a:lnTo>
                    <a:pt x="133898" y="863244"/>
                  </a:lnTo>
                  <a:lnTo>
                    <a:pt x="0" y="863244"/>
                  </a:lnTo>
                  <a:lnTo>
                    <a:pt x="0" y="677004"/>
                  </a:lnTo>
                  <a:lnTo>
                    <a:pt x="48613" y="593020"/>
                  </a:lnTo>
                  <a:lnTo>
                    <a:pt x="0" y="526163"/>
                  </a:lnTo>
                  <a:close/>
                  <a:moveTo>
                    <a:pt x="908728" y="367707"/>
                  </a:moveTo>
                  <a:lnTo>
                    <a:pt x="910077" y="367707"/>
                  </a:lnTo>
                  <a:lnTo>
                    <a:pt x="944434" y="367707"/>
                  </a:lnTo>
                  <a:lnTo>
                    <a:pt x="1088964" y="367707"/>
                  </a:lnTo>
                  <a:lnTo>
                    <a:pt x="1123321" y="367707"/>
                  </a:lnTo>
                  <a:lnTo>
                    <a:pt x="1124668" y="367707"/>
                  </a:lnTo>
                  <a:lnTo>
                    <a:pt x="1130434" y="367925"/>
                  </a:lnTo>
                  <a:cubicBezTo>
                    <a:pt x="1150981" y="369340"/>
                    <a:pt x="1156809" y="381387"/>
                    <a:pt x="1165817" y="394355"/>
                  </a:cubicBezTo>
                  <a:lnTo>
                    <a:pt x="1295320" y="572422"/>
                  </a:lnTo>
                  <a:cubicBezTo>
                    <a:pt x="1303294" y="584365"/>
                    <a:pt x="1302666" y="596439"/>
                    <a:pt x="1293843" y="612354"/>
                  </a:cubicBezTo>
                  <a:lnTo>
                    <a:pt x="1167011" y="831518"/>
                  </a:lnTo>
                  <a:cubicBezTo>
                    <a:pt x="1158002" y="847217"/>
                    <a:pt x="1151019" y="861265"/>
                    <a:pt x="1130470" y="862977"/>
                  </a:cubicBezTo>
                  <a:lnTo>
                    <a:pt x="1124705" y="863243"/>
                  </a:lnTo>
                  <a:lnTo>
                    <a:pt x="1123357" y="863243"/>
                  </a:lnTo>
                  <a:lnTo>
                    <a:pt x="1089000" y="863243"/>
                  </a:lnTo>
                  <a:lnTo>
                    <a:pt x="944469" y="863243"/>
                  </a:lnTo>
                  <a:lnTo>
                    <a:pt x="910112" y="863243"/>
                  </a:lnTo>
                  <a:lnTo>
                    <a:pt x="908765" y="863243"/>
                  </a:lnTo>
                  <a:cubicBezTo>
                    <a:pt x="907586" y="863150"/>
                    <a:pt x="905002" y="863219"/>
                    <a:pt x="902420" y="862802"/>
                  </a:cubicBezTo>
                  <a:cubicBezTo>
                    <a:pt x="881343" y="860640"/>
                    <a:pt x="863258" y="836752"/>
                    <a:pt x="878582" y="809202"/>
                  </a:cubicBezTo>
                  <a:lnTo>
                    <a:pt x="1003717" y="593019"/>
                  </a:lnTo>
                  <a:lnTo>
                    <a:pt x="877566" y="419525"/>
                  </a:lnTo>
                  <a:cubicBezTo>
                    <a:pt x="863667" y="396251"/>
                    <a:pt x="881307" y="369857"/>
                    <a:pt x="902384" y="368071"/>
                  </a:cubicBezTo>
                  <a:cubicBezTo>
                    <a:pt x="904966" y="367726"/>
                    <a:pt x="907549" y="367782"/>
                    <a:pt x="908728" y="367707"/>
                  </a:cubicBezTo>
                  <a:close/>
                  <a:moveTo>
                    <a:pt x="1863829" y="367703"/>
                  </a:moveTo>
                  <a:lnTo>
                    <a:pt x="1865178" y="367703"/>
                  </a:lnTo>
                  <a:lnTo>
                    <a:pt x="1899536" y="367703"/>
                  </a:lnTo>
                  <a:lnTo>
                    <a:pt x="2044067" y="367703"/>
                  </a:lnTo>
                  <a:lnTo>
                    <a:pt x="2078425" y="367703"/>
                  </a:lnTo>
                  <a:lnTo>
                    <a:pt x="2079773" y="367703"/>
                  </a:lnTo>
                  <a:lnTo>
                    <a:pt x="2085538" y="367921"/>
                  </a:lnTo>
                  <a:cubicBezTo>
                    <a:pt x="2106088" y="369336"/>
                    <a:pt x="2111915" y="381384"/>
                    <a:pt x="2120925" y="394351"/>
                  </a:cubicBezTo>
                  <a:lnTo>
                    <a:pt x="2250428" y="572422"/>
                  </a:lnTo>
                  <a:cubicBezTo>
                    <a:pt x="2258398" y="584365"/>
                    <a:pt x="2257766" y="596439"/>
                    <a:pt x="2248947" y="612353"/>
                  </a:cubicBezTo>
                  <a:lnTo>
                    <a:pt x="2122117" y="831516"/>
                  </a:lnTo>
                  <a:cubicBezTo>
                    <a:pt x="2113109" y="847215"/>
                    <a:pt x="2106124" y="861263"/>
                    <a:pt x="2085573" y="862976"/>
                  </a:cubicBezTo>
                  <a:lnTo>
                    <a:pt x="2079809" y="863242"/>
                  </a:lnTo>
                  <a:lnTo>
                    <a:pt x="2078462" y="863242"/>
                  </a:lnTo>
                  <a:lnTo>
                    <a:pt x="2044102" y="863242"/>
                  </a:lnTo>
                  <a:lnTo>
                    <a:pt x="1899573" y="863242"/>
                  </a:lnTo>
                  <a:lnTo>
                    <a:pt x="1865214" y="863242"/>
                  </a:lnTo>
                  <a:lnTo>
                    <a:pt x="1863867" y="863242"/>
                  </a:lnTo>
                  <a:cubicBezTo>
                    <a:pt x="1862687" y="863149"/>
                    <a:pt x="1860104" y="863218"/>
                    <a:pt x="1857521" y="862801"/>
                  </a:cubicBezTo>
                  <a:cubicBezTo>
                    <a:pt x="1836446" y="860639"/>
                    <a:pt x="1818361" y="836751"/>
                    <a:pt x="1833684" y="809200"/>
                  </a:cubicBezTo>
                  <a:lnTo>
                    <a:pt x="1958818" y="593019"/>
                  </a:lnTo>
                  <a:lnTo>
                    <a:pt x="1832667" y="419525"/>
                  </a:lnTo>
                  <a:cubicBezTo>
                    <a:pt x="1818769" y="396251"/>
                    <a:pt x="1836408" y="369854"/>
                    <a:pt x="1857487" y="368067"/>
                  </a:cubicBezTo>
                  <a:cubicBezTo>
                    <a:pt x="1860070" y="367722"/>
                    <a:pt x="1862653" y="367778"/>
                    <a:pt x="1863829" y="367703"/>
                  </a:cubicBezTo>
                  <a:close/>
                  <a:moveTo>
                    <a:pt x="2818932" y="367700"/>
                  </a:moveTo>
                  <a:lnTo>
                    <a:pt x="2820279" y="367700"/>
                  </a:lnTo>
                  <a:lnTo>
                    <a:pt x="2854638" y="367700"/>
                  </a:lnTo>
                  <a:lnTo>
                    <a:pt x="2999166" y="367700"/>
                  </a:lnTo>
                  <a:lnTo>
                    <a:pt x="3033525" y="367700"/>
                  </a:lnTo>
                  <a:lnTo>
                    <a:pt x="3034871" y="367700"/>
                  </a:lnTo>
                  <a:lnTo>
                    <a:pt x="3040635" y="367917"/>
                  </a:lnTo>
                  <a:cubicBezTo>
                    <a:pt x="3061186" y="369332"/>
                    <a:pt x="3067012" y="381380"/>
                    <a:pt x="3076020" y="394348"/>
                  </a:cubicBezTo>
                  <a:lnTo>
                    <a:pt x="3205526" y="572422"/>
                  </a:lnTo>
                  <a:cubicBezTo>
                    <a:pt x="3213497" y="584365"/>
                    <a:pt x="3212867" y="596438"/>
                    <a:pt x="3204046" y="612352"/>
                  </a:cubicBezTo>
                  <a:lnTo>
                    <a:pt x="3077214" y="831515"/>
                  </a:lnTo>
                  <a:cubicBezTo>
                    <a:pt x="3068208" y="847214"/>
                    <a:pt x="3061223" y="861262"/>
                    <a:pt x="3040672" y="862975"/>
                  </a:cubicBezTo>
                  <a:lnTo>
                    <a:pt x="3034907" y="863241"/>
                  </a:lnTo>
                  <a:lnTo>
                    <a:pt x="3033558" y="863241"/>
                  </a:lnTo>
                  <a:lnTo>
                    <a:pt x="2999202" y="863241"/>
                  </a:lnTo>
                  <a:lnTo>
                    <a:pt x="2854674" y="863241"/>
                  </a:lnTo>
                  <a:lnTo>
                    <a:pt x="2820315" y="863241"/>
                  </a:lnTo>
                  <a:lnTo>
                    <a:pt x="2818967" y="863241"/>
                  </a:lnTo>
                  <a:cubicBezTo>
                    <a:pt x="2817789" y="863147"/>
                    <a:pt x="2815207" y="863217"/>
                    <a:pt x="2812623" y="862799"/>
                  </a:cubicBezTo>
                  <a:cubicBezTo>
                    <a:pt x="2791546" y="860638"/>
                    <a:pt x="2773461" y="836749"/>
                    <a:pt x="2788786" y="809200"/>
                  </a:cubicBezTo>
                  <a:lnTo>
                    <a:pt x="2913920" y="593017"/>
                  </a:lnTo>
                  <a:lnTo>
                    <a:pt x="2787769" y="419525"/>
                  </a:lnTo>
                  <a:cubicBezTo>
                    <a:pt x="2773870" y="396251"/>
                    <a:pt x="2791509" y="369850"/>
                    <a:pt x="2812587" y="368063"/>
                  </a:cubicBezTo>
                  <a:cubicBezTo>
                    <a:pt x="2815168" y="367718"/>
                    <a:pt x="2817753" y="367775"/>
                    <a:pt x="2818932" y="367700"/>
                  </a:cubicBezTo>
                  <a:close/>
                  <a:moveTo>
                    <a:pt x="3774017" y="367696"/>
                  </a:moveTo>
                  <a:lnTo>
                    <a:pt x="3775367" y="367696"/>
                  </a:lnTo>
                  <a:lnTo>
                    <a:pt x="3809723" y="367696"/>
                  </a:lnTo>
                  <a:lnTo>
                    <a:pt x="3954251" y="367696"/>
                  </a:lnTo>
                  <a:lnTo>
                    <a:pt x="3988610" y="367696"/>
                  </a:lnTo>
                  <a:lnTo>
                    <a:pt x="3989957" y="367696"/>
                  </a:lnTo>
                  <a:lnTo>
                    <a:pt x="3995725" y="367913"/>
                  </a:lnTo>
                  <a:cubicBezTo>
                    <a:pt x="4016273" y="369329"/>
                    <a:pt x="4022099" y="381376"/>
                    <a:pt x="4031106" y="394344"/>
                  </a:cubicBezTo>
                  <a:lnTo>
                    <a:pt x="4160613" y="572422"/>
                  </a:lnTo>
                  <a:cubicBezTo>
                    <a:pt x="4168583" y="584365"/>
                    <a:pt x="4167954" y="596438"/>
                    <a:pt x="4159133" y="612352"/>
                  </a:cubicBezTo>
                  <a:lnTo>
                    <a:pt x="4032302" y="831514"/>
                  </a:lnTo>
                  <a:cubicBezTo>
                    <a:pt x="4023294" y="847213"/>
                    <a:pt x="4016308" y="861261"/>
                    <a:pt x="3995759" y="862974"/>
                  </a:cubicBezTo>
                  <a:lnTo>
                    <a:pt x="3989993" y="863240"/>
                  </a:lnTo>
                  <a:lnTo>
                    <a:pt x="3988645" y="863240"/>
                  </a:lnTo>
                  <a:lnTo>
                    <a:pt x="3954288" y="863240"/>
                  </a:lnTo>
                  <a:lnTo>
                    <a:pt x="3809758" y="863240"/>
                  </a:lnTo>
                  <a:lnTo>
                    <a:pt x="3775402" y="863240"/>
                  </a:lnTo>
                  <a:lnTo>
                    <a:pt x="3774054" y="863240"/>
                  </a:lnTo>
                  <a:cubicBezTo>
                    <a:pt x="3772875" y="863146"/>
                    <a:pt x="3770292" y="863215"/>
                    <a:pt x="3767710" y="862798"/>
                  </a:cubicBezTo>
                  <a:cubicBezTo>
                    <a:pt x="3746632" y="860636"/>
                    <a:pt x="3728547" y="836748"/>
                    <a:pt x="3743870" y="809198"/>
                  </a:cubicBezTo>
                  <a:lnTo>
                    <a:pt x="3869006" y="593016"/>
                  </a:lnTo>
                  <a:lnTo>
                    <a:pt x="3742854" y="419525"/>
                  </a:lnTo>
                  <a:cubicBezTo>
                    <a:pt x="3728957" y="396251"/>
                    <a:pt x="3746595" y="369846"/>
                    <a:pt x="3767673" y="368060"/>
                  </a:cubicBezTo>
                  <a:cubicBezTo>
                    <a:pt x="3770255" y="367715"/>
                    <a:pt x="3772837" y="367771"/>
                    <a:pt x="3774017" y="367696"/>
                  </a:cubicBezTo>
                  <a:close/>
                  <a:moveTo>
                    <a:pt x="4729120" y="367692"/>
                  </a:moveTo>
                  <a:lnTo>
                    <a:pt x="4730469" y="367692"/>
                  </a:lnTo>
                  <a:lnTo>
                    <a:pt x="4764825" y="367692"/>
                  </a:lnTo>
                  <a:lnTo>
                    <a:pt x="4909355" y="367692"/>
                  </a:lnTo>
                  <a:lnTo>
                    <a:pt x="4943714" y="367692"/>
                  </a:lnTo>
                  <a:lnTo>
                    <a:pt x="4945060" y="367692"/>
                  </a:lnTo>
                  <a:lnTo>
                    <a:pt x="4950825" y="367910"/>
                  </a:lnTo>
                  <a:cubicBezTo>
                    <a:pt x="4971375" y="369325"/>
                    <a:pt x="4977201" y="381372"/>
                    <a:pt x="4986210" y="394340"/>
                  </a:cubicBezTo>
                  <a:lnTo>
                    <a:pt x="5115714" y="572422"/>
                  </a:lnTo>
                  <a:cubicBezTo>
                    <a:pt x="5123685" y="584365"/>
                    <a:pt x="5123056" y="596436"/>
                    <a:pt x="5114236" y="612350"/>
                  </a:cubicBezTo>
                  <a:lnTo>
                    <a:pt x="4987404" y="831512"/>
                  </a:lnTo>
                  <a:cubicBezTo>
                    <a:pt x="4978396" y="847212"/>
                    <a:pt x="4971411" y="861259"/>
                    <a:pt x="4950862" y="862972"/>
                  </a:cubicBezTo>
                  <a:lnTo>
                    <a:pt x="4945096" y="863238"/>
                  </a:lnTo>
                  <a:lnTo>
                    <a:pt x="4943748" y="863238"/>
                  </a:lnTo>
                  <a:lnTo>
                    <a:pt x="4909393" y="863238"/>
                  </a:lnTo>
                  <a:lnTo>
                    <a:pt x="4764862" y="863238"/>
                  </a:lnTo>
                  <a:lnTo>
                    <a:pt x="4730504" y="863238"/>
                  </a:lnTo>
                  <a:lnTo>
                    <a:pt x="4729156" y="863238"/>
                  </a:lnTo>
                  <a:cubicBezTo>
                    <a:pt x="4727977" y="863145"/>
                    <a:pt x="4725394" y="863214"/>
                    <a:pt x="4722812" y="862797"/>
                  </a:cubicBezTo>
                  <a:cubicBezTo>
                    <a:pt x="4701735" y="860635"/>
                    <a:pt x="4683649" y="836747"/>
                    <a:pt x="4698973" y="809196"/>
                  </a:cubicBezTo>
                  <a:lnTo>
                    <a:pt x="4824107" y="593016"/>
                  </a:lnTo>
                  <a:lnTo>
                    <a:pt x="4697958" y="419525"/>
                  </a:lnTo>
                  <a:cubicBezTo>
                    <a:pt x="4684058" y="396251"/>
                    <a:pt x="4701699" y="369842"/>
                    <a:pt x="4722775" y="368056"/>
                  </a:cubicBezTo>
                  <a:cubicBezTo>
                    <a:pt x="4725359" y="367711"/>
                    <a:pt x="4727942" y="367767"/>
                    <a:pt x="4729120" y="367692"/>
                  </a:cubicBezTo>
                  <a:close/>
                  <a:moveTo>
                    <a:pt x="5684223" y="367688"/>
                  </a:moveTo>
                  <a:lnTo>
                    <a:pt x="5685571" y="367688"/>
                  </a:lnTo>
                  <a:lnTo>
                    <a:pt x="5719928" y="367688"/>
                  </a:lnTo>
                  <a:lnTo>
                    <a:pt x="5864459" y="367688"/>
                  </a:lnTo>
                  <a:lnTo>
                    <a:pt x="5898816" y="367688"/>
                  </a:lnTo>
                  <a:lnTo>
                    <a:pt x="5900164" y="367688"/>
                  </a:lnTo>
                  <a:lnTo>
                    <a:pt x="5905929" y="367906"/>
                  </a:lnTo>
                  <a:cubicBezTo>
                    <a:pt x="5926479" y="369321"/>
                    <a:pt x="5932305" y="381369"/>
                    <a:pt x="5941313" y="394336"/>
                  </a:cubicBezTo>
                  <a:lnTo>
                    <a:pt x="6070818" y="572422"/>
                  </a:lnTo>
                  <a:cubicBezTo>
                    <a:pt x="6078789" y="584365"/>
                    <a:pt x="6078160" y="596435"/>
                    <a:pt x="6069339" y="612349"/>
                  </a:cubicBezTo>
                  <a:lnTo>
                    <a:pt x="5942507" y="831511"/>
                  </a:lnTo>
                  <a:cubicBezTo>
                    <a:pt x="5933499" y="847211"/>
                    <a:pt x="5926515" y="861258"/>
                    <a:pt x="5905965" y="862971"/>
                  </a:cubicBezTo>
                  <a:lnTo>
                    <a:pt x="5900200" y="863237"/>
                  </a:lnTo>
                  <a:lnTo>
                    <a:pt x="5898852" y="863237"/>
                  </a:lnTo>
                  <a:lnTo>
                    <a:pt x="5864495" y="863237"/>
                  </a:lnTo>
                  <a:lnTo>
                    <a:pt x="5719964" y="863237"/>
                  </a:lnTo>
                  <a:lnTo>
                    <a:pt x="5685607" y="863237"/>
                  </a:lnTo>
                  <a:lnTo>
                    <a:pt x="5684259" y="863237"/>
                  </a:lnTo>
                  <a:cubicBezTo>
                    <a:pt x="5683080" y="863144"/>
                    <a:pt x="5680497" y="863212"/>
                    <a:pt x="5677914" y="862796"/>
                  </a:cubicBezTo>
                  <a:cubicBezTo>
                    <a:pt x="5656837" y="860634"/>
                    <a:pt x="5638752" y="836745"/>
                    <a:pt x="5654077" y="809195"/>
                  </a:cubicBezTo>
                  <a:lnTo>
                    <a:pt x="5779211" y="593016"/>
                  </a:lnTo>
                  <a:lnTo>
                    <a:pt x="5653060" y="419525"/>
                  </a:lnTo>
                  <a:cubicBezTo>
                    <a:pt x="5639162" y="396251"/>
                    <a:pt x="5656801" y="369839"/>
                    <a:pt x="5677878" y="368052"/>
                  </a:cubicBezTo>
                  <a:cubicBezTo>
                    <a:pt x="5680461" y="367707"/>
                    <a:pt x="5683044" y="367763"/>
                    <a:pt x="5684223" y="367688"/>
                  </a:cubicBezTo>
                  <a:close/>
                  <a:moveTo>
                    <a:pt x="6639327" y="367685"/>
                  </a:moveTo>
                  <a:lnTo>
                    <a:pt x="6640675" y="367685"/>
                  </a:lnTo>
                  <a:lnTo>
                    <a:pt x="6675032" y="367685"/>
                  </a:lnTo>
                  <a:lnTo>
                    <a:pt x="6819563" y="367685"/>
                  </a:lnTo>
                  <a:lnTo>
                    <a:pt x="6853920" y="367685"/>
                  </a:lnTo>
                  <a:lnTo>
                    <a:pt x="6855268" y="367685"/>
                  </a:lnTo>
                  <a:lnTo>
                    <a:pt x="6861033" y="367902"/>
                  </a:lnTo>
                  <a:cubicBezTo>
                    <a:pt x="6881583" y="369317"/>
                    <a:pt x="6887409" y="381365"/>
                    <a:pt x="6896417" y="394333"/>
                  </a:cubicBezTo>
                  <a:lnTo>
                    <a:pt x="7025922" y="572422"/>
                  </a:lnTo>
                  <a:cubicBezTo>
                    <a:pt x="7033893" y="584365"/>
                    <a:pt x="7033264" y="596435"/>
                    <a:pt x="7024443" y="612349"/>
                  </a:cubicBezTo>
                  <a:lnTo>
                    <a:pt x="6897611" y="831510"/>
                  </a:lnTo>
                  <a:cubicBezTo>
                    <a:pt x="6888603" y="847209"/>
                    <a:pt x="6881619" y="861257"/>
                    <a:pt x="6861069" y="862970"/>
                  </a:cubicBezTo>
                  <a:lnTo>
                    <a:pt x="6855304" y="863236"/>
                  </a:lnTo>
                  <a:lnTo>
                    <a:pt x="6853956" y="863236"/>
                  </a:lnTo>
                  <a:lnTo>
                    <a:pt x="6819599" y="863236"/>
                  </a:lnTo>
                  <a:lnTo>
                    <a:pt x="6675068" y="863236"/>
                  </a:lnTo>
                  <a:lnTo>
                    <a:pt x="6640711" y="863236"/>
                  </a:lnTo>
                  <a:lnTo>
                    <a:pt x="6639363" y="863236"/>
                  </a:lnTo>
                  <a:cubicBezTo>
                    <a:pt x="6638184" y="863143"/>
                    <a:pt x="6635601" y="863211"/>
                    <a:pt x="6633018" y="862794"/>
                  </a:cubicBezTo>
                  <a:cubicBezTo>
                    <a:pt x="6611941" y="860633"/>
                    <a:pt x="6593856" y="836744"/>
                    <a:pt x="6609181" y="809194"/>
                  </a:cubicBezTo>
                  <a:lnTo>
                    <a:pt x="6734315" y="593015"/>
                  </a:lnTo>
                  <a:lnTo>
                    <a:pt x="6608164" y="419525"/>
                  </a:lnTo>
                  <a:cubicBezTo>
                    <a:pt x="6594266" y="396251"/>
                    <a:pt x="6611905" y="369835"/>
                    <a:pt x="6632982" y="368048"/>
                  </a:cubicBezTo>
                  <a:cubicBezTo>
                    <a:pt x="6635565" y="367703"/>
                    <a:pt x="6638148" y="367760"/>
                    <a:pt x="6639327" y="367685"/>
                  </a:cubicBezTo>
                  <a:close/>
                  <a:moveTo>
                    <a:pt x="7594431" y="367681"/>
                  </a:moveTo>
                  <a:lnTo>
                    <a:pt x="7595779" y="367681"/>
                  </a:lnTo>
                  <a:lnTo>
                    <a:pt x="7630136" y="367681"/>
                  </a:lnTo>
                  <a:lnTo>
                    <a:pt x="7774667" y="367681"/>
                  </a:lnTo>
                  <a:lnTo>
                    <a:pt x="7809024" y="367681"/>
                  </a:lnTo>
                  <a:lnTo>
                    <a:pt x="7810371" y="367681"/>
                  </a:lnTo>
                  <a:lnTo>
                    <a:pt x="7816137" y="367898"/>
                  </a:lnTo>
                  <a:cubicBezTo>
                    <a:pt x="7836686" y="369314"/>
                    <a:pt x="7842513" y="381361"/>
                    <a:pt x="7851521" y="394329"/>
                  </a:cubicBezTo>
                  <a:lnTo>
                    <a:pt x="7981026" y="572422"/>
                  </a:lnTo>
                  <a:cubicBezTo>
                    <a:pt x="7988997" y="584365"/>
                    <a:pt x="7988368" y="596435"/>
                    <a:pt x="7979547" y="612348"/>
                  </a:cubicBezTo>
                  <a:lnTo>
                    <a:pt x="7852715" y="831509"/>
                  </a:lnTo>
                  <a:cubicBezTo>
                    <a:pt x="7843707" y="847208"/>
                    <a:pt x="7836722" y="861256"/>
                    <a:pt x="7816173" y="862969"/>
                  </a:cubicBezTo>
                  <a:lnTo>
                    <a:pt x="7810407" y="863234"/>
                  </a:lnTo>
                  <a:lnTo>
                    <a:pt x="7809060" y="863234"/>
                  </a:lnTo>
                  <a:lnTo>
                    <a:pt x="7774702" y="863234"/>
                  </a:lnTo>
                  <a:lnTo>
                    <a:pt x="7630172" y="863234"/>
                  </a:lnTo>
                  <a:lnTo>
                    <a:pt x="7595815" y="863234"/>
                  </a:lnTo>
                  <a:lnTo>
                    <a:pt x="7594467" y="863234"/>
                  </a:lnTo>
                  <a:cubicBezTo>
                    <a:pt x="7593287" y="863141"/>
                    <a:pt x="7590705" y="863210"/>
                    <a:pt x="7588122" y="862793"/>
                  </a:cubicBezTo>
                  <a:cubicBezTo>
                    <a:pt x="7567045" y="860632"/>
                    <a:pt x="7548960" y="836743"/>
                    <a:pt x="7564284" y="809193"/>
                  </a:cubicBezTo>
                  <a:lnTo>
                    <a:pt x="7689419" y="593013"/>
                  </a:lnTo>
                  <a:lnTo>
                    <a:pt x="7563268" y="419525"/>
                  </a:lnTo>
                  <a:cubicBezTo>
                    <a:pt x="7549369" y="396251"/>
                    <a:pt x="7567009" y="369831"/>
                    <a:pt x="7588086" y="368045"/>
                  </a:cubicBezTo>
                  <a:cubicBezTo>
                    <a:pt x="7590669" y="367700"/>
                    <a:pt x="7593251" y="367756"/>
                    <a:pt x="7594431" y="367681"/>
                  </a:cubicBezTo>
                  <a:close/>
                  <a:moveTo>
                    <a:pt x="8549535" y="367677"/>
                  </a:moveTo>
                  <a:lnTo>
                    <a:pt x="8550883" y="367677"/>
                  </a:lnTo>
                  <a:lnTo>
                    <a:pt x="8585240" y="367677"/>
                  </a:lnTo>
                  <a:lnTo>
                    <a:pt x="8729771" y="367677"/>
                  </a:lnTo>
                  <a:lnTo>
                    <a:pt x="8764128" y="367677"/>
                  </a:lnTo>
                  <a:lnTo>
                    <a:pt x="8765475" y="367677"/>
                  </a:lnTo>
                  <a:lnTo>
                    <a:pt x="8771241" y="367895"/>
                  </a:lnTo>
                  <a:cubicBezTo>
                    <a:pt x="8791790" y="369310"/>
                    <a:pt x="8797617" y="381357"/>
                    <a:pt x="8806625" y="394325"/>
                  </a:cubicBezTo>
                  <a:lnTo>
                    <a:pt x="8936130" y="572422"/>
                  </a:lnTo>
                  <a:cubicBezTo>
                    <a:pt x="8944101" y="584365"/>
                    <a:pt x="8943472" y="596434"/>
                    <a:pt x="8934651" y="612346"/>
                  </a:cubicBezTo>
                  <a:lnTo>
                    <a:pt x="8807819" y="831507"/>
                  </a:lnTo>
                  <a:cubicBezTo>
                    <a:pt x="8798811" y="847207"/>
                    <a:pt x="8791826" y="861255"/>
                    <a:pt x="8771277" y="862967"/>
                  </a:cubicBezTo>
                  <a:lnTo>
                    <a:pt x="8765511" y="863233"/>
                  </a:lnTo>
                  <a:lnTo>
                    <a:pt x="8764164" y="863233"/>
                  </a:lnTo>
                  <a:lnTo>
                    <a:pt x="8729806" y="863233"/>
                  </a:lnTo>
                  <a:lnTo>
                    <a:pt x="8585276" y="863233"/>
                  </a:lnTo>
                  <a:lnTo>
                    <a:pt x="8550919" y="863233"/>
                  </a:lnTo>
                  <a:lnTo>
                    <a:pt x="8549571" y="863233"/>
                  </a:lnTo>
                  <a:cubicBezTo>
                    <a:pt x="8548391" y="863140"/>
                    <a:pt x="8545809" y="863209"/>
                    <a:pt x="8543226" y="862792"/>
                  </a:cubicBezTo>
                  <a:cubicBezTo>
                    <a:pt x="8522149" y="860630"/>
                    <a:pt x="8504064" y="836742"/>
                    <a:pt x="8519388" y="809191"/>
                  </a:cubicBezTo>
                  <a:lnTo>
                    <a:pt x="8644523" y="593012"/>
                  </a:lnTo>
                  <a:lnTo>
                    <a:pt x="8518372" y="419525"/>
                  </a:lnTo>
                  <a:cubicBezTo>
                    <a:pt x="8504473" y="396251"/>
                    <a:pt x="8522113" y="369827"/>
                    <a:pt x="8543190" y="368041"/>
                  </a:cubicBezTo>
                  <a:cubicBezTo>
                    <a:pt x="8545773" y="367696"/>
                    <a:pt x="8548355" y="367752"/>
                    <a:pt x="8549535" y="367677"/>
                  </a:cubicBezTo>
                  <a:close/>
                  <a:moveTo>
                    <a:pt x="9504639" y="367673"/>
                  </a:moveTo>
                  <a:lnTo>
                    <a:pt x="9505987" y="367673"/>
                  </a:lnTo>
                  <a:lnTo>
                    <a:pt x="9540344" y="367673"/>
                  </a:lnTo>
                  <a:lnTo>
                    <a:pt x="9684875" y="367673"/>
                  </a:lnTo>
                  <a:lnTo>
                    <a:pt x="9719232" y="367673"/>
                  </a:lnTo>
                  <a:lnTo>
                    <a:pt x="9720579" y="367673"/>
                  </a:lnTo>
                  <a:lnTo>
                    <a:pt x="9726345" y="367891"/>
                  </a:lnTo>
                  <a:cubicBezTo>
                    <a:pt x="9746894" y="369306"/>
                    <a:pt x="9752721" y="381354"/>
                    <a:pt x="9761729" y="394321"/>
                  </a:cubicBezTo>
                  <a:lnTo>
                    <a:pt x="9891234" y="572422"/>
                  </a:lnTo>
                  <a:cubicBezTo>
                    <a:pt x="9899205" y="584365"/>
                    <a:pt x="9898576" y="596432"/>
                    <a:pt x="9889755" y="612345"/>
                  </a:cubicBezTo>
                  <a:lnTo>
                    <a:pt x="9762923" y="831506"/>
                  </a:lnTo>
                  <a:cubicBezTo>
                    <a:pt x="9753915" y="847206"/>
                    <a:pt x="9746930" y="861253"/>
                    <a:pt x="9726381" y="862966"/>
                  </a:cubicBezTo>
                  <a:lnTo>
                    <a:pt x="9720615" y="863232"/>
                  </a:lnTo>
                  <a:lnTo>
                    <a:pt x="9719268" y="863232"/>
                  </a:lnTo>
                  <a:lnTo>
                    <a:pt x="9684910" y="863232"/>
                  </a:lnTo>
                  <a:lnTo>
                    <a:pt x="9540380" y="863232"/>
                  </a:lnTo>
                  <a:lnTo>
                    <a:pt x="9506023" y="863232"/>
                  </a:lnTo>
                  <a:lnTo>
                    <a:pt x="9504675" y="863232"/>
                  </a:lnTo>
                  <a:cubicBezTo>
                    <a:pt x="9503495" y="863139"/>
                    <a:pt x="9500913" y="863207"/>
                    <a:pt x="9498330" y="862791"/>
                  </a:cubicBezTo>
                  <a:cubicBezTo>
                    <a:pt x="9477253" y="860629"/>
                    <a:pt x="9459168" y="836740"/>
                    <a:pt x="9474492" y="809190"/>
                  </a:cubicBezTo>
                  <a:lnTo>
                    <a:pt x="9599627" y="593012"/>
                  </a:lnTo>
                  <a:lnTo>
                    <a:pt x="9473476" y="419525"/>
                  </a:lnTo>
                  <a:cubicBezTo>
                    <a:pt x="9459577" y="396251"/>
                    <a:pt x="9477217" y="369824"/>
                    <a:pt x="9498294" y="368037"/>
                  </a:cubicBezTo>
                  <a:cubicBezTo>
                    <a:pt x="9500877" y="367692"/>
                    <a:pt x="9503459" y="367748"/>
                    <a:pt x="9504639" y="367673"/>
                  </a:cubicBezTo>
                  <a:close/>
                  <a:moveTo>
                    <a:pt x="431178" y="181896"/>
                  </a:moveTo>
                  <a:lnTo>
                    <a:pt x="432525" y="181896"/>
                  </a:lnTo>
                  <a:lnTo>
                    <a:pt x="466884" y="181896"/>
                  </a:lnTo>
                  <a:lnTo>
                    <a:pt x="611413" y="181896"/>
                  </a:lnTo>
                  <a:lnTo>
                    <a:pt x="645770" y="181896"/>
                  </a:lnTo>
                  <a:lnTo>
                    <a:pt x="647118" y="181896"/>
                  </a:lnTo>
                  <a:lnTo>
                    <a:pt x="652883" y="182117"/>
                  </a:lnTo>
                  <a:cubicBezTo>
                    <a:pt x="673433" y="183531"/>
                    <a:pt x="679260" y="195577"/>
                    <a:pt x="688267" y="208554"/>
                  </a:cubicBezTo>
                  <a:lnTo>
                    <a:pt x="817773" y="386650"/>
                  </a:lnTo>
                  <a:cubicBezTo>
                    <a:pt x="825744" y="398574"/>
                    <a:pt x="825114" y="410641"/>
                    <a:pt x="816294" y="426554"/>
                  </a:cubicBezTo>
                  <a:lnTo>
                    <a:pt x="689461" y="645725"/>
                  </a:lnTo>
                  <a:cubicBezTo>
                    <a:pt x="680453" y="661422"/>
                    <a:pt x="673469" y="675475"/>
                    <a:pt x="652919" y="677186"/>
                  </a:cubicBezTo>
                  <a:lnTo>
                    <a:pt x="647153" y="677449"/>
                  </a:lnTo>
                  <a:lnTo>
                    <a:pt x="645807" y="677449"/>
                  </a:lnTo>
                  <a:lnTo>
                    <a:pt x="611449" y="677449"/>
                  </a:lnTo>
                  <a:lnTo>
                    <a:pt x="466919" y="677449"/>
                  </a:lnTo>
                  <a:lnTo>
                    <a:pt x="432561" y="677449"/>
                  </a:lnTo>
                  <a:lnTo>
                    <a:pt x="431213" y="677449"/>
                  </a:lnTo>
                  <a:cubicBezTo>
                    <a:pt x="430035" y="677359"/>
                    <a:pt x="427451" y="677425"/>
                    <a:pt x="424869" y="677008"/>
                  </a:cubicBezTo>
                  <a:cubicBezTo>
                    <a:pt x="403792" y="674848"/>
                    <a:pt x="385707" y="650959"/>
                    <a:pt x="401032" y="623409"/>
                  </a:cubicBezTo>
                  <a:lnTo>
                    <a:pt x="526167" y="407222"/>
                  </a:lnTo>
                  <a:lnTo>
                    <a:pt x="400016" y="233761"/>
                  </a:lnTo>
                  <a:cubicBezTo>
                    <a:pt x="386116" y="210487"/>
                    <a:pt x="403756" y="184047"/>
                    <a:pt x="424833" y="182261"/>
                  </a:cubicBezTo>
                  <a:cubicBezTo>
                    <a:pt x="427416" y="181917"/>
                    <a:pt x="429998" y="181973"/>
                    <a:pt x="431178" y="181896"/>
                  </a:cubicBezTo>
                  <a:close/>
                  <a:moveTo>
                    <a:pt x="1386278" y="181894"/>
                  </a:moveTo>
                  <a:lnTo>
                    <a:pt x="1387626" y="181894"/>
                  </a:lnTo>
                  <a:lnTo>
                    <a:pt x="1421983" y="181894"/>
                  </a:lnTo>
                  <a:lnTo>
                    <a:pt x="1566514" y="181894"/>
                  </a:lnTo>
                  <a:lnTo>
                    <a:pt x="1600872" y="181894"/>
                  </a:lnTo>
                  <a:lnTo>
                    <a:pt x="1602220" y="181894"/>
                  </a:lnTo>
                  <a:lnTo>
                    <a:pt x="1607986" y="182115"/>
                  </a:lnTo>
                  <a:cubicBezTo>
                    <a:pt x="1628535" y="183529"/>
                    <a:pt x="1634361" y="195575"/>
                    <a:pt x="1643369" y="208551"/>
                  </a:cubicBezTo>
                  <a:lnTo>
                    <a:pt x="1772874" y="386649"/>
                  </a:lnTo>
                  <a:cubicBezTo>
                    <a:pt x="1780847" y="398574"/>
                    <a:pt x="1780216" y="410641"/>
                    <a:pt x="1771396" y="426554"/>
                  </a:cubicBezTo>
                  <a:lnTo>
                    <a:pt x="1644565" y="645723"/>
                  </a:lnTo>
                  <a:cubicBezTo>
                    <a:pt x="1635555" y="661422"/>
                    <a:pt x="1628571" y="675474"/>
                    <a:pt x="1608021" y="677185"/>
                  </a:cubicBezTo>
                  <a:lnTo>
                    <a:pt x="1602255" y="677448"/>
                  </a:lnTo>
                  <a:lnTo>
                    <a:pt x="1600908" y="677448"/>
                  </a:lnTo>
                  <a:lnTo>
                    <a:pt x="1566551" y="677448"/>
                  </a:lnTo>
                  <a:lnTo>
                    <a:pt x="1422019" y="677448"/>
                  </a:lnTo>
                  <a:lnTo>
                    <a:pt x="1387662" y="677448"/>
                  </a:lnTo>
                  <a:lnTo>
                    <a:pt x="1386315" y="677448"/>
                  </a:lnTo>
                  <a:cubicBezTo>
                    <a:pt x="1385134" y="677358"/>
                    <a:pt x="1382552" y="677425"/>
                    <a:pt x="1379970" y="677006"/>
                  </a:cubicBezTo>
                  <a:cubicBezTo>
                    <a:pt x="1358893" y="674847"/>
                    <a:pt x="1340807" y="650958"/>
                    <a:pt x="1356132" y="623407"/>
                  </a:cubicBezTo>
                  <a:lnTo>
                    <a:pt x="1481268" y="407222"/>
                  </a:lnTo>
                  <a:lnTo>
                    <a:pt x="1355115" y="233759"/>
                  </a:lnTo>
                  <a:cubicBezTo>
                    <a:pt x="1341218" y="210485"/>
                    <a:pt x="1358855" y="184045"/>
                    <a:pt x="1379933" y="182259"/>
                  </a:cubicBezTo>
                  <a:cubicBezTo>
                    <a:pt x="1382515" y="181915"/>
                    <a:pt x="1385100" y="181971"/>
                    <a:pt x="1386278" y="181894"/>
                  </a:cubicBezTo>
                  <a:close/>
                  <a:moveTo>
                    <a:pt x="2341380" y="181892"/>
                  </a:moveTo>
                  <a:lnTo>
                    <a:pt x="2342729" y="181892"/>
                  </a:lnTo>
                  <a:lnTo>
                    <a:pt x="2377085" y="181892"/>
                  </a:lnTo>
                  <a:lnTo>
                    <a:pt x="2521615" y="181892"/>
                  </a:lnTo>
                  <a:lnTo>
                    <a:pt x="2555972" y="181892"/>
                  </a:lnTo>
                  <a:lnTo>
                    <a:pt x="2557321" y="181892"/>
                  </a:lnTo>
                  <a:lnTo>
                    <a:pt x="2563086" y="182113"/>
                  </a:lnTo>
                  <a:cubicBezTo>
                    <a:pt x="2583636" y="183527"/>
                    <a:pt x="2589462" y="195573"/>
                    <a:pt x="2598471" y="208549"/>
                  </a:cubicBezTo>
                  <a:lnTo>
                    <a:pt x="2727975" y="386646"/>
                  </a:lnTo>
                  <a:cubicBezTo>
                    <a:pt x="2735946" y="398574"/>
                    <a:pt x="2735317" y="410641"/>
                    <a:pt x="2726498" y="426554"/>
                  </a:cubicBezTo>
                  <a:lnTo>
                    <a:pt x="2599665" y="645722"/>
                  </a:lnTo>
                  <a:cubicBezTo>
                    <a:pt x="2590658" y="661421"/>
                    <a:pt x="2583672" y="675472"/>
                    <a:pt x="2563122" y="677184"/>
                  </a:cubicBezTo>
                  <a:lnTo>
                    <a:pt x="2557358" y="677448"/>
                  </a:lnTo>
                  <a:lnTo>
                    <a:pt x="2556008" y="677448"/>
                  </a:lnTo>
                  <a:lnTo>
                    <a:pt x="2521652" y="677448"/>
                  </a:lnTo>
                  <a:lnTo>
                    <a:pt x="2377122" y="677448"/>
                  </a:lnTo>
                  <a:lnTo>
                    <a:pt x="2342766" y="677448"/>
                  </a:lnTo>
                  <a:lnTo>
                    <a:pt x="2341417" y="677448"/>
                  </a:lnTo>
                  <a:cubicBezTo>
                    <a:pt x="2340238" y="677357"/>
                    <a:pt x="2337655" y="677423"/>
                    <a:pt x="2335073" y="677006"/>
                  </a:cubicBezTo>
                  <a:cubicBezTo>
                    <a:pt x="2313995" y="674846"/>
                    <a:pt x="2295911" y="650957"/>
                    <a:pt x="2311235" y="623406"/>
                  </a:cubicBezTo>
                  <a:lnTo>
                    <a:pt x="2436369" y="407222"/>
                  </a:lnTo>
                  <a:lnTo>
                    <a:pt x="2310219" y="233756"/>
                  </a:lnTo>
                  <a:cubicBezTo>
                    <a:pt x="2296319" y="210483"/>
                    <a:pt x="2313960" y="184043"/>
                    <a:pt x="2335037" y="182257"/>
                  </a:cubicBezTo>
                  <a:cubicBezTo>
                    <a:pt x="2337620" y="181913"/>
                    <a:pt x="2340201" y="181969"/>
                    <a:pt x="2341380" y="181892"/>
                  </a:cubicBezTo>
                  <a:close/>
                  <a:moveTo>
                    <a:pt x="3296466" y="181891"/>
                  </a:moveTo>
                  <a:lnTo>
                    <a:pt x="3297813" y="181891"/>
                  </a:lnTo>
                  <a:lnTo>
                    <a:pt x="3332170" y="181891"/>
                  </a:lnTo>
                  <a:lnTo>
                    <a:pt x="3476701" y="181891"/>
                  </a:lnTo>
                  <a:lnTo>
                    <a:pt x="3511059" y="181891"/>
                  </a:lnTo>
                  <a:lnTo>
                    <a:pt x="3512407" y="181891"/>
                  </a:lnTo>
                  <a:lnTo>
                    <a:pt x="3518171" y="182111"/>
                  </a:lnTo>
                  <a:cubicBezTo>
                    <a:pt x="3538722" y="183525"/>
                    <a:pt x="3544548" y="195571"/>
                    <a:pt x="3553555" y="208546"/>
                  </a:cubicBezTo>
                  <a:lnTo>
                    <a:pt x="3683061" y="386646"/>
                  </a:lnTo>
                  <a:cubicBezTo>
                    <a:pt x="3691031" y="398574"/>
                    <a:pt x="3690403" y="410641"/>
                    <a:pt x="3681583" y="426554"/>
                  </a:cubicBezTo>
                  <a:lnTo>
                    <a:pt x="3554749" y="645721"/>
                  </a:lnTo>
                  <a:cubicBezTo>
                    <a:pt x="3545741" y="661420"/>
                    <a:pt x="3538758" y="675471"/>
                    <a:pt x="3518207" y="677182"/>
                  </a:cubicBezTo>
                  <a:lnTo>
                    <a:pt x="3512442" y="677447"/>
                  </a:lnTo>
                  <a:lnTo>
                    <a:pt x="3511094" y="677447"/>
                  </a:lnTo>
                  <a:lnTo>
                    <a:pt x="3476737" y="677447"/>
                  </a:lnTo>
                  <a:lnTo>
                    <a:pt x="3332207" y="677447"/>
                  </a:lnTo>
                  <a:lnTo>
                    <a:pt x="3297849" y="677447"/>
                  </a:lnTo>
                  <a:lnTo>
                    <a:pt x="3296502" y="677447"/>
                  </a:lnTo>
                  <a:cubicBezTo>
                    <a:pt x="3295321" y="677355"/>
                    <a:pt x="3292739" y="677422"/>
                    <a:pt x="3290156" y="677005"/>
                  </a:cubicBezTo>
                  <a:cubicBezTo>
                    <a:pt x="3269079" y="674844"/>
                    <a:pt x="3250994" y="650956"/>
                    <a:pt x="3266318" y="623405"/>
                  </a:cubicBezTo>
                  <a:lnTo>
                    <a:pt x="3391453" y="407222"/>
                  </a:lnTo>
                  <a:lnTo>
                    <a:pt x="3265301" y="233753"/>
                  </a:lnTo>
                  <a:cubicBezTo>
                    <a:pt x="3251402" y="210480"/>
                    <a:pt x="3269043" y="184041"/>
                    <a:pt x="3290120" y="182255"/>
                  </a:cubicBezTo>
                  <a:cubicBezTo>
                    <a:pt x="3292703" y="181911"/>
                    <a:pt x="3295285" y="181967"/>
                    <a:pt x="3296466" y="181891"/>
                  </a:cubicBezTo>
                  <a:close/>
                  <a:moveTo>
                    <a:pt x="4251570" y="181889"/>
                  </a:moveTo>
                  <a:lnTo>
                    <a:pt x="4252919" y="181889"/>
                  </a:lnTo>
                  <a:lnTo>
                    <a:pt x="4287275" y="181889"/>
                  </a:lnTo>
                  <a:lnTo>
                    <a:pt x="4431806" y="181889"/>
                  </a:lnTo>
                  <a:lnTo>
                    <a:pt x="4466164" y="181889"/>
                  </a:lnTo>
                  <a:lnTo>
                    <a:pt x="4467510" y="181889"/>
                  </a:lnTo>
                  <a:lnTo>
                    <a:pt x="4473276" y="182109"/>
                  </a:lnTo>
                  <a:cubicBezTo>
                    <a:pt x="4493825" y="183523"/>
                    <a:pt x="4499651" y="195570"/>
                    <a:pt x="4508659" y="208543"/>
                  </a:cubicBezTo>
                  <a:lnTo>
                    <a:pt x="4638164" y="386642"/>
                  </a:lnTo>
                  <a:cubicBezTo>
                    <a:pt x="4646134" y="398574"/>
                    <a:pt x="4645507" y="410641"/>
                    <a:pt x="4636684" y="426554"/>
                  </a:cubicBezTo>
                  <a:lnTo>
                    <a:pt x="4509854" y="645720"/>
                  </a:lnTo>
                  <a:cubicBezTo>
                    <a:pt x="4500846" y="661419"/>
                    <a:pt x="4493861" y="675470"/>
                    <a:pt x="4473312" y="677181"/>
                  </a:cubicBezTo>
                  <a:lnTo>
                    <a:pt x="4467546" y="677445"/>
                  </a:lnTo>
                  <a:lnTo>
                    <a:pt x="4466198" y="677445"/>
                  </a:lnTo>
                  <a:lnTo>
                    <a:pt x="4431842" y="677445"/>
                  </a:lnTo>
                  <a:lnTo>
                    <a:pt x="4287310" y="677445"/>
                  </a:lnTo>
                  <a:lnTo>
                    <a:pt x="4252953" y="677445"/>
                  </a:lnTo>
                  <a:lnTo>
                    <a:pt x="4251605" y="677445"/>
                  </a:lnTo>
                  <a:cubicBezTo>
                    <a:pt x="4250427" y="677354"/>
                    <a:pt x="4247845" y="677421"/>
                    <a:pt x="4245262" y="677004"/>
                  </a:cubicBezTo>
                  <a:cubicBezTo>
                    <a:pt x="4224184" y="674843"/>
                    <a:pt x="4206101" y="650955"/>
                    <a:pt x="4221423" y="623404"/>
                  </a:cubicBezTo>
                  <a:lnTo>
                    <a:pt x="4346559" y="407222"/>
                  </a:lnTo>
                  <a:lnTo>
                    <a:pt x="4220407" y="233751"/>
                  </a:lnTo>
                  <a:cubicBezTo>
                    <a:pt x="4206507" y="210478"/>
                    <a:pt x="4224148" y="184040"/>
                    <a:pt x="4245224" y="182253"/>
                  </a:cubicBezTo>
                  <a:cubicBezTo>
                    <a:pt x="4247808" y="181909"/>
                    <a:pt x="4250389" y="181966"/>
                    <a:pt x="4251570" y="181889"/>
                  </a:cubicBezTo>
                  <a:close/>
                  <a:moveTo>
                    <a:pt x="5206671" y="181887"/>
                  </a:moveTo>
                  <a:lnTo>
                    <a:pt x="5208019" y="181887"/>
                  </a:lnTo>
                  <a:lnTo>
                    <a:pt x="5242376" y="181887"/>
                  </a:lnTo>
                  <a:lnTo>
                    <a:pt x="5386907" y="181887"/>
                  </a:lnTo>
                  <a:lnTo>
                    <a:pt x="5421264" y="181887"/>
                  </a:lnTo>
                  <a:lnTo>
                    <a:pt x="5422612" y="181887"/>
                  </a:lnTo>
                  <a:lnTo>
                    <a:pt x="5428377" y="182107"/>
                  </a:lnTo>
                  <a:cubicBezTo>
                    <a:pt x="5448927" y="183522"/>
                    <a:pt x="5454753" y="195568"/>
                    <a:pt x="5463761" y="208542"/>
                  </a:cubicBezTo>
                  <a:lnTo>
                    <a:pt x="5593266" y="386642"/>
                  </a:lnTo>
                  <a:cubicBezTo>
                    <a:pt x="5601237" y="398574"/>
                    <a:pt x="5600608" y="410641"/>
                    <a:pt x="5591787" y="426554"/>
                  </a:cubicBezTo>
                  <a:lnTo>
                    <a:pt x="5464955" y="645719"/>
                  </a:lnTo>
                  <a:cubicBezTo>
                    <a:pt x="5455947" y="661418"/>
                    <a:pt x="5448963" y="675468"/>
                    <a:pt x="5428413" y="677180"/>
                  </a:cubicBezTo>
                  <a:lnTo>
                    <a:pt x="5422648" y="677444"/>
                  </a:lnTo>
                  <a:lnTo>
                    <a:pt x="5421300" y="677444"/>
                  </a:lnTo>
                  <a:lnTo>
                    <a:pt x="5386943" y="677444"/>
                  </a:lnTo>
                  <a:lnTo>
                    <a:pt x="5242412" y="677444"/>
                  </a:lnTo>
                  <a:lnTo>
                    <a:pt x="5208055" y="677444"/>
                  </a:lnTo>
                  <a:lnTo>
                    <a:pt x="5206707" y="677444"/>
                  </a:lnTo>
                  <a:cubicBezTo>
                    <a:pt x="5205528" y="677353"/>
                    <a:pt x="5202945" y="677420"/>
                    <a:pt x="5200362" y="677003"/>
                  </a:cubicBezTo>
                  <a:cubicBezTo>
                    <a:pt x="5179285" y="674842"/>
                    <a:pt x="5161200" y="650954"/>
                    <a:pt x="5176525" y="623403"/>
                  </a:cubicBezTo>
                  <a:lnTo>
                    <a:pt x="5301659" y="407222"/>
                  </a:lnTo>
                  <a:lnTo>
                    <a:pt x="5175508" y="233749"/>
                  </a:lnTo>
                  <a:cubicBezTo>
                    <a:pt x="5161610" y="210475"/>
                    <a:pt x="5179249" y="184038"/>
                    <a:pt x="5200326" y="182251"/>
                  </a:cubicBezTo>
                  <a:cubicBezTo>
                    <a:pt x="5202909" y="181907"/>
                    <a:pt x="5205492" y="181964"/>
                    <a:pt x="5206671" y="181887"/>
                  </a:cubicBezTo>
                  <a:close/>
                  <a:moveTo>
                    <a:pt x="6161775" y="181885"/>
                  </a:moveTo>
                  <a:lnTo>
                    <a:pt x="6163123" y="181885"/>
                  </a:lnTo>
                  <a:lnTo>
                    <a:pt x="6197480" y="181885"/>
                  </a:lnTo>
                  <a:lnTo>
                    <a:pt x="6342011" y="181885"/>
                  </a:lnTo>
                  <a:lnTo>
                    <a:pt x="6376368" y="181885"/>
                  </a:lnTo>
                  <a:lnTo>
                    <a:pt x="6377716" y="181885"/>
                  </a:lnTo>
                  <a:lnTo>
                    <a:pt x="6383481" y="182105"/>
                  </a:lnTo>
                  <a:cubicBezTo>
                    <a:pt x="6404031" y="183520"/>
                    <a:pt x="6409857" y="195566"/>
                    <a:pt x="6418865" y="208539"/>
                  </a:cubicBezTo>
                  <a:lnTo>
                    <a:pt x="6548370" y="386639"/>
                  </a:lnTo>
                  <a:cubicBezTo>
                    <a:pt x="6556341" y="398574"/>
                    <a:pt x="6555712" y="410641"/>
                    <a:pt x="6546891" y="426554"/>
                  </a:cubicBezTo>
                  <a:lnTo>
                    <a:pt x="6420059" y="645718"/>
                  </a:lnTo>
                  <a:cubicBezTo>
                    <a:pt x="6411051" y="661417"/>
                    <a:pt x="6404067" y="675467"/>
                    <a:pt x="6383517" y="677179"/>
                  </a:cubicBezTo>
                  <a:lnTo>
                    <a:pt x="6377752" y="677444"/>
                  </a:lnTo>
                  <a:lnTo>
                    <a:pt x="6376404" y="677444"/>
                  </a:lnTo>
                  <a:lnTo>
                    <a:pt x="6342047" y="677444"/>
                  </a:lnTo>
                  <a:lnTo>
                    <a:pt x="6197516" y="677444"/>
                  </a:lnTo>
                  <a:lnTo>
                    <a:pt x="6163159" y="677444"/>
                  </a:lnTo>
                  <a:lnTo>
                    <a:pt x="6161811" y="677444"/>
                  </a:lnTo>
                  <a:cubicBezTo>
                    <a:pt x="6160632" y="677351"/>
                    <a:pt x="6158049" y="677419"/>
                    <a:pt x="6155466" y="677002"/>
                  </a:cubicBezTo>
                  <a:cubicBezTo>
                    <a:pt x="6134389" y="674841"/>
                    <a:pt x="6116304" y="650952"/>
                    <a:pt x="6131629" y="623402"/>
                  </a:cubicBezTo>
                  <a:lnTo>
                    <a:pt x="6256763" y="407222"/>
                  </a:lnTo>
                  <a:lnTo>
                    <a:pt x="6130612" y="233746"/>
                  </a:lnTo>
                  <a:cubicBezTo>
                    <a:pt x="6116714" y="210472"/>
                    <a:pt x="6134353" y="184036"/>
                    <a:pt x="6155430" y="182249"/>
                  </a:cubicBezTo>
                  <a:cubicBezTo>
                    <a:pt x="6158013" y="181906"/>
                    <a:pt x="6160596" y="181962"/>
                    <a:pt x="6161775" y="181885"/>
                  </a:cubicBezTo>
                  <a:close/>
                  <a:moveTo>
                    <a:pt x="7116879" y="181883"/>
                  </a:moveTo>
                  <a:lnTo>
                    <a:pt x="7118227" y="181883"/>
                  </a:lnTo>
                  <a:lnTo>
                    <a:pt x="7152584" y="181883"/>
                  </a:lnTo>
                  <a:lnTo>
                    <a:pt x="7297115" y="181883"/>
                  </a:lnTo>
                  <a:lnTo>
                    <a:pt x="7331472" y="181883"/>
                  </a:lnTo>
                  <a:lnTo>
                    <a:pt x="7332820" y="181883"/>
                  </a:lnTo>
                  <a:lnTo>
                    <a:pt x="7338585" y="182103"/>
                  </a:lnTo>
                  <a:cubicBezTo>
                    <a:pt x="7359134" y="183518"/>
                    <a:pt x="7364960" y="195564"/>
                    <a:pt x="7373969" y="208536"/>
                  </a:cubicBezTo>
                  <a:lnTo>
                    <a:pt x="7503474" y="386638"/>
                  </a:lnTo>
                  <a:cubicBezTo>
                    <a:pt x="7511445" y="398574"/>
                    <a:pt x="7510816" y="410641"/>
                    <a:pt x="7501995" y="426554"/>
                  </a:cubicBezTo>
                  <a:lnTo>
                    <a:pt x="7375163" y="645717"/>
                  </a:lnTo>
                  <a:cubicBezTo>
                    <a:pt x="7366155" y="661416"/>
                    <a:pt x="7359170" y="675466"/>
                    <a:pt x="7338621" y="677178"/>
                  </a:cubicBezTo>
                  <a:lnTo>
                    <a:pt x="7332856" y="677442"/>
                  </a:lnTo>
                  <a:lnTo>
                    <a:pt x="7331508" y="677442"/>
                  </a:lnTo>
                  <a:lnTo>
                    <a:pt x="7297151" y="677442"/>
                  </a:lnTo>
                  <a:lnTo>
                    <a:pt x="7152620" y="677442"/>
                  </a:lnTo>
                  <a:lnTo>
                    <a:pt x="7118263" y="677442"/>
                  </a:lnTo>
                  <a:lnTo>
                    <a:pt x="7116915" y="677442"/>
                  </a:lnTo>
                  <a:cubicBezTo>
                    <a:pt x="7115736" y="677350"/>
                    <a:pt x="7113153" y="677418"/>
                    <a:pt x="7110570" y="677001"/>
                  </a:cubicBezTo>
                  <a:cubicBezTo>
                    <a:pt x="7089493" y="674840"/>
                    <a:pt x="7071408" y="650951"/>
                    <a:pt x="7086733" y="623401"/>
                  </a:cubicBezTo>
                  <a:lnTo>
                    <a:pt x="7211867" y="407222"/>
                  </a:lnTo>
                  <a:lnTo>
                    <a:pt x="7085716" y="233744"/>
                  </a:lnTo>
                  <a:cubicBezTo>
                    <a:pt x="7071818" y="210470"/>
                    <a:pt x="7089457" y="184034"/>
                    <a:pt x="7110534" y="182247"/>
                  </a:cubicBezTo>
                  <a:cubicBezTo>
                    <a:pt x="7113117" y="181904"/>
                    <a:pt x="7115700" y="181960"/>
                    <a:pt x="7116879" y="181883"/>
                  </a:cubicBezTo>
                  <a:close/>
                  <a:moveTo>
                    <a:pt x="8071983" y="181881"/>
                  </a:moveTo>
                  <a:lnTo>
                    <a:pt x="8073331" y="181881"/>
                  </a:lnTo>
                  <a:lnTo>
                    <a:pt x="8107688" y="181881"/>
                  </a:lnTo>
                  <a:lnTo>
                    <a:pt x="8252219" y="181881"/>
                  </a:lnTo>
                  <a:lnTo>
                    <a:pt x="8286576" y="181881"/>
                  </a:lnTo>
                  <a:lnTo>
                    <a:pt x="8287923" y="181881"/>
                  </a:lnTo>
                  <a:lnTo>
                    <a:pt x="8293689" y="182102"/>
                  </a:lnTo>
                  <a:cubicBezTo>
                    <a:pt x="8314238" y="183516"/>
                    <a:pt x="8320065" y="195562"/>
                    <a:pt x="8329073" y="208534"/>
                  </a:cubicBezTo>
                  <a:lnTo>
                    <a:pt x="8458578" y="386635"/>
                  </a:lnTo>
                  <a:cubicBezTo>
                    <a:pt x="8466549" y="398574"/>
                    <a:pt x="8465920" y="410641"/>
                    <a:pt x="8457099" y="426554"/>
                  </a:cubicBezTo>
                  <a:lnTo>
                    <a:pt x="8330267" y="645716"/>
                  </a:lnTo>
                  <a:cubicBezTo>
                    <a:pt x="8321259" y="661415"/>
                    <a:pt x="8314274" y="675465"/>
                    <a:pt x="8293725" y="677177"/>
                  </a:cubicBezTo>
                  <a:lnTo>
                    <a:pt x="8287959" y="677441"/>
                  </a:lnTo>
                  <a:lnTo>
                    <a:pt x="8286612" y="677441"/>
                  </a:lnTo>
                  <a:lnTo>
                    <a:pt x="8252254" y="677441"/>
                  </a:lnTo>
                  <a:lnTo>
                    <a:pt x="8107724" y="677441"/>
                  </a:lnTo>
                  <a:lnTo>
                    <a:pt x="8073367" y="677441"/>
                  </a:lnTo>
                  <a:lnTo>
                    <a:pt x="8072019" y="677441"/>
                  </a:lnTo>
                  <a:cubicBezTo>
                    <a:pt x="8070839" y="677349"/>
                    <a:pt x="8068257" y="677417"/>
                    <a:pt x="8065674" y="677000"/>
                  </a:cubicBezTo>
                  <a:cubicBezTo>
                    <a:pt x="8044597" y="674839"/>
                    <a:pt x="8026512" y="650950"/>
                    <a:pt x="8041836" y="623400"/>
                  </a:cubicBezTo>
                  <a:lnTo>
                    <a:pt x="8166971" y="407222"/>
                  </a:lnTo>
                  <a:lnTo>
                    <a:pt x="8040820" y="233741"/>
                  </a:lnTo>
                  <a:cubicBezTo>
                    <a:pt x="8026921" y="210468"/>
                    <a:pt x="8044561" y="184032"/>
                    <a:pt x="8065638" y="182246"/>
                  </a:cubicBezTo>
                  <a:cubicBezTo>
                    <a:pt x="8068221" y="181902"/>
                    <a:pt x="8070803" y="181958"/>
                    <a:pt x="8071983" y="181881"/>
                  </a:cubicBezTo>
                  <a:close/>
                  <a:moveTo>
                    <a:pt x="9027087" y="181879"/>
                  </a:moveTo>
                  <a:lnTo>
                    <a:pt x="9028435" y="181879"/>
                  </a:lnTo>
                  <a:lnTo>
                    <a:pt x="9062792" y="181879"/>
                  </a:lnTo>
                  <a:lnTo>
                    <a:pt x="9207323" y="181879"/>
                  </a:lnTo>
                  <a:lnTo>
                    <a:pt x="9241680" y="181879"/>
                  </a:lnTo>
                  <a:lnTo>
                    <a:pt x="9243027" y="181879"/>
                  </a:lnTo>
                  <a:lnTo>
                    <a:pt x="9248793" y="182100"/>
                  </a:lnTo>
                  <a:cubicBezTo>
                    <a:pt x="9269342" y="183514"/>
                    <a:pt x="9275169" y="195560"/>
                    <a:pt x="9284177" y="208531"/>
                  </a:cubicBezTo>
                  <a:lnTo>
                    <a:pt x="9413682" y="386634"/>
                  </a:lnTo>
                  <a:cubicBezTo>
                    <a:pt x="9421653" y="398574"/>
                    <a:pt x="9421024" y="410641"/>
                    <a:pt x="9412203" y="426554"/>
                  </a:cubicBezTo>
                  <a:lnTo>
                    <a:pt x="9285371" y="645715"/>
                  </a:lnTo>
                  <a:cubicBezTo>
                    <a:pt x="9276363" y="661414"/>
                    <a:pt x="9269378" y="675463"/>
                    <a:pt x="9248829" y="677175"/>
                  </a:cubicBezTo>
                  <a:lnTo>
                    <a:pt x="9243063" y="677440"/>
                  </a:lnTo>
                  <a:lnTo>
                    <a:pt x="9241716" y="677440"/>
                  </a:lnTo>
                  <a:lnTo>
                    <a:pt x="9207358" y="677440"/>
                  </a:lnTo>
                  <a:lnTo>
                    <a:pt x="9062828" y="677440"/>
                  </a:lnTo>
                  <a:lnTo>
                    <a:pt x="9028471" y="677440"/>
                  </a:lnTo>
                  <a:lnTo>
                    <a:pt x="9027123" y="677440"/>
                  </a:lnTo>
                  <a:cubicBezTo>
                    <a:pt x="9025943" y="677347"/>
                    <a:pt x="9023361" y="677416"/>
                    <a:pt x="9020778" y="676999"/>
                  </a:cubicBezTo>
                  <a:cubicBezTo>
                    <a:pt x="8999701" y="674837"/>
                    <a:pt x="8981616" y="650949"/>
                    <a:pt x="8996940" y="623399"/>
                  </a:cubicBezTo>
                  <a:lnTo>
                    <a:pt x="9122075" y="407222"/>
                  </a:lnTo>
                  <a:lnTo>
                    <a:pt x="8995924" y="233738"/>
                  </a:lnTo>
                  <a:cubicBezTo>
                    <a:pt x="8982025" y="210465"/>
                    <a:pt x="8999665" y="184030"/>
                    <a:pt x="9020742" y="182244"/>
                  </a:cubicBezTo>
                  <a:cubicBezTo>
                    <a:pt x="9023325" y="181900"/>
                    <a:pt x="9025907" y="181956"/>
                    <a:pt x="9027087" y="181879"/>
                  </a:cubicBezTo>
                  <a:close/>
                  <a:moveTo>
                    <a:pt x="9982191" y="181877"/>
                  </a:moveTo>
                  <a:lnTo>
                    <a:pt x="9983539" y="181877"/>
                  </a:lnTo>
                  <a:lnTo>
                    <a:pt x="10017896" y="181877"/>
                  </a:lnTo>
                  <a:lnTo>
                    <a:pt x="10162427" y="181877"/>
                  </a:lnTo>
                  <a:lnTo>
                    <a:pt x="10196784" y="181877"/>
                  </a:lnTo>
                  <a:lnTo>
                    <a:pt x="10198131" y="181877"/>
                  </a:lnTo>
                  <a:lnTo>
                    <a:pt x="10203897" y="182098"/>
                  </a:lnTo>
                  <a:cubicBezTo>
                    <a:pt x="10224446" y="183512"/>
                    <a:pt x="10230273" y="195558"/>
                    <a:pt x="10239281" y="208528"/>
                  </a:cubicBezTo>
                  <a:lnTo>
                    <a:pt x="10291864" y="280843"/>
                  </a:lnTo>
                  <a:lnTo>
                    <a:pt x="10291864" y="556916"/>
                  </a:lnTo>
                  <a:lnTo>
                    <a:pt x="10240475" y="645714"/>
                  </a:lnTo>
                  <a:cubicBezTo>
                    <a:pt x="10231467" y="661413"/>
                    <a:pt x="10224482" y="675462"/>
                    <a:pt x="10203933" y="677174"/>
                  </a:cubicBezTo>
                  <a:lnTo>
                    <a:pt x="10198167" y="677440"/>
                  </a:lnTo>
                  <a:lnTo>
                    <a:pt x="10196820" y="677440"/>
                  </a:lnTo>
                  <a:lnTo>
                    <a:pt x="10162462" y="677440"/>
                  </a:lnTo>
                  <a:lnTo>
                    <a:pt x="10017932" y="677440"/>
                  </a:lnTo>
                  <a:lnTo>
                    <a:pt x="9983575" y="677440"/>
                  </a:lnTo>
                  <a:lnTo>
                    <a:pt x="9982227" y="677440"/>
                  </a:lnTo>
                  <a:cubicBezTo>
                    <a:pt x="9981047" y="677347"/>
                    <a:pt x="9978465" y="677415"/>
                    <a:pt x="9975882" y="676998"/>
                  </a:cubicBezTo>
                  <a:cubicBezTo>
                    <a:pt x="9954805" y="674836"/>
                    <a:pt x="9936720" y="650948"/>
                    <a:pt x="9952044" y="623398"/>
                  </a:cubicBezTo>
                  <a:lnTo>
                    <a:pt x="10077179" y="407222"/>
                  </a:lnTo>
                  <a:lnTo>
                    <a:pt x="9951028" y="233736"/>
                  </a:lnTo>
                  <a:cubicBezTo>
                    <a:pt x="9937129" y="210463"/>
                    <a:pt x="9954769" y="184028"/>
                    <a:pt x="9975846" y="182242"/>
                  </a:cubicBezTo>
                  <a:cubicBezTo>
                    <a:pt x="9978429" y="181898"/>
                    <a:pt x="9981011" y="181954"/>
                    <a:pt x="9982191" y="181877"/>
                  </a:cubicBezTo>
                  <a:close/>
                  <a:moveTo>
                    <a:pt x="9990473" y="0"/>
                  </a:moveTo>
                  <a:lnTo>
                    <a:pt x="10128385" y="0"/>
                  </a:lnTo>
                  <a:cubicBezTo>
                    <a:pt x="10173528" y="0"/>
                    <a:pt x="10214398" y="18298"/>
                    <a:pt x="10243982" y="47882"/>
                  </a:cubicBezTo>
                  <a:lnTo>
                    <a:pt x="10254807" y="63938"/>
                  </a:lnTo>
                  <a:lnTo>
                    <a:pt x="10240475" y="88703"/>
                  </a:lnTo>
                  <a:cubicBezTo>
                    <a:pt x="10231467" y="104402"/>
                    <a:pt x="10224482" y="118450"/>
                    <a:pt x="10203933" y="120162"/>
                  </a:cubicBezTo>
                  <a:lnTo>
                    <a:pt x="10198167" y="120428"/>
                  </a:lnTo>
                  <a:lnTo>
                    <a:pt x="10196820" y="120428"/>
                  </a:lnTo>
                  <a:lnTo>
                    <a:pt x="10162462" y="120428"/>
                  </a:lnTo>
                  <a:lnTo>
                    <a:pt x="10017932" y="120428"/>
                  </a:lnTo>
                  <a:lnTo>
                    <a:pt x="9983575" y="120428"/>
                  </a:lnTo>
                  <a:lnTo>
                    <a:pt x="9982227" y="120428"/>
                  </a:lnTo>
                  <a:cubicBezTo>
                    <a:pt x="9981047" y="120334"/>
                    <a:pt x="9978465" y="120404"/>
                    <a:pt x="9975882" y="119988"/>
                  </a:cubicBezTo>
                  <a:cubicBezTo>
                    <a:pt x="9954805" y="117825"/>
                    <a:pt x="9936720" y="93937"/>
                    <a:pt x="9952044" y="66388"/>
                  </a:cubicBezTo>
                  <a:close/>
                  <a:moveTo>
                    <a:pt x="9573445" y="0"/>
                  </a:moveTo>
                  <a:lnTo>
                    <a:pt x="9880025" y="0"/>
                  </a:lnTo>
                  <a:lnTo>
                    <a:pt x="9891234" y="15416"/>
                  </a:lnTo>
                  <a:cubicBezTo>
                    <a:pt x="9899205" y="27359"/>
                    <a:pt x="9898576" y="39427"/>
                    <a:pt x="9889755" y="55340"/>
                  </a:cubicBezTo>
                  <a:lnTo>
                    <a:pt x="9762923" y="274502"/>
                  </a:lnTo>
                  <a:cubicBezTo>
                    <a:pt x="9753915" y="290202"/>
                    <a:pt x="9746930" y="304251"/>
                    <a:pt x="9726381" y="305962"/>
                  </a:cubicBezTo>
                  <a:lnTo>
                    <a:pt x="9720615" y="306229"/>
                  </a:lnTo>
                  <a:lnTo>
                    <a:pt x="9719268" y="306229"/>
                  </a:lnTo>
                  <a:lnTo>
                    <a:pt x="9684910" y="306229"/>
                  </a:lnTo>
                  <a:lnTo>
                    <a:pt x="9540380" y="306229"/>
                  </a:lnTo>
                  <a:lnTo>
                    <a:pt x="9506023" y="306229"/>
                  </a:lnTo>
                  <a:lnTo>
                    <a:pt x="9504675" y="306229"/>
                  </a:lnTo>
                  <a:cubicBezTo>
                    <a:pt x="9503495" y="306135"/>
                    <a:pt x="9500913" y="306202"/>
                    <a:pt x="9498330" y="305786"/>
                  </a:cubicBezTo>
                  <a:cubicBezTo>
                    <a:pt x="9477253" y="303624"/>
                    <a:pt x="9459168" y="279738"/>
                    <a:pt x="9474492" y="252185"/>
                  </a:cubicBezTo>
                  <a:lnTo>
                    <a:pt x="9599627" y="36007"/>
                  </a:lnTo>
                  <a:close/>
                  <a:moveTo>
                    <a:pt x="9035370" y="0"/>
                  </a:moveTo>
                  <a:lnTo>
                    <a:pt x="9336706" y="0"/>
                  </a:lnTo>
                  <a:lnTo>
                    <a:pt x="9285371" y="88704"/>
                  </a:lnTo>
                  <a:cubicBezTo>
                    <a:pt x="9276363" y="104404"/>
                    <a:pt x="9269378" y="118451"/>
                    <a:pt x="9248829" y="120164"/>
                  </a:cubicBezTo>
                  <a:lnTo>
                    <a:pt x="9243063" y="120429"/>
                  </a:lnTo>
                  <a:lnTo>
                    <a:pt x="9241716" y="120429"/>
                  </a:lnTo>
                  <a:lnTo>
                    <a:pt x="9207358" y="120429"/>
                  </a:lnTo>
                  <a:lnTo>
                    <a:pt x="9062828" y="120429"/>
                  </a:lnTo>
                  <a:lnTo>
                    <a:pt x="9028471" y="120429"/>
                  </a:lnTo>
                  <a:lnTo>
                    <a:pt x="9027123" y="120429"/>
                  </a:lnTo>
                  <a:cubicBezTo>
                    <a:pt x="9025943" y="120336"/>
                    <a:pt x="9023361" y="120406"/>
                    <a:pt x="9020778" y="119989"/>
                  </a:cubicBezTo>
                  <a:cubicBezTo>
                    <a:pt x="8999701" y="117827"/>
                    <a:pt x="8981616" y="93938"/>
                    <a:pt x="8996940" y="66390"/>
                  </a:cubicBezTo>
                  <a:close/>
                  <a:moveTo>
                    <a:pt x="8618339" y="0"/>
                  </a:moveTo>
                  <a:lnTo>
                    <a:pt x="8924920" y="0"/>
                  </a:lnTo>
                  <a:lnTo>
                    <a:pt x="8936130" y="15417"/>
                  </a:lnTo>
                  <a:cubicBezTo>
                    <a:pt x="8944101" y="27361"/>
                    <a:pt x="8943472" y="39429"/>
                    <a:pt x="8934651" y="55342"/>
                  </a:cubicBezTo>
                  <a:lnTo>
                    <a:pt x="8807819" y="274506"/>
                  </a:lnTo>
                  <a:cubicBezTo>
                    <a:pt x="8798811" y="290206"/>
                    <a:pt x="8791826" y="304255"/>
                    <a:pt x="8771277" y="305966"/>
                  </a:cubicBezTo>
                  <a:lnTo>
                    <a:pt x="8765511" y="306232"/>
                  </a:lnTo>
                  <a:lnTo>
                    <a:pt x="8764164" y="306232"/>
                  </a:lnTo>
                  <a:lnTo>
                    <a:pt x="8729806" y="306232"/>
                  </a:lnTo>
                  <a:lnTo>
                    <a:pt x="8585276" y="306232"/>
                  </a:lnTo>
                  <a:lnTo>
                    <a:pt x="8550919" y="306232"/>
                  </a:lnTo>
                  <a:lnTo>
                    <a:pt x="8549571" y="306232"/>
                  </a:lnTo>
                  <a:cubicBezTo>
                    <a:pt x="8548391" y="306139"/>
                    <a:pt x="8545809" y="306206"/>
                    <a:pt x="8543226" y="305790"/>
                  </a:cubicBezTo>
                  <a:cubicBezTo>
                    <a:pt x="8522149" y="303628"/>
                    <a:pt x="8504064" y="279741"/>
                    <a:pt x="8519388" y="252187"/>
                  </a:cubicBezTo>
                  <a:lnTo>
                    <a:pt x="8644523" y="36009"/>
                  </a:lnTo>
                  <a:close/>
                  <a:moveTo>
                    <a:pt x="8080267" y="0"/>
                  </a:moveTo>
                  <a:lnTo>
                    <a:pt x="8381603" y="0"/>
                  </a:lnTo>
                  <a:lnTo>
                    <a:pt x="8330267" y="88706"/>
                  </a:lnTo>
                  <a:cubicBezTo>
                    <a:pt x="8321259" y="104405"/>
                    <a:pt x="8314274" y="118453"/>
                    <a:pt x="8293725" y="120165"/>
                  </a:cubicBezTo>
                  <a:lnTo>
                    <a:pt x="8287959" y="120431"/>
                  </a:lnTo>
                  <a:lnTo>
                    <a:pt x="8286612" y="120431"/>
                  </a:lnTo>
                  <a:lnTo>
                    <a:pt x="8252254" y="120431"/>
                  </a:lnTo>
                  <a:lnTo>
                    <a:pt x="8107724" y="120431"/>
                  </a:lnTo>
                  <a:lnTo>
                    <a:pt x="8073367" y="120431"/>
                  </a:lnTo>
                  <a:lnTo>
                    <a:pt x="8072019" y="120431"/>
                  </a:lnTo>
                  <a:cubicBezTo>
                    <a:pt x="8070839" y="120338"/>
                    <a:pt x="8068257" y="120407"/>
                    <a:pt x="8065674" y="119990"/>
                  </a:cubicBezTo>
                  <a:cubicBezTo>
                    <a:pt x="8044597" y="117828"/>
                    <a:pt x="8026512" y="93940"/>
                    <a:pt x="8041836" y="66392"/>
                  </a:cubicBezTo>
                  <a:close/>
                  <a:moveTo>
                    <a:pt x="7663234" y="0"/>
                  </a:moveTo>
                  <a:lnTo>
                    <a:pt x="7969814" y="0"/>
                  </a:lnTo>
                  <a:lnTo>
                    <a:pt x="7981026" y="15420"/>
                  </a:lnTo>
                  <a:cubicBezTo>
                    <a:pt x="7988997" y="27363"/>
                    <a:pt x="7988368" y="39430"/>
                    <a:pt x="7979547" y="55344"/>
                  </a:cubicBezTo>
                  <a:lnTo>
                    <a:pt x="7852715" y="274510"/>
                  </a:lnTo>
                  <a:cubicBezTo>
                    <a:pt x="7843707" y="290210"/>
                    <a:pt x="7836722" y="304258"/>
                    <a:pt x="7816173" y="305970"/>
                  </a:cubicBezTo>
                  <a:lnTo>
                    <a:pt x="7810407" y="306236"/>
                  </a:lnTo>
                  <a:lnTo>
                    <a:pt x="7809060" y="306236"/>
                  </a:lnTo>
                  <a:lnTo>
                    <a:pt x="7774702" y="306236"/>
                  </a:lnTo>
                  <a:lnTo>
                    <a:pt x="7630172" y="306236"/>
                  </a:lnTo>
                  <a:lnTo>
                    <a:pt x="7595815" y="306236"/>
                  </a:lnTo>
                  <a:lnTo>
                    <a:pt x="7594467" y="306236"/>
                  </a:lnTo>
                  <a:cubicBezTo>
                    <a:pt x="7593287" y="306142"/>
                    <a:pt x="7590705" y="306210"/>
                    <a:pt x="7588122" y="305794"/>
                  </a:cubicBezTo>
                  <a:cubicBezTo>
                    <a:pt x="7567045" y="303632"/>
                    <a:pt x="7548960" y="279745"/>
                    <a:pt x="7564284" y="252189"/>
                  </a:cubicBezTo>
                  <a:lnTo>
                    <a:pt x="7689419" y="36011"/>
                  </a:lnTo>
                  <a:close/>
                  <a:moveTo>
                    <a:pt x="7125165" y="0"/>
                  </a:moveTo>
                  <a:lnTo>
                    <a:pt x="7426500" y="0"/>
                  </a:lnTo>
                  <a:lnTo>
                    <a:pt x="7375163" y="88707"/>
                  </a:lnTo>
                  <a:cubicBezTo>
                    <a:pt x="7366155" y="104407"/>
                    <a:pt x="7359170" y="118454"/>
                    <a:pt x="7338621" y="120167"/>
                  </a:cubicBezTo>
                  <a:lnTo>
                    <a:pt x="7332856" y="120432"/>
                  </a:lnTo>
                  <a:lnTo>
                    <a:pt x="7331508" y="120432"/>
                  </a:lnTo>
                  <a:lnTo>
                    <a:pt x="7297151" y="120432"/>
                  </a:lnTo>
                  <a:lnTo>
                    <a:pt x="7152620" y="120432"/>
                  </a:lnTo>
                  <a:lnTo>
                    <a:pt x="7118263" y="120432"/>
                  </a:lnTo>
                  <a:lnTo>
                    <a:pt x="7116915" y="120432"/>
                  </a:lnTo>
                  <a:cubicBezTo>
                    <a:pt x="7115736" y="120339"/>
                    <a:pt x="7113153" y="120409"/>
                    <a:pt x="7110570" y="119992"/>
                  </a:cubicBezTo>
                  <a:cubicBezTo>
                    <a:pt x="7089493" y="117830"/>
                    <a:pt x="7071408" y="93941"/>
                    <a:pt x="7086733" y="66394"/>
                  </a:cubicBezTo>
                  <a:close/>
                  <a:moveTo>
                    <a:pt x="6708129" y="0"/>
                  </a:moveTo>
                  <a:lnTo>
                    <a:pt x="7014709" y="0"/>
                  </a:lnTo>
                  <a:lnTo>
                    <a:pt x="7025922" y="15421"/>
                  </a:lnTo>
                  <a:cubicBezTo>
                    <a:pt x="7033893" y="27365"/>
                    <a:pt x="7033264" y="39433"/>
                    <a:pt x="7024443" y="55346"/>
                  </a:cubicBezTo>
                  <a:lnTo>
                    <a:pt x="6897611" y="274514"/>
                  </a:lnTo>
                  <a:cubicBezTo>
                    <a:pt x="6888603" y="290213"/>
                    <a:pt x="6881619" y="304262"/>
                    <a:pt x="6861069" y="305974"/>
                  </a:cubicBezTo>
                  <a:lnTo>
                    <a:pt x="6855304" y="306240"/>
                  </a:lnTo>
                  <a:lnTo>
                    <a:pt x="6853956" y="306240"/>
                  </a:lnTo>
                  <a:lnTo>
                    <a:pt x="6819599" y="306240"/>
                  </a:lnTo>
                  <a:lnTo>
                    <a:pt x="6675068" y="306240"/>
                  </a:lnTo>
                  <a:lnTo>
                    <a:pt x="6640711" y="306240"/>
                  </a:lnTo>
                  <a:lnTo>
                    <a:pt x="6639363" y="306240"/>
                  </a:lnTo>
                  <a:cubicBezTo>
                    <a:pt x="6638184" y="306146"/>
                    <a:pt x="6635601" y="306214"/>
                    <a:pt x="6633018" y="305797"/>
                  </a:cubicBezTo>
                  <a:cubicBezTo>
                    <a:pt x="6611941" y="303635"/>
                    <a:pt x="6593856" y="279749"/>
                    <a:pt x="6609181" y="252192"/>
                  </a:cubicBezTo>
                  <a:lnTo>
                    <a:pt x="6734315" y="36013"/>
                  </a:lnTo>
                  <a:close/>
                  <a:moveTo>
                    <a:pt x="6170062" y="0"/>
                  </a:moveTo>
                  <a:lnTo>
                    <a:pt x="6471397" y="0"/>
                  </a:lnTo>
                  <a:lnTo>
                    <a:pt x="6420059" y="88709"/>
                  </a:lnTo>
                  <a:cubicBezTo>
                    <a:pt x="6411051" y="104409"/>
                    <a:pt x="6404067" y="118456"/>
                    <a:pt x="6383517" y="120168"/>
                  </a:cubicBezTo>
                  <a:lnTo>
                    <a:pt x="6377752" y="120434"/>
                  </a:lnTo>
                  <a:lnTo>
                    <a:pt x="6376404" y="120434"/>
                  </a:lnTo>
                  <a:lnTo>
                    <a:pt x="6342047" y="120434"/>
                  </a:lnTo>
                  <a:lnTo>
                    <a:pt x="6197516" y="120434"/>
                  </a:lnTo>
                  <a:lnTo>
                    <a:pt x="6163159" y="120434"/>
                  </a:lnTo>
                  <a:lnTo>
                    <a:pt x="6161811" y="120434"/>
                  </a:lnTo>
                  <a:cubicBezTo>
                    <a:pt x="6160632" y="120341"/>
                    <a:pt x="6158049" y="120410"/>
                    <a:pt x="6155466" y="119993"/>
                  </a:cubicBezTo>
                  <a:cubicBezTo>
                    <a:pt x="6134389" y="117831"/>
                    <a:pt x="6116304" y="93943"/>
                    <a:pt x="6131629" y="66396"/>
                  </a:cubicBezTo>
                  <a:close/>
                  <a:moveTo>
                    <a:pt x="5753024" y="0"/>
                  </a:moveTo>
                  <a:lnTo>
                    <a:pt x="6059604" y="0"/>
                  </a:lnTo>
                  <a:lnTo>
                    <a:pt x="6070818" y="15423"/>
                  </a:lnTo>
                  <a:cubicBezTo>
                    <a:pt x="6078789" y="27367"/>
                    <a:pt x="6078160" y="39434"/>
                    <a:pt x="6069339" y="55348"/>
                  </a:cubicBezTo>
                  <a:lnTo>
                    <a:pt x="5942507" y="274517"/>
                  </a:lnTo>
                  <a:cubicBezTo>
                    <a:pt x="5933499" y="290217"/>
                    <a:pt x="5926515" y="304266"/>
                    <a:pt x="5905965" y="305977"/>
                  </a:cubicBezTo>
                  <a:lnTo>
                    <a:pt x="5900200" y="306244"/>
                  </a:lnTo>
                  <a:lnTo>
                    <a:pt x="5898852" y="306244"/>
                  </a:lnTo>
                  <a:lnTo>
                    <a:pt x="5864495" y="306244"/>
                  </a:lnTo>
                  <a:lnTo>
                    <a:pt x="5719964" y="306244"/>
                  </a:lnTo>
                  <a:lnTo>
                    <a:pt x="5685607" y="306244"/>
                  </a:lnTo>
                  <a:lnTo>
                    <a:pt x="5684259" y="306244"/>
                  </a:lnTo>
                  <a:cubicBezTo>
                    <a:pt x="5683080" y="306150"/>
                    <a:pt x="5680497" y="306217"/>
                    <a:pt x="5677914" y="305801"/>
                  </a:cubicBezTo>
                  <a:cubicBezTo>
                    <a:pt x="5656837" y="303639"/>
                    <a:pt x="5638752" y="279753"/>
                    <a:pt x="5654077" y="252195"/>
                  </a:cubicBezTo>
                  <a:lnTo>
                    <a:pt x="5779211" y="36014"/>
                  </a:lnTo>
                  <a:close/>
                  <a:moveTo>
                    <a:pt x="5214959" y="0"/>
                  </a:moveTo>
                  <a:lnTo>
                    <a:pt x="5516294" y="0"/>
                  </a:lnTo>
                  <a:lnTo>
                    <a:pt x="5464955" y="88710"/>
                  </a:lnTo>
                  <a:cubicBezTo>
                    <a:pt x="5455947" y="104410"/>
                    <a:pt x="5448963" y="118457"/>
                    <a:pt x="5428413" y="120169"/>
                  </a:cubicBezTo>
                  <a:lnTo>
                    <a:pt x="5422648" y="120435"/>
                  </a:lnTo>
                  <a:lnTo>
                    <a:pt x="5421300" y="120435"/>
                  </a:lnTo>
                  <a:lnTo>
                    <a:pt x="5386943" y="120435"/>
                  </a:lnTo>
                  <a:lnTo>
                    <a:pt x="5242412" y="120435"/>
                  </a:lnTo>
                  <a:lnTo>
                    <a:pt x="5208055" y="120435"/>
                  </a:lnTo>
                  <a:lnTo>
                    <a:pt x="5206707" y="120435"/>
                  </a:lnTo>
                  <a:cubicBezTo>
                    <a:pt x="5205528" y="120342"/>
                    <a:pt x="5202945" y="120412"/>
                    <a:pt x="5200362" y="119995"/>
                  </a:cubicBezTo>
                  <a:cubicBezTo>
                    <a:pt x="5179285" y="117833"/>
                    <a:pt x="5161200" y="93945"/>
                    <a:pt x="5176525" y="66398"/>
                  </a:cubicBezTo>
                  <a:close/>
                  <a:moveTo>
                    <a:pt x="4797919" y="0"/>
                  </a:moveTo>
                  <a:lnTo>
                    <a:pt x="5104499" y="0"/>
                  </a:lnTo>
                  <a:lnTo>
                    <a:pt x="5115714" y="15425"/>
                  </a:lnTo>
                  <a:cubicBezTo>
                    <a:pt x="5123685" y="27369"/>
                    <a:pt x="5123056" y="39436"/>
                    <a:pt x="5114236" y="55350"/>
                  </a:cubicBezTo>
                  <a:lnTo>
                    <a:pt x="4987404" y="274521"/>
                  </a:lnTo>
                  <a:cubicBezTo>
                    <a:pt x="4978396" y="290221"/>
                    <a:pt x="4971411" y="304270"/>
                    <a:pt x="4950862" y="305981"/>
                  </a:cubicBezTo>
                  <a:lnTo>
                    <a:pt x="4945096" y="306247"/>
                  </a:lnTo>
                  <a:lnTo>
                    <a:pt x="4943748" y="306247"/>
                  </a:lnTo>
                  <a:lnTo>
                    <a:pt x="4909393" y="306247"/>
                  </a:lnTo>
                  <a:lnTo>
                    <a:pt x="4764862" y="306247"/>
                  </a:lnTo>
                  <a:lnTo>
                    <a:pt x="4730504" y="306247"/>
                  </a:lnTo>
                  <a:lnTo>
                    <a:pt x="4729156" y="306247"/>
                  </a:lnTo>
                  <a:cubicBezTo>
                    <a:pt x="4727977" y="306154"/>
                    <a:pt x="4725394" y="306221"/>
                    <a:pt x="4722812" y="305805"/>
                  </a:cubicBezTo>
                  <a:cubicBezTo>
                    <a:pt x="4701735" y="303643"/>
                    <a:pt x="4683649" y="279756"/>
                    <a:pt x="4698973" y="252197"/>
                  </a:cubicBezTo>
                  <a:lnTo>
                    <a:pt x="4824107" y="36016"/>
                  </a:lnTo>
                  <a:close/>
                  <a:moveTo>
                    <a:pt x="4259859" y="0"/>
                  </a:moveTo>
                  <a:lnTo>
                    <a:pt x="4561194" y="0"/>
                  </a:lnTo>
                  <a:lnTo>
                    <a:pt x="4509854" y="88712"/>
                  </a:lnTo>
                  <a:cubicBezTo>
                    <a:pt x="4500846" y="104412"/>
                    <a:pt x="4493861" y="118459"/>
                    <a:pt x="4473312" y="120171"/>
                  </a:cubicBezTo>
                  <a:lnTo>
                    <a:pt x="4467546" y="120436"/>
                  </a:lnTo>
                  <a:lnTo>
                    <a:pt x="4466198" y="120436"/>
                  </a:lnTo>
                  <a:lnTo>
                    <a:pt x="4431842" y="120436"/>
                  </a:lnTo>
                  <a:lnTo>
                    <a:pt x="4287310" y="120436"/>
                  </a:lnTo>
                  <a:lnTo>
                    <a:pt x="4252953" y="120436"/>
                  </a:lnTo>
                  <a:lnTo>
                    <a:pt x="4251605" y="120436"/>
                  </a:lnTo>
                  <a:cubicBezTo>
                    <a:pt x="4250427" y="120344"/>
                    <a:pt x="4247845" y="120413"/>
                    <a:pt x="4245262" y="119996"/>
                  </a:cubicBezTo>
                  <a:cubicBezTo>
                    <a:pt x="4224184" y="117834"/>
                    <a:pt x="4206101" y="93946"/>
                    <a:pt x="4221423" y="66400"/>
                  </a:cubicBezTo>
                  <a:close/>
                  <a:moveTo>
                    <a:pt x="3842816" y="0"/>
                  </a:moveTo>
                  <a:lnTo>
                    <a:pt x="4149396" y="0"/>
                  </a:lnTo>
                  <a:lnTo>
                    <a:pt x="4160613" y="15427"/>
                  </a:lnTo>
                  <a:cubicBezTo>
                    <a:pt x="4168583" y="27371"/>
                    <a:pt x="4167954" y="39438"/>
                    <a:pt x="4159133" y="55351"/>
                  </a:cubicBezTo>
                  <a:lnTo>
                    <a:pt x="4032302" y="274525"/>
                  </a:lnTo>
                  <a:cubicBezTo>
                    <a:pt x="4023294" y="290225"/>
                    <a:pt x="4016308" y="304273"/>
                    <a:pt x="3995759" y="305985"/>
                  </a:cubicBezTo>
                  <a:lnTo>
                    <a:pt x="3989993" y="306251"/>
                  </a:lnTo>
                  <a:lnTo>
                    <a:pt x="3988645" y="306251"/>
                  </a:lnTo>
                  <a:lnTo>
                    <a:pt x="3954288" y="306251"/>
                  </a:lnTo>
                  <a:lnTo>
                    <a:pt x="3809758" y="306251"/>
                  </a:lnTo>
                  <a:lnTo>
                    <a:pt x="3775402" y="306251"/>
                  </a:lnTo>
                  <a:lnTo>
                    <a:pt x="3774054" y="306251"/>
                  </a:lnTo>
                  <a:cubicBezTo>
                    <a:pt x="3772875" y="306157"/>
                    <a:pt x="3770292" y="306225"/>
                    <a:pt x="3767710" y="305809"/>
                  </a:cubicBezTo>
                  <a:cubicBezTo>
                    <a:pt x="3746632" y="303647"/>
                    <a:pt x="3728547" y="279760"/>
                    <a:pt x="3743870" y="252200"/>
                  </a:cubicBezTo>
                  <a:lnTo>
                    <a:pt x="3869006" y="36018"/>
                  </a:lnTo>
                  <a:close/>
                  <a:moveTo>
                    <a:pt x="3304754" y="0"/>
                  </a:moveTo>
                  <a:lnTo>
                    <a:pt x="3606091" y="0"/>
                  </a:lnTo>
                  <a:lnTo>
                    <a:pt x="3554749" y="88713"/>
                  </a:lnTo>
                  <a:cubicBezTo>
                    <a:pt x="3545741" y="104413"/>
                    <a:pt x="3538758" y="118461"/>
                    <a:pt x="3518207" y="120173"/>
                  </a:cubicBezTo>
                  <a:lnTo>
                    <a:pt x="3512442" y="120438"/>
                  </a:lnTo>
                  <a:lnTo>
                    <a:pt x="3511094" y="120438"/>
                  </a:lnTo>
                  <a:lnTo>
                    <a:pt x="3476737" y="120438"/>
                  </a:lnTo>
                  <a:lnTo>
                    <a:pt x="3332207" y="120438"/>
                  </a:lnTo>
                  <a:lnTo>
                    <a:pt x="3297849" y="120438"/>
                  </a:lnTo>
                  <a:lnTo>
                    <a:pt x="3296502" y="120438"/>
                  </a:lnTo>
                  <a:cubicBezTo>
                    <a:pt x="3295321" y="120345"/>
                    <a:pt x="3292739" y="120415"/>
                    <a:pt x="3290156" y="119998"/>
                  </a:cubicBezTo>
                  <a:cubicBezTo>
                    <a:pt x="3269079" y="117836"/>
                    <a:pt x="3250994" y="93948"/>
                    <a:pt x="3266318" y="66401"/>
                  </a:cubicBezTo>
                  <a:close/>
                  <a:moveTo>
                    <a:pt x="2887728" y="0"/>
                  </a:moveTo>
                  <a:lnTo>
                    <a:pt x="3194307" y="0"/>
                  </a:lnTo>
                  <a:lnTo>
                    <a:pt x="3205526" y="15429"/>
                  </a:lnTo>
                  <a:cubicBezTo>
                    <a:pt x="3213497" y="27373"/>
                    <a:pt x="3212867" y="39440"/>
                    <a:pt x="3204046" y="55354"/>
                  </a:cubicBezTo>
                  <a:lnTo>
                    <a:pt x="3077214" y="274529"/>
                  </a:lnTo>
                  <a:cubicBezTo>
                    <a:pt x="3068208" y="290228"/>
                    <a:pt x="3061223" y="304277"/>
                    <a:pt x="3040672" y="305989"/>
                  </a:cubicBezTo>
                  <a:lnTo>
                    <a:pt x="3034907" y="306255"/>
                  </a:lnTo>
                  <a:lnTo>
                    <a:pt x="3033558" y="306255"/>
                  </a:lnTo>
                  <a:lnTo>
                    <a:pt x="2999202" y="306255"/>
                  </a:lnTo>
                  <a:lnTo>
                    <a:pt x="2854674" y="306255"/>
                  </a:lnTo>
                  <a:lnTo>
                    <a:pt x="2820315" y="306255"/>
                  </a:lnTo>
                  <a:lnTo>
                    <a:pt x="2818967" y="306255"/>
                  </a:lnTo>
                  <a:cubicBezTo>
                    <a:pt x="2817789" y="306161"/>
                    <a:pt x="2815207" y="306229"/>
                    <a:pt x="2812623" y="305812"/>
                  </a:cubicBezTo>
                  <a:cubicBezTo>
                    <a:pt x="2791546" y="303650"/>
                    <a:pt x="2773461" y="279764"/>
                    <a:pt x="2788786" y="252202"/>
                  </a:cubicBezTo>
                  <a:lnTo>
                    <a:pt x="2913920" y="36020"/>
                  </a:lnTo>
                  <a:close/>
                  <a:moveTo>
                    <a:pt x="2349673" y="0"/>
                  </a:moveTo>
                  <a:lnTo>
                    <a:pt x="2651008" y="0"/>
                  </a:lnTo>
                  <a:lnTo>
                    <a:pt x="2599665" y="88716"/>
                  </a:lnTo>
                  <a:cubicBezTo>
                    <a:pt x="2590658" y="104414"/>
                    <a:pt x="2583672" y="118462"/>
                    <a:pt x="2563122" y="120175"/>
                  </a:cubicBezTo>
                  <a:lnTo>
                    <a:pt x="2557358" y="120439"/>
                  </a:lnTo>
                  <a:lnTo>
                    <a:pt x="2556008" y="120439"/>
                  </a:lnTo>
                  <a:lnTo>
                    <a:pt x="2521652" y="120439"/>
                  </a:lnTo>
                  <a:lnTo>
                    <a:pt x="2377122" y="120439"/>
                  </a:lnTo>
                  <a:lnTo>
                    <a:pt x="2342766" y="120439"/>
                  </a:lnTo>
                  <a:lnTo>
                    <a:pt x="2341417" y="120439"/>
                  </a:lnTo>
                  <a:cubicBezTo>
                    <a:pt x="2340238" y="120347"/>
                    <a:pt x="2337655" y="120416"/>
                    <a:pt x="2335073" y="120000"/>
                  </a:cubicBezTo>
                  <a:cubicBezTo>
                    <a:pt x="2313995" y="117838"/>
                    <a:pt x="2295911" y="93949"/>
                    <a:pt x="2311235" y="66404"/>
                  </a:cubicBezTo>
                  <a:close/>
                  <a:moveTo>
                    <a:pt x="1932625" y="0"/>
                  </a:moveTo>
                  <a:lnTo>
                    <a:pt x="2239208" y="0"/>
                  </a:lnTo>
                  <a:lnTo>
                    <a:pt x="2250428" y="15431"/>
                  </a:lnTo>
                  <a:cubicBezTo>
                    <a:pt x="2258398" y="27374"/>
                    <a:pt x="2257766" y="39442"/>
                    <a:pt x="2248947" y="55355"/>
                  </a:cubicBezTo>
                  <a:lnTo>
                    <a:pt x="2122117" y="274532"/>
                  </a:lnTo>
                  <a:cubicBezTo>
                    <a:pt x="2113109" y="290232"/>
                    <a:pt x="2106124" y="304281"/>
                    <a:pt x="2085573" y="305992"/>
                  </a:cubicBezTo>
                  <a:lnTo>
                    <a:pt x="2079809" y="306259"/>
                  </a:lnTo>
                  <a:lnTo>
                    <a:pt x="2078462" y="306259"/>
                  </a:lnTo>
                  <a:lnTo>
                    <a:pt x="2044102" y="306259"/>
                  </a:lnTo>
                  <a:lnTo>
                    <a:pt x="1899573" y="306259"/>
                  </a:lnTo>
                  <a:lnTo>
                    <a:pt x="1865214" y="306259"/>
                  </a:lnTo>
                  <a:lnTo>
                    <a:pt x="1863867" y="306259"/>
                  </a:lnTo>
                  <a:cubicBezTo>
                    <a:pt x="1862687" y="306165"/>
                    <a:pt x="1860104" y="306232"/>
                    <a:pt x="1857521" y="305816"/>
                  </a:cubicBezTo>
                  <a:cubicBezTo>
                    <a:pt x="1836446" y="303654"/>
                    <a:pt x="1818361" y="279768"/>
                    <a:pt x="1833684" y="252204"/>
                  </a:cubicBezTo>
                  <a:lnTo>
                    <a:pt x="1958818" y="36022"/>
                  </a:lnTo>
                  <a:close/>
                  <a:moveTo>
                    <a:pt x="1394571" y="0"/>
                  </a:moveTo>
                  <a:lnTo>
                    <a:pt x="1695908" y="0"/>
                  </a:lnTo>
                  <a:lnTo>
                    <a:pt x="1644565" y="88716"/>
                  </a:lnTo>
                  <a:cubicBezTo>
                    <a:pt x="1635555" y="104416"/>
                    <a:pt x="1628571" y="118463"/>
                    <a:pt x="1608021" y="120176"/>
                  </a:cubicBezTo>
                  <a:lnTo>
                    <a:pt x="1602255" y="120441"/>
                  </a:lnTo>
                  <a:lnTo>
                    <a:pt x="1600908" y="120441"/>
                  </a:lnTo>
                  <a:lnTo>
                    <a:pt x="1566551" y="120441"/>
                  </a:lnTo>
                  <a:lnTo>
                    <a:pt x="1422019" y="120441"/>
                  </a:lnTo>
                  <a:lnTo>
                    <a:pt x="1387662" y="120441"/>
                  </a:lnTo>
                  <a:lnTo>
                    <a:pt x="1386315" y="120441"/>
                  </a:lnTo>
                  <a:cubicBezTo>
                    <a:pt x="1385134" y="120348"/>
                    <a:pt x="1382552" y="120418"/>
                    <a:pt x="1379970" y="120001"/>
                  </a:cubicBezTo>
                  <a:cubicBezTo>
                    <a:pt x="1358893" y="117839"/>
                    <a:pt x="1340807" y="93951"/>
                    <a:pt x="1356132" y="66405"/>
                  </a:cubicBezTo>
                  <a:close/>
                  <a:moveTo>
                    <a:pt x="977523" y="0"/>
                  </a:moveTo>
                  <a:lnTo>
                    <a:pt x="1284099" y="0"/>
                  </a:lnTo>
                  <a:lnTo>
                    <a:pt x="1295320" y="15432"/>
                  </a:lnTo>
                  <a:cubicBezTo>
                    <a:pt x="1303294" y="27376"/>
                    <a:pt x="1302666" y="39444"/>
                    <a:pt x="1293843" y="55357"/>
                  </a:cubicBezTo>
                  <a:lnTo>
                    <a:pt x="1167011" y="274536"/>
                  </a:lnTo>
                  <a:cubicBezTo>
                    <a:pt x="1158002" y="290236"/>
                    <a:pt x="1151019" y="304285"/>
                    <a:pt x="1130470" y="305996"/>
                  </a:cubicBezTo>
                  <a:lnTo>
                    <a:pt x="1124705" y="306262"/>
                  </a:lnTo>
                  <a:lnTo>
                    <a:pt x="1123357" y="306262"/>
                  </a:lnTo>
                  <a:lnTo>
                    <a:pt x="1089000" y="306262"/>
                  </a:lnTo>
                  <a:lnTo>
                    <a:pt x="944469" y="306262"/>
                  </a:lnTo>
                  <a:lnTo>
                    <a:pt x="910112" y="306262"/>
                  </a:lnTo>
                  <a:lnTo>
                    <a:pt x="908765" y="306262"/>
                  </a:lnTo>
                  <a:cubicBezTo>
                    <a:pt x="907586" y="306169"/>
                    <a:pt x="905002" y="306236"/>
                    <a:pt x="902420" y="305820"/>
                  </a:cubicBezTo>
                  <a:cubicBezTo>
                    <a:pt x="881343" y="303658"/>
                    <a:pt x="863258" y="279771"/>
                    <a:pt x="878582" y="252207"/>
                  </a:cubicBezTo>
                  <a:lnTo>
                    <a:pt x="1003717" y="36024"/>
                  </a:lnTo>
                  <a:close/>
                  <a:moveTo>
                    <a:pt x="439472" y="0"/>
                  </a:moveTo>
                  <a:lnTo>
                    <a:pt x="740806" y="0"/>
                  </a:lnTo>
                  <a:lnTo>
                    <a:pt x="689461" y="88718"/>
                  </a:lnTo>
                  <a:cubicBezTo>
                    <a:pt x="680453" y="104417"/>
                    <a:pt x="673469" y="118465"/>
                    <a:pt x="652919" y="120177"/>
                  </a:cubicBezTo>
                  <a:lnTo>
                    <a:pt x="647153" y="120443"/>
                  </a:lnTo>
                  <a:lnTo>
                    <a:pt x="645807" y="120443"/>
                  </a:lnTo>
                  <a:lnTo>
                    <a:pt x="611449" y="120443"/>
                  </a:lnTo>
                  <a:lnTo>
                    <a:pt x="466919" y="120443"/>
                  </a:lnTo>
                  <a:lnTo>
                    <a:pt x="432561" y="120443"/>
                  </a:lnTo>
                  <a:lnTo>
                    <a:pt x="431213" y="120443"/>
                  </a:lnTo>
                  <a:cubicBezTo>
                    <a:pt x="430035" y="120349"/>
                    <a:pt x="427451" y="120419"/>
                    <a:pt x="424869" y="120003"/>
                  </a:cubicBezTo>
                  <a:cubicBezTo>
                    <a:pt x="403792" y="117840"/>
                    <a:pt x="385707" y="93953"/>
                    <a:pt x="401032" y="66407"/>
                  </a:cubicBezTo>
                  <a:close/>
                  <a:moveTo>
                    <a:pt x="163479" y="0"/>
                  </a:moveTo>
                  <a:lnTo>
                    <a:pt x="328998" y="0"/>
                  </a:lnTo>
                  <a:lnTo>
                    <a:pt x="340221" y="15435"/>
                  </a:lnTo>
                  <a:cubicBezTo>
                    <a:pt x="348192" y="27378"/>
                    <a:pt x="347562" y="39445"/>
                    <a:pt x="338743" y="55359"/>
                  </a:cubicBezTo>
                  <a:lnTo>
                    <a:pt x="211910" y="274540"/>
                  </a:lnTo>
                  <a:cubicBezTo>
                    <a:pt x="202901" y="290240"/>
                    <a:pt x="195918" y="304288"/>
                    <a:pt x="175368" y="306000"/>
                  </a:cubicBezTo>
                  <a:lnTo>
                    <a:pt x="169602" y="306266"/>
                  </a:lnTo>
                  <a:lnTo>
                    <a:pt x="168255" y="306266"/>
                  </a:lnTo>
                  <a:lnTo>
                    <a:pt x="133898" y="306266"/>
                  </a:lnTo>
                  <a:lnTo>
                    <a:pt x="0" y="306266"/>
                  </a:lnTo>
                  <a:lnTo>
                    <a:pt x="0" y="163479"/>
                  </a:lnTo>
                  <a:cubicBezTo>
                    <a:pt x="0" y="73192"/>
                    <a:pt x="73192" y="0"/>
                    <a:pt x="163479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600" smtClean="0">
                <a:solidFill>
                  <a:schemeClr val="bg1"/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0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600" smtClean="0">
                <a:solidFill>
                  <a:schemeClr val="bg1"/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9973" y="3072807"/>
            <a:ext cx="10291865" cy="4890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GB" b="0" dirty="0" smtClean="0">
                <a:solidFill>
                  <a:schemeClr val="accent3"/>
                </a:solidFill>
              </a:rPr>
              <a:t>Summary</a:t>
            </a:r>
            <a:endParaRPr lang="en-GB" b="0" dirty="0">
              <a:solidFill>
                <a:schemeClr val="accent3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9970" y="2218647"/>
            <a:ext cx="10291868" cy="849035"/>
          </a:xfrm>
          <a:prstGeom prst="rect">
            <a:avLst/>
          </a:prstGeom>
        </p:spPr>
        <p:txBody>
          <a:bodyPr tIns="0"/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9969" y="1252921"/>
            <a:ext cx="10291869" cy="960598"/>
          </a:xfrm>
          <a:prstGeom prst="rect">
            <a:avLst/>
          </a:prstGeom>
        </p:spPr>
        <p:txBody>
          <a:bodyPr bIns="0" anchor="b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727" y="7111846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6CD2F61B-3834-4878-ADAE-E04E12D265B9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199970" y="3561905"/>
            <a:ext cx="10292400" cy="33624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7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827" y="7111846"/>
            <a:ext cx="5032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26FA191A-0703-43FC-9922-C5275633811E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6360" y="412093"/>
            <a:ext cx="8435477" cy="704348"/>
          </a:xfrm>
          <a:prstGeom prst="rect">
            <a:avLst/>
          </a:prstGeom>
        </p:spPr>
        <p:txBody>
          <a:bodyPr lIns="90000" rIns="9000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0686" y="1389071"/>
            <a:ext cx="10291151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4" name="Freeform 23"/>
          <p:cNvSpPr>
            <a:spLocks noChangeAspect="1"/>
          </p:cNvSpPr>
          <p:nvPr userDrawn="1"/>
        </p:nvSpPr>
        <p:spPr>
          <a:xfrm>
            <a:off x="8793955" y="7072127"/>
            <a:ext cx="1097756" cy="457166"/>
          </a:xfrm>
          <a:custGeom>
            <a:avLst/>
            <a:gdLst>
              <a:gd name="connsiteX0" fmla="*/ 737210 w 1097756"/>
              <a:gd name="connsiteY0" fmla="*/ 0 h 457166"/>
              <a:gd name="connsiteX1" fmla="*/ 935175 w 1097756"/>
              <a:gd name="connsiteY1" fmla="*/ 0 h 457166"/>
              <a:gd name="connsiteX2" fmla="*/ 940494 w 1097756"/>
              <a:gd name="connsiteY2" fmla="*/ 203 h 457166"/>
              <a:gd name="connsiteX3" fmla="*/ 973136 w 1097756"/>
              <a:gd name="connsiteY3" fmla="*/ 24585 h 457166"/>
              <a:gd name="connsiteX4" fmla="*/ 1092606 w 1097756"/>
              <a:gd name="connsiteY4" fmla="*/ 188889 h 457166"/>
              <a:gd name="connsiteX5" fmla="*/ 1091242 w 1097756"/>
              <a:gd name="connsiteY5" fmla="*/ 225720 h 457166"/>
              <a:gd name="connsiteX6" fmla="*/ 974238 w 1097756"/>
              <a:gd name="connsiteY6" fmla="*/ 427899 h 457166"/>
              <a:gd name="connsiteX7" fmla="*/ 940527 w 1097756"/>
              <a:gd name="connsiteY7" fmla="*/ 456921 h 457166"/>
              <a:gd name="connsiteX8" fmla="*/ 935208 w 1097756"/>
              <a:gd name="connsiteY8" fmla="*/ 457166 h 457166"/>
              <a:gd name="connsiteX9" fmla="*/ 737243 w 1097756"/>
              <a:gd name="connsiteY9" fmla="*/ 457166 h 457166"/>
              <a:gd name="connsiteX10" fmla="*/ 731390 w 1097756"/>
              <a:gd name="connsiteY10" fmla="*/ 456760 h 457166"/>
              <a:gd name="connsiteX11" fmla="*/ 709399 w 1097756"/>
              <a:gd name="connsiteY11" fmla="*/ 407312 h 457166"/>
              <a:gd name="connsiteX12" fmla="*/ 824838 w 1097756"/>
              <a:gd name="connsiteY12" fmla="*/ 207885 h 457166"/>
              <a:gd name="connsiteX13" fmla="*/ 708461 w 1097756"/>
              <a:gd name="connsiteY13" fmla="*/ 47840 h 457166"/>
              <a:gd name="connsiteX14" fmla="*/ 731356 w 1097756"/>
              <a:gd name="connsiteY14" fmla="*/ 336 h 457166"/>
              <a:gd name="connsiteX15" fmla="*/ 737210 w 1097756"/>
              <a:gd name="connsiteY15" fmla="*/ 0 h 457166"/>
              <a:gd name="connsiteX16" fmla="*/ 376211 w 1097756"/>
              <a:gd name="connsiteY16" fmla="*/ 0 h 457166"/>
              <a:gd name="connsiteX17" fmla="*/ 574176 w 1097756"/>
              <a:gd name="connsiteY17" fmla="*/ 0 h 457166"/>
              <a:gd name="connsiteX18" fmla="*/ 579495 w 1097756"/>
              <a:gd name="connsiteY18" fmla="*/ 203 h 457166"/>
              <a:gd name="connsiteX19" fmla="*/ 612137 w 1097756"/>
              <a:gd name="connsiteY19" fmla="*/ 24585 h 457166"/>
              <a:gd name="connsiteX20" fmla="*/ 731607 w 1097756"/>
              <a:gd name="connsiteY20" fmla="*/ 188889 h 457166"/>
              <a:gd name="connsiteX21" fmla="*/ 730243 w 1097756"/>
              <a:gd name="connsiteY21" fmla="*/ 225720 h 457166"/>
              <a:gd name="connsiteX22" fmla="*/ 613239 w 1097756"/>
              <a:gd name="connsiteY22" fmla="*/ 427899 h 457166"/>
              <a:gd name="connsiteX23" fmla="*/ 579528 w 1097756"/>
              <a:gd name="connsiteY23" fmla="*/ 456921 h 457166"/>
              <a:gd name="connsiteX24" fmla="*/ 574209 w 1097756"/>
              <a:gd name="connsiteY24" fmla="*/ 457166 h 457166"/>
              <a:gd name="connsiteX25" fmla="*/ 376244 w 1097756"/>
              <a:gd name="connsiteY25" fmla="*/ 457166 h 457166"/>
              <a:gd name="connsiteX26" fmla="*/ 370391 w 1097756"/>
              <a:gd name="connsiteY26" fmla="*/ 456760 h 457166"/>
              <a:gd name="connsiteX27" fmla="*/ 348400 w 1097756"/>
              <a:gd name="connsiteY27" fmla="*/ 407312 h 457166"/>
              <a:gd name="connsiteX28" fmla="*/ 463839 w 1097756"/>
              <a:gd name="connsiteY28" fmla="*/ 207885 h 457166"/>
              <a:gd name="connsiteX29" fmla="*/ 347462 w 1097756"/>
              <a:gd name="connsiteY29" fmla="*/ 47840 h 457166"/>
              <a:gd name="connsiteX30" fmla="*/ 370357 w 1097756"/>
              <a:gd name="connsiteY30" fmla="*/ 336 h 457166"/>
              <a:gd name="connsiteX31" fmla="*/ 376211 w 1097756"/>
              <a:gd name="connsiteY31" fmla="*/ 0 h 457166"/>
              <a:gd name="connsiteX32" fmla="*/ 33315 w 1097756"/>
              <a:gd name="connsiteY32" fmla="*/ 0 h 457166"/>
              <a:gd name="connsiteX33" fmla="*/ 231280 w 1097756"/>
              <a:gd name="connsiteY33" fmla="*/ 0 h 457166"/>
              <a:gd name="connsiteX34" fmla="*/ 236599 w 1097756"/>
              <a:gd name="connsiteY34" fmla="*/ 203 h 457166"/>
              <a:gd name="connsiteX35" fmla="*/ 269241 w 1097756"/>
              <a:gd name="connsiteY35" fmla="*/ 24585 h 457166"/>
              <a:gd name="connsiteX36" fmla="*/ 388711 w 1097756"/>
              <a:gd name="connsiteY36" fmla="*/ 188889 h 457166"/>
              <a:gd name="connsiteX37" fmla="*/ 387347 w 1097756"/>
              <a:gd name="connsiteY37" fmla="*/ 225720 h 457166"/>
              <a:gd name="connsiteX38" fmla="*/ 270343 w 1097756"/>
              <a:gd name="connsiteY38" fmla="*/ 427899 h 457166"/>
              <a:gd name="connsiteX39" fmla="*/ 236632 w 1097756"/>
              <a:gd name="connsiteY39" fmla="*/ 456921 h 457166"/>
              <a:gd name="connsiteX40" fmla="*/ 231313 w 1097756"/>
              <a:gd name="connsiteY40" fmla="*/ 457166 h 457166"/>
              <a:gd name="connsiteX41" fmla="*/ 33348 w 1097756"/>
              <a:gd name="connsiteY41" fmla="*/ 457166 h 457166"/>
              <a:gd name="connsiteX42" fmla="*/ 27495 w 1097756"/>
              <a:gd name="connsiteY42" fmla="*/ 456760 h 457166"/>
              <a:gd name="connsiteX43" fmla="*/ 5504 w 1097756"/>
              <a:gd name="connsiteY43" fmla="*/ 407312 h 457166"/>
              <a:gd name="connsiteX44" fmla="*/ 120943 w 1097756"/>
              <a:gd name="connsiteY44" fmla="*/ 207885 h 457166"/>
              <a:gd name="connsiteX45" fmla="*/ 4566 w 1097756"/>
              <a:gd name="connsiteY45" fmla="*/ 47840 h 457166"/>
              <a:gd name="connsiteX46" fmla="*/ 27461 w 1097756"/>
              <a:gd name="connsiteY46" fmla="*/ 336 h 457166"/>
              <a:gd name="connsiteX47" fmla="*/ 33315 w 1097756"/>
              <a:gd name="connsiteY47" fmla="*/ 0 h 4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97756" h="457166">
                <a:moveTo>
                  <a:pt x="737210" y="0"/>
                </a:moveTo>
                <a:lnTo>
                  <a:pt x="935175" y="0"/>
                </a:lnTo>
                <a:lnTo>
                  <a:pt x="940494" y="203"/>
                </a:lnTo>
                <a:cubicBezTo>
                  <a:pt x="959451" y="1508"/>
                  <a:pt x="964826" y="12621"/>
                  <a:pt x="973136" y="24585"/>
                </a:cubicBezTo>
                <a:lnTo>
                  <a:pt x="1092606" y="188889"/>
                </a:lnTo>
                <a:cubicBezTo>
                  <a:pt x="1099960" y="199908"/>
                  <a:pt x="1099379" y="211040"/>
                  <a:pt x="1091242" y="225720"/>
                </a:cubicBezTo>
                <a:lnTo>
                  <a:pt x="974238" y="427899"/>
                </a:lnTo>
                <a:cubicBezTo>
                  <a:pt x="965928" y="442382"/>
                  <a:pt x="959484" y="455341"/>
                  <a:pt x="940527" y="456921"/>
                </a:cubicBezTo>
                <a:lnTo>
                  <a:pt x="935208" y="457166"/>
                </a:lnTo>
                <a:lnTo>
                  <a:pt x="737243" y="457166"/>
                </a:lnTo>
                <a:cubicBezTo>
                  <a:pt x="736155" y="457080"/>
                  <a:pt x="733772" y="457144"/>
                  <a:pt x="731390" y="456760"/>
                </a:cubicBezTo>
                <a:cubicBezTo>
                  <a:pt x="711946" y="454765"/>
                  <a:pt x="695262" y="432727"/>
                  <a:pt x="709399" y="407312"/>
                </a:cubicBezTo>
                <a:lnTo>
                  <a:pt x="824838" y="207885"/>
                </a:lnTo>
                <a:lnTo>
                  <a:pt x="708461" y="47840"/>
                </a:lnTo>
                <a:cubicBezTo>
                  <a:pt x="695640" y="26369"/>
                  <a:pt x="711912" y="1984"/>
                  <a:pt x="731356" y="336"/>
                </a:cubicBezTo>
                <a:cubicBezTo>
                  <a:pt x="733739" y="19"/>
                  <a:pt x="736122" y="71"/>
                  <a:pt x="737210" y="0"/>
                </a:cubicBezTo>
                <a:close/>
                <a:moveTo>
                  <a:pt x="376211" y="0"/>
                </a:moveTo>
                <a:lnTo>
                  <a:pt x="574176" y="0"/>
                </a:lnTo>
                <a:lnTo>
                  <a:pt x="579495" y="203"/>
                </a:lnTo>
                <a:cubicBezTo>
                  <a:pt x="598452" y="1508"/>
                  <a:pt x="603827" y="12621"/>
                  <a:pt x="612137" y="24585"/>
                </a:cubicBezTo>
                <a:lnTo>
                  <a:pt x="731607" y="188889"/>
                </a:lnTo>
                <a:cubicBezTo>
                  <a:pt x="738961" y="199908"/>
                  <a:pt x="738380" y="211040"/>
                  <a:pt x="730243" y="225720"/>
                </a:cubicBezTo>
                <a:lnTo>
                  <a:pt x="613239" y="427899"/>
                </a:lnTo>
                <a:cubicBezTo>
                  <a:pt x="604929" y="442382"/>
                  <a:pt x="598485" y="455341"/>
                  <a:pt x="579528" y="456921"/>
                </a:cubicBezTo>
                <a:lnTo>
                  <a:pt x="574209" y="457166"/>
                </a:lnTo>
                <a:lnTo>
                  <a:pt x="376244" y="457166"/>
                </a:lnTo>
                <a:cubicBezTo>
                  <a:pt x="375156" y="457080"/>
                  <a:pt x="372773" y="457144"/>
                  <a:pt x="370391" y="456760"/>
                </a:cubicBezTo>
                <a:cubicBezTo>
                  <a:pt x="350947" y="454765"/>
                  <a:pt x="334263" y="432727"/>
                  <a:pt x="348400" y="407312"/>
                </a:cubicBezTo>
                <a:lnTo>
                  <a:pt x="463839" y="207885"/>
                </a:lnTo>
                <a:lnTo>
                  <a:pt x="347462" y="47840"/>
                </a:lnTo>
                <a:cubicBezTo>
                  <a:pt x="334641" y="26369"/>
                  <a:pt x="350913" y="1984"/>
                  <a:pt x="370357" y="336"/>
                </a:cubicBezTo>
                <a:cubicBezTo>
                  <a:pt x="372740" y="19"/>
                  <a:pt x="375123" y="71"/>
                  <a:pt x="376211" y="0"/>
                </a:cubicBezTo>
                <a:close/>
                <a:moveTo>
                  <a:pt x="33315" y="0"/>
                </a:moveTo>
                <a:lnTo>
                  <a:pt x="231280" y="0"/>
                </a:lnTo>
                <a:lnTo>
                  <a:pt x="236599" y="203"/>
                </a:lnTo>
                <a:cubicBezTo>
                  <a:pt x="255556" y="1508"/>
                  <a:pt x="260931" y="12621"/>
                  <a:pt x="269241" y="24585"/>
                </a:cubicBezTo>
                <a:lnTo>
                  <a:pt x="388711" y="188889"/>
                </a:lnTo>
                <a:cubicBezTo>
                  <a:pt x="396065" y="199908"/>
                  <a:pt x="395484" y="211040"/>
                  <a:pt x="387347" y="225720"/>
                </a:cubicBezTo>
                <a:lnTo>
                  <a:pt x="270343" y="427899"/>
                </a:lnTo>
                <a:cubicBezTo>
                  <a:pt x="262033" y="442382"/>
                  <a:pt x="255589" y="455341"/>
                  <a:pt x="236632" y="456921"/>
                </a:cubicBezTo>
                <a:lnTo>
                  <a:pt x="231313" y="457166"/>
                </a:lnTo>
                <a:lnTo>
                  <a:pt x="33348" y="457166"/>
                </a:lnTo>
                <a:cubicBezTo>
                  <a:pt x="32260" y="457080"/>
                  <a:pt x="29877" y="457144"/>
                  <a:pt x="27495" y="456760"/>
                </a:cubicBezTo>
                <a:cubicBezTo>
                  <a:pt x="8051" y="454765"/>
                  <a:pt x="-8633" y="432727"/>
                  <a:pt x="5504" y="407312"/>
                </a:cubicBezTo>
                <a:lnTo>
                  <a:pt x="120943" y="207885"/>
                </a:lnTo>
                <a:lnTo>
                  <a:pt x="4566" y="47840"/>
                </a:lnTo>
                <a:cubicBezTo>
                  <a:pt x="-8255" y="26369"/>
                  <a:pt x="8017" y="1984"/>
                  <a:pt x="27461" y="336"/>
                </a:cubicBezTo>
                <a:cubicBezTo>
                  <a:pt x="29844" y="19"/>
                  <a:pt x="32227" y="71"/>
                  <a:pt x="33315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12529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1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827" y="7111846"/>
            <a:ext cx="5032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D74B9861-6CC2-4FC0-BE00-DD6E38A57E96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6360" y="412093"/>
            <a:ext cx="8435477" cy="704348"/>
          </a:xfrm>
          <a:prstGeom prst="rect">
            <a:avLst/>
          </a:prstGeom>
        </p:spPr>
        <p:txBody>
          <a:bodyPr lIns="90000" rIns="9000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12529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7" name="Freeform 26"/>
          <p:cNvSpPr>
            <a:spLocks noChangeAspect="1"/>
          </p:cNvSpPr>
          <p:nvPr userDrawn="1"/>
        </p:nvSpPr>
        <p:spPr>
          <a:xfrm>
            <a:off x="8793955" y="7072127"/>
            <a:ext cx="1097756" cy="457166"/>
          </a:xfrm>
          <a:custGeom>
            <a:avLst/>
            <a:gdLst>
              <a:gd name="connsiteX0" fmla="*/ 737210 w 1097756"/>
              <a:gd name="connsiteY0" fmla="*/ 0 h 457166"/>
              <a:gd name="connsiteX1" fmla="*/ 935175 w 1097756"/>
              <a:gd name="connsiteY1" fmla="*/ 0 h 457166"/>
              <a:gd name="connsiteX2" fmla="*/ 940494 w 1097756"/>
              <a:gd name="connsiteY2" fmla="*/ 203 h 457166"/>
              <a:gd name="connsiteX3" fmla="*/ 973136 w 1097756"/>
              <a:gd name="connsiteY3" fmla="*/ 24585 h 457166"/>
              <a:gd name="connsiteX4" fmla="*/ 1092606 w 1097756"/>
              <a:gd name="connsiteY4" fmla="*/ 188889 h 457166"/>
              <a:gd name="connsiteX5" fmla="*/ 1091242 w 1097756"/>
              <a:gd name="connsiteY5" fmla="*/ 225720 h 457166"/>
              <a:gd name="connsiteX6" fmla="*/ 974238 w 1097756"/>
              <a:gd name="connsiteY6" fmla="*/ 427899 h 457166"/>
              <a:gd name="connsiteX7" fmla="*/ 940527 w 1097756"/>
              <a:gd name="connsiteY7" fmla="*/ 456921 h 457166"/>
              <a:gd name="connsiteX8" fmla="*/ 935208 w 1097756"/>
              <a:gd name="connsiteY8" fmla="*/ 457166 h 457166"/>
              <a:gd name="connsiteX9" fmla="*/ 737243 w 1097756"/>
              <a:gd name="connsiteY9" fmla="*/ 457166 h 457166"/>
              <a:gd name="connsiteX10" fmla="*/ 731390 w 1097756"/>
              <a:gd name="connsiteY10" fmla="*/ 456760 h 457166"/>
              <a:gd name="connsiteX11" fmla="*/ 709399 w 1097756"/>
              <a:gd name="connsiteY11" fmla="*/ 407312 h 457166"/>
              <a:gd name="connsiteX12" fmla="*/ 824838 w 1097756"/>
              <a:gd name="connsiteY12" fmla="*/ 207885 h 457166"/>
              <a:gd name="connsiteX13" fmla="*/ 708461 w 1097756"/>
              <a:gd name="connsiteY13" fmla="*/ 47840 h 457166"/>
              <a:gd name="connsiteX14" fmla="*/ 731356 w 1097756"/>
              <a:gd name="connsiteY14" fmla="*/ 336 h 457166"/>
              <a:gd name="connsiteX15" fmla="*/ 737210 w 1097756"/>
              <a:gd name="connsiteY15" fmla="*/ 0 h 457166"/>
              <a:gd name="connsiteX16" fmla="*/ 376211 w 1097756"/>
              <a:gd name="connsiteY16" fmla="*/ 0 h 457166"/>
              <a:gd name="connsiteX17" fmla="*/ 574176 w 1097756"/>
              <a:gd name="connsiteY17" fmla="*/ 0 h 457166"/>
              <a:gd name="connsiteX18" fmla="*/ 579495 w 1097756"/>
              <a:gd name="connsiteY18" fmla="*/ 203 h 457166"/>
              <a:gd name="connsiteX19" fmla="*/ 612137 w 1097756"/>
              <a:gd name="connsiteY19" fmla="*/ 24585 h 457166"/>
              <a:gd name="connsiteX20" fmla="*/ 731607 w 1097756"/>
              <a:gd name="connsiteY20" fmla="*/ 188889 h 457166"/>
              <a:gd name="connsiteX21" fmla="*/ 730243 w 1097756"/>
              <a:gd name="connsiteY21" fmla="*/ 225720 h 457166"/>
              <a:gd name="connsiteX22" fmla="*/ 613239 w 1097756"/>
              <a:gd name="connsiteY22" fmla="*/ 427899 h 457166"/>
              <a:gd name="connsiteX23" fmla="*/ 579528 w 1097756"/>
              <a:gd name="connsiteY23" fmla="*/ 456921 h 457166"/>
              <a:gd name="connsiteX24" fmla="*/ 574209 w 1097756"/>
              <a:gd name="connsiteY24" fmla="*/ 457166 h 457166"/>
              <a:gd name="connsiteX25" fmla="*/ 376244 w 1097756"/>
              <a:gd name="connsiteY25" fmla="*/ 457166 h 457166"/>
              <a:gd name="connsiteX26" fmla="*/ 370391 w 1097756"/>
              <a:gd name="connsiteY26" fmla="*/ 456760 h 457166"/>
              <a:gd name="connsiteX27" fmla="*/ 348400 w 1097756"/>
              <a:gd name="connsiteY27" fmla="*/ 407312 h 457166"/>
              <a:gd name="connsiteX28" fmla="*/ 463839 w 1097756"/>
              <a:gd name="connsiteY28" fmla="*/ 207885 h 457166"/>
              <a:gd name="connsiteX29" fmla="*/ 347462 w 1097756"/>
              <a:gd name="connsiteY29" fmla="*/ 47840 h 457166"/>
              <a:gd name="connsiteX30" fmla="*/ 370357 w 1097756"/>
              <a:gd name="connsiteY30" fmla="*/ 336 h 457166"/>
              <a:gd name="connsiteX31" fmla="*/ 376211 w 1097756"/>
              <a:gd name="connsiteY31" fmla="*/ 0 h 457166"/>
              <a:gd name="connsiteX32" fmla="*/ 33315 w 1097756"/>
              <a:gd name="connsiteY32" fmla="*/ 0 h 457166"/>
              <a:gd name="connsiteX33" fmla="*/ 231280 w 1097756"/>
              <a:gd name="connsiteY33" fmla="*/ 0 h 457166"/>
              <a:gd name="connsiteX34" fmla="*/ 236599 w 1097756"/>
              <a:gd name="connsiteY34" fmla="*/ 203 h 457166"/>
              <a:gd name="connsiteX35" fmla="*/ 269241 w 1097756"/>
              <a:gd name="connsiteY35" fmla="*/ 24585 h 457166"/>
              <a:gd name="connsiteX36" fmla="*/ 388711 w 1097756"/>
              <a:gd name="connsiteY36" fmla="*/ 188889 h 457166"/>
              <a:gd name="connsiteX37" fmla="*/ 387347 w 1097756"/>
              <a:gd name="connsiteY37" fmla="*/ 225720 h 457166"/>
              <a:gd name="connsiteX38" fmla="*/ 270343 w 1097756"/>
              <a:gd name="connsiteY38" fmla="*/ 427899 h 457166"/>
              <a:gd name="connsiteX39" fmla="*/ 236632 w 1097756"/>
              <a:gd name="connsiteY39" fmla="*/ 456921 h 457166"/>
              <a:gd name="connsiteX40" fmla="*/ 231313 w 1097756"/>
              <a:gd name="connsiteY40" fmla="*/ 457166 h 457166"/>
              <a:gd name="connsiteX41" fmla="*/ 33348 w 1097756"/>
              <a:gd name="connsiteY41" fmla="*/ 457166 h 457166"/>
              <a:gd name="connsiteX42" fmla="*/ 27495 w 1097756"/>
              <a:gd name="connsiteY42" fmla="*/ 456760 h 457166"/>
              <a:gd name="connsiteX43" fmla="*/ 5504 w 1097756"/>
              <a:gd name="connsiteY43" fmla="*/ 407312 h 457166"/>
              <a:gd name="connsiteX44" fmla="*/ 120943 w 1097756"/>
              <a:gd name="connsiteY44" fmla="*/ 207885 h 457166"/>
              <a:gd name="connsiteX45" fmla="*/ 4566 w 1097756"/>
              <a:gd name="connsiteY45" fmla="*/ 47840 h 457166"/>
              <a:gd name="connsiteX46" fmla="*/ 27461 w 1097756"/>
              <a:gd name="connsiteY46" fmla="*/ 336 h 457166"/>
              <a:gd name="connsiteX47" fmla="*/ 33315 w 1097756"/>
              <a:gd name="connsiteY47" fmla="*/ 0 h 4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97756" h="457166">
                <a:moveTo>
                  <a:pt x="737210" y="0"/>
                </a:moveTo>
                <a:lnTo>
                  <a:pt x="935175" y="0"/>
                </a:lnTo>
                <a:lnTo>
                  <a:pt x="940494" y="203"/>
                </a:lnTo>
                <a:cubicBezTo>
                  <a:pt x="959451" y="1508"/>
                  <a:pt x="964826" y="12621"/>
                  <a:pt x="973136" y="24585"/>
                </a:cubicBezTo>
                <a:lnTo>
                  <a:pt x="1092606" y="188889"/>
                </a:lnTo>
                <a:cubicBezTo>
                  <a:pt x="1099960" y="199908"/>
                  <a:pt x="1099379" y="211040"/>
                  <a:pt x="1091242" y="225720"/>
                </a:cubicBezTo>
                <a:lnTo>
                  <a:pt x="974238" y="427899"/>
                </a:lnTo>
                <a:cubicBezTo>
                  <a:pt x="965928" y="442382"/>
                  <a:pt x="959484" y="455341"/>
                  <a:pt x="940527" y="456921"/>
                </a:cubicBezTo>
                <a:lnTo>
                  <a:pt x="935208" y="457166"/>
                </a:lnTo>
                <a:lnTo>
                  <a:pt x="737243" y="457166"/>
                </a:lnTo>
                <a:cubicBezTo>
                  <a:pt x="736155" y="457080"/>
                  <a:pt x="733772" y="457144"/>
                  <a:pt x="731390" y="456760"/>
                </a:cubicBezTo>
                <a:cubicBezTo>
                  <a:pt x="711946" y="454765"/>
                  <a:pt x="695262" y="432727"/>
                  <a:pt x="709399" y="407312"/>
                </a:cubicBezTo>
                <a:lnTo>
                  <a:pt x="824838" y="207885"/>
                </a:lnTo>
                <a:lnTo>
                  <a:pt x="708461" y="47840"/>
                </a:lnTo>
                <a:cubicBezTo>
                  <a:pt x="695640" y="26369"/>
                  <a:pt x="711912" y="1984"/>
                  <a:pt x="731356" y="336"/>
                </a:cubicBezTo>
                <a:cubicBezTo>
                  <a:pt x="733739" y="19"/>
                  <a:pt x="736122" y="71"/>
                  <a:pt x="737210" y="0"/>
                </a:cubicBezTo>
                <a:close/>
                <a:moveTo>
                  <a:pt x="376211" y="0"/>
                </a:moveTo>
                <a:lnTo>
                  <a:pt x="574176" y="0"/>
                </a:lnTo>
                <a:lnTo>
                  <a:pt x="579495" y="203"/>
                </a:lnTo>
                <a:cubicBezTo>
                  <a:pt x="598452" y="1508"/>
                  <a:pt x="603827" y="12621"/>
                  <a:pt x="612137" y="24585"/>
                </a:cubicBezTo>
                <a:lnTo>
                  <a:pt x="731607" y="188889"/>
                </a:lnTo>
                <a:cubicBezTo>
                  <a:pt x="738961" y="199908"/>
                  <a:pt x="738380" y="211040"/>
                  <a:pt x="730243" y="225720"/>
                </a:cubicBezTo>
                <a:lnTo>
                  <a:pt x="613239" y="427899"/>
                </a:lnTo>
                <a:cubicBezTo>
                  <a:pt x="604929" y="442382"/>
                  <a:pt x="598485" y="455341"/>
                  <a:pt x="579528" y="456921"/>
                </a:cubicBezTo>
                <a:lnTo>
                  <a:pt x="574209" y="457166"/>
                </a:lnTo>
                <a:lnTo>
                  <a:pt x="376244" y="457166"/>
                </a:lnTo>
                <a:cubicBezTo>
                  <a:pt x="375156" y="457080"/>
                  <a:pt x="372773" y="457144"/>
                  <a:pt x="370391" y="456760"/>
                </a:cubicBezTo>
                <a:cubicBezTo>
                  <a:pt x="350947" y="454765"/>
                  <a:pt x="334263" y="432727"/>
                  <a:pt x="348400" y="407312"/>
                </a:cubicBezTo>
                <a:lnTo>
                  <a:pt x="463839" y="207885"/>
                </a:lnTo>
                <a:lnTo>
                  <a:pt x="347462" y="47840"/>
                </a:lnTo>
                <a:cubicBezTo>
                  <a:pt x="334641" y="26369"/>
                  <a:pt x="350913" y="1984"/>
                  <a:pt x="370357" y="336"/>
                </a:cubicBezTo>
                <a:cubicBezTo>
                  <a:pt x="372740" y="19"/>
                  <a:pt x="375123" y="71"/>
                  <a:pt x="376211" y="0"/>
                </a:cubicBezTo>
                <a:close/>
                <a:moveTo>
                  <a:pt x="33315" y="0"/>
                </a:moveTo>
                <a:lnTo>
                  <a:pt x="231280" y="0"/>
                </a:lnTo>
                <a:lnTo>
                  <a:pt x="236599" y="203"/>
                </a:lnTo>
                <a:cubicBezTo>
                  <a:pt x="255556" y="1508"/>
                  <a:pt x="260931" y="12621"/>
                  <a:pt x="269241" y="24585"/>
                </a:cubicBezTo>
                <a:lnTo>
                  <a:pt x="388711" y="188889"/>
                </a:lnTo>
                <a:cubicBezTo>
                  <a:pt x="396065" y="199908"/>
                  <a:pt x="395484" y="211040"/>
                  <a:pt x="387347" y="225720"/>
                </a:cubicBezTo>
                <a:lnTo>
                  <a:pt x="270343" y="427899"/>
                </a:lnTo>
                <a:cubicBezTo>
                  <a:pt x="262033" y="442382"/>
                  <a:pt x="255589" y="455341"/>
                  <a:pt x="236632" y="456921"/>
                </a:cubicBezTo>
                <a:lnTo>
                  <a:pt x="231313" y="457166"/>
                </a:lnTo>
                <a:lnTo>
                  <a:pt x="33348" y="457166"/>
                </a:lnTo>
                <a:cubicBezTo>
                  <a:pt x="32260" y="457080"/>
                  <a:pt x="29877" y="457144"/>
                  <a:pt x="27495" y="456760"/>
                </a:cubicBezTo>
                <a:cubicBezTo>
                  <a:pt x="8051" y="454765"/>
                  <a:pt x="-8633" y="432727"/>
                  <a:pt x="5504" y="407312"/>
                </a:cubicBezTo>
                <a:lnTo>
                  <a:pt x="120943" y="207885"/>
                </a:lnTo>
                <a:lnTo>
                  <a:pt x="4566" y="47840"/>
                </a:lnTo>
                <a:cubicBezTo>
                  <a:pt x="-8255" y="26369"/>
                  <a:pt x="8017" y="1984"/>
                  <a:pt x="27461" y="336"/>
                </a:cubicBezTo>
                <a:cubicBezTo>
                  <a:pt x="29844" y="19"/>
                  <a:pt x="32227" y="71"/>
                  <a:pt x="33315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00686" y="1389071"/>
            <a:ext cx="5058000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5433125" y="1389071"/>
            <a:ext cx="5058000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86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827" y="7111846"/>
            <a:ext cx="5032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BF3CD5F1-4DB7-4EE5-ABC2-4396B775FBBE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37227" y="1389070"/>
            <a:ext cx="5058000" cy="550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GB" sz="1200" baseline="0"/>
            </a:lvl1pPr>
          </a:lstStyle>
          <a:p>
            <a:pPr marL="285750" lvl="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</a:pPr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6360" y="412093"/>
            <a:ext cx="8435477" cy="704348"/>
          </a:xfrm>
          <a:prstGeom prst="rect">
            <a:avLst/>
          </a:prstGeom>
        </p:spPr>
        <p:txBody>
          <a:bodyPr lIns="90000" rIns="9000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12529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5" name="Freeform 14"/>
          <p:cNvSpPr>
            <a:spLocks noChangeAspect="1"/>
          </p:cNvSpPr>
          <p:nvPr userDrawn="1"/>
        </p:nvSpPr>
        <p:spPr>
          <a:xfrm>
            <a:off x="8793955" y="7072127"/>
            <a:ext cx="1097756" cy="457166"/>
          </a:xfrm>
          <a:custGeom>
            <a:avLst/>
            <a:gdLst>
              <a:gd name="connsiteX0" fmla="*/ 737210 w 1097756"/>
              <a:gd name="connsiteY0" fmla="*/ 0 h 457166"/>
              <a:gd name="connsiteX1" fmla="*/ 935175 w 1097756"/>
              <a:gd name="connsiteY1" fmla="*/ 0 h 457166"/>
              <a:gd name="connsiteX2" fmla="*/ 940494 w 1097756"/>
              <a:gd name="connsiteY2" fmla="*/ 203 h 457166"/>
              <a:gd name="connsiteX3" fmla="*/ 973136 w 1097756"/>
              <a:gd name="connsiteY3" fmla="*/ 24585 h 457166"/>
              <a:gd name="connsiteX4" fmla="*/ 1092606 w 1097756"/>
              <a:gd name="connsiteY4" fmla="*/ 188889 h 457166"/>
              <a:gd name="connsiteX5" fmla="*/ 1091242 w 1097756"/>
              <a:gd name="connsiteY5" fmla="*/ 225720 h 457166"/>
              <a:gd name="connsiteX6" fmla="*/ 974238 w 1097756"/>
              <a:gd name="connsiteY6" fmla="*/ 427899 h 457166"/>
              <a:gd name="connsiteX7" fmla="*/ 940527 w 1097756"/>
              <a:gd name="connsiteY7" fmla="*/ 456921 h 457166"/>
              <a:gd name="connsiteX8" fmla="*/ 935208 w 1097756"/>
              <a:gd name="connsiteY8" fmla="*/ 457166 h 457166"/>
              <a:gd name="connsiteX9" fmla="*/ 737243 w 1097756"/>
              <a:gd name="connsiteY9" fmla="*/ 457166 h 457166"/>
              <a:gd name="connsiteX10" fmla="*/ 731390 w 1097756"/>
              <a:gd name="connsiteY10" fmla="*/ 456760 h 457166"/>
              <a:gd name="connsiteX11" fmla="*/ 709399 w 1097756"/>
              <a:gd name="connsiteY11" fmla="*/ 407312 h 457166"/>
              <a:gd name="connsiteX12" fmla="*/ 824838 w 1097756"/>
              <a:gd name="connsiteY12" fmla="*/ 207885 h 457166"/>
              <a:gd name="connsiteX13" fmla="*/ 708461 w 1097756"/>
              <a:gd name="connsiteY13" fmla="*/ 47840 h 457166"/>
              <a:gd name="connsiteX14" fmla="*/ 731356 w 1097756"/>
              <a:gd name="connsiteY14" fmla="*/ 336 h 457166"/>
              <a:gd name="connsiteX15" fmla="*/ 737210 w 1097756"/>
              <a:gd name="connsiteY15" fmla="*/ 0 h 457166"/>
              <a:gd name="connsiteX16" fmla="*/ 376211 w 1097756"/>
              <a:gd name="connsiteY16" fmla="*/ 0 h 457166"/>
              <a:gd name="connsiteX17" fmla="*/ 574176 w 1097756"/>
              <a:gd name="connsiteY17" fmla="*/ 0 h 457166"/>
              <a:gd name="connsiteX18" fmla="*/ 579495 w 1097756"/>
              <a:gd name="connsiteY18" fmla="*/ 203 h 457166"/>
              <a:gd name="connsiteX19" fmla="*/ 612137 w 1097756"/>
              <a:gd name="connsiteY19" fmla="*/ 24585 h 457166"/>
              <a:gd name="connsiteX20" fmla="*/ 731607 w 1097756"/>
              <a:gd name="connsiteY20" fmla="*/ 188889 h 457166"/>
              <a:gd name="connsiteX21" fmla="*/ 730243 w 1097756"/>
              <a:gd name="connsiteY21" fmla="*/ 225720 h 457166"/>
              <a:gd name="connsiteX22" fmla="*/ 613239 w 1097756"/>
              <a:gd name="connsiteY22" fmla="*/ 427899 h 457166"/>
              <a:gd name="connsiteX23" fmla="*/ 579528 w 1097756"/>
              <a:gd name="connsiteY23" fmla="*/ 456921 h 457166"/>
              <a:gd name="connsiteX24" fmla="*/ 574209 w 1097756"/>
              <a:gd name="connsiteY24" fmla="*/ 457166 h 457166"/>
              <a:gd name="connsiteX25" fmla="*/ 376244 w 1097756"/>
              <a:gd name="connsiteY25" fmla="*/ 457166 h 457166"/>
              <a:gd name="connsiteX26" fmla="*/ 370391 w 1097756"/>
              <a:gd name="connsiteY26" fmla="*/ 456760 h 457166"/>
              <a:gd name="connsiteX27" fmla="*/ 348400 w 1097756"/>
              <a:gd name="connsiteY27" fmla="*/ 407312 h 457166"/>
              <a:gd name="connsiteX28" fmla="*/ 463839 w 1097756"/>
              <a:gd name="connsiteY28" fmla="*/ 207885 h 457166"/>
              <a:gd name="connsiteX29" fmla="*/ 347462 w 1097756"/>
              <a:gd name="connsiteY29" fmla="*/ 47840 h 457166"/>
              <a:gd name="connsiteX30" fmla="*/ 370357 w 1097756"/>
              <a:gd name="connsiteY30" fmla="*/ 336 h 457166"/>
              <a:gd name="connsiteX31" fmla="*/ 376211 w 1097756"/>
              <a:gd name="connsiteY31" fmla="*/ 0 h 457166"/>
              <a:gd name="connsiteX32" fmla="*/ 33315 w 1097756"/>
              <a:gd name="connsiteY32" fmla="*/ 0 h 457166"/>
              <a:gd name="connsiteX33" fmla="*/ 231280 w 1097756"/>
              <a:gd name="connsiteY33" fmla="*/ 0 h 457166"/>
              <a:gd name="connsiteX34" fmla="*/ 236599 w 1097756"/>
              <a:gd name="connsiteY34" fmla="*/ 203 h 457166"/>
              <a:gd name="connsiteX35" fmla="*/ 269241 w 1097756"/>
              <a:gd name="connsiteY35" fmla="*/ 24585 h 457166"/>
              <a:gd name="connsiteX36" fmla="*/ 388711 w 1097756"/>
              <a:gd name="connsiteY36" fmla="*/ 188889 h 457166"/>
              <a:gd name="connsiteX37" fmla="*/ 387347 w 1097756"/>
              <a:gd name="connsiteY37" fmla="*/ 225720 h 457166"/>
              <a:gd name="connsiteX38" fmla="*/ 270343 w 1097756"/>
              <a:gd name="connsiteY38" fmla="*/ 427899 h 457166"/>
              <a:gd name="connsiteX39" fmla="*/ 236632 w 1097756"/>
              <a:gd name="connsiteY39" fmla="*/ 456921 h 457166"/>
              <a:gd name="connsiteX40" fmla="*/ 231313 w 1097756"/>
              <a:gd name="connsiteY40" fmla="*/ 457166 h 457166"/>
              <a:gd name="connsiteX41" fmla="*/ 33348 w 1097756"/>
              <a:gd name="connsiteY41" fmla="*/ 457166 h 457166"/>
              <a:gd name="connsiteX42" fmla="*/ 27495 w 1097756"/>
              <a:gd name="connsiteY42" fmla="*/ 456760 h 457166"/>
              <a:gd name="connsiteX43" fmla="*/ 5504 w 1097756"/>
              <a:gd name="connsiteY43" fmla="*/ 407312 h 457166"/>
              <a:gd name="connsiteX44" fmla="*/ 120943 w 1097756"/>
              <a:gd name="connsiteY44" fmla="*/ 207885 h 457166"/>
              <a:gd name="connsiteX45" fmla="*/ 4566 w 1097756"/>
              <a:gd name="connsiteY45" fmla="*/ 47840 h 457166"/>
              <a:gd name="connsiteX46" fmla="*/ 27461 w 1097756"/>
              <a:gd name="connsiteY46" fmla="*/ 336 h 457166"/>
              <a:gd name="connsiteX47" fmla="*/ 33315 w 1097756"/>
              <a:gd name="connsiteY47" fmla="*/ 0 h 4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97756" h="457166">
                <a:moveTo>
                  <a:pt x="737210" y="0"/>
                </a:moveTo>
                <a:lnTo>
                  <a:pt x="935175" y="0"/>
                </a:lnTo>
                <a:lnTo>
                  <a:pt x="940494" y="203"/>
                </a:lnTo>
                <a:cubicBezTo>
                  <a:pt x="959451" y="1508"/>
                  <a:pt x="964826" y="12621"/>
                  <a:pt x="973136" y="24585"/>
                </a:cubicBezTo>
                <a:lnTo>
                  <a:pt x="1092606" y="188889"/>
                </a:lnTo>
                <a:cubicBezTo>
                  <a:pt x="1099960" y="199908"/>
                  <a:pt x="1099379" y="211040"/>
                  <a:pt x="1091242" y="225720"/>
                </a:cubicBezTo>
                <a:lnTo>
                  <a:pt x="974238" y="427899"/>
                </a:lnTo>
                <a:cubicBezTo>
                  <a:pt x="965928" y="442382"/>
                  <a:pt x="959484" y="455341"/>
                  <a:pt x="940527" y="456921"/>
                </a:cubicBezTo>
                <a:lnTo>
                  <a:pt x="935208" y="457166"/>
                </a:lnTo>
                <a:lnTo>
                  <a:pt x="737243" y="457166"/>
                </a:lnTo>
                <a:cubicBezTo>
                  <a:pt x="736155" y="457080"/>
                  <a:pt x="733772" y="457144"/>
                  <a:pt x="731390" y="456760"/>
                </a:cubicBezTo>
                <a:cubicBezTo>
                  <a:pt x="711946" y="454765"/>
                  <a:pt x="695262" y="432727"/>
                  <a:pt x="709399" y="407312"/>
                </a:cubicBezTo>
                <a:lnTo>
                  <a:pt x="824838" y="207885"/>
                </a:lnTo>
                <a:lnTo>
                  <a:pt x="708461" y="47840"/>
                </a:lnTo>
                <a:cubicBezTo>
                  <a:pt x="695640" y="26369"/>
                  <a:pt x="711912" y="1984"/>
                  <a:pt x="731356" y="336"/>
                </a:cubicBezTo>
                <a:cubicBezTo>
                  <a:pt x="733739" y="19"/>
                  <a:pt x="736122" y="71"/>
                  <a:pt x="737210" y="0"/>
                </a:cubicBezTo>
                <a:close/>
                <a:moveTo>
                  <a:pt x="376211" y="0"/>
                </a:moveTo>
                <a:lnTo>
                  <a:pt x="574176" y="0"/>
                </a:lnTo>
                <a:lnTo>
                  <a:pt x="579495" y="203"/>
                </a:lnTo>
                <a:cubicBezTo>
                  <a:pt x="598452" y="1508"/>
                  <a:pt x="603827" y="12621"/>
                  <a:pt x="612137" y="24585"/>
                </a:cubicBezTo>
                <a:lnTo>
                  <a:pt x="731607" y="188889"/>
                </a:lnTo>
                <a:cubicBezTo>
                  <a:pt x="738961" y="199908"/>
                  <a:pt x="738380" y="211040"/>
                  <a:pt x="730243" y="225720"/>
                </a:cubicBezTo>
                <a:lnTo>
                  <a:pt x="613239" y="427899"/>
                </a:lnTo>
                <a:cubicBezTo>
                  <a:pt x="604929" y="442382"/>
                  <a:pt x="598485" y="455341"/>
                  <a:pt x="579528" y="456921"/>
                </a:cubicBezTo>
                <a:lnTo>
                  <a:pt x="574209" y="457166"/>
                </a:lnTo>
                <a:lnTo>
                  <a:pt x="376244" y="457166"/>
                </a:lnTo>
                <a:cubicBezTo>
                  <a:pt x="375156" y="457080"/>
                  <a:pt x="372773" y="457144"/>
                  <a:pt x="370391" y="456760"/>
                </a:cubicBezTo>
                <a:cubicBezTo>
                  <a:pt x="350947" y="454765"/>
                  <a:pt x="334263" y="432727"/>
                  <a:pt x="348400" y="407312"/>
                </a:cubicBezTo>
                <a:lnTo>
                  <a:pt x="463839" y="207885"/>
                </a:lnTo>
                <a:lnTo>
                  <a:pt x="347462" y="47840"/>
                </a:lnTo>
                <a:cubicBezTo>
                  <a:pt x="334641" y="26369"/>
                  <a:pt x="350913" y="1984"/>
                  <a:pt x="370357" y="336"/>
                </a:cubicBezTo>
                <a:cubicBezTo>
                  <a:pt x="372740" y="19"/>
                  <a:pt x="375123" y="71"/>
                  <a:pt x="376211" y="0"/>
                </a:cubicBezTo>
                <a:close/>
                <a:moveTo>
                  <a:pt x="33315" y="0"/>
                </a:moveTo>
                <a:lnTo>
                  <a:pt x="231280" y="0"/>
                </a:lnTo>
                <a:lnTo>
                  <a:pt x="236599" y="203"/>
                </a:lnTo>
                <a:cubicBezTo>
                  <a:pt x="255556" y="1508"/>
                  <a:pt x="260931" y="12621"/>
                  <a:pt x="269241" y="24585"/>
                </a:cubicBezTo>
                <a:lnTo>
                  <a:pt x="388711" y="188889"/>
                </a:lnTo>
                <a:cubicBezTo>
                  <a:pt x="396065" y="199908"/>
                  <a:pt x="395484" y="211040"/>
                  <a:pt x="387347" y="225720"/>
                </a:cubicBezTo>
                <a:lnTo>
                  <a:pt x="270343" y="427899"/>
                </a:lnTo>
                <a:cubicBezTo>
                  <a:pt x="262033" y="442382"/>
                  <a:pt x="255589" y="455341"/>
                  <a:pt x="236632" y="456921"/>
                </a:cubicBezTo>
                <a:lnTo>
                  <a:pt x="231313" y="457166"/>
                </a:lnTo>
                <a:lnTo>
                  <a:pt x="33348" y="457166"/>
                </a:lnTo>
                <a:cubicBezTo>
                  <a:pt x="32260" y="457080"/>
                  <a:pt x="29877" y="457144"/>
                  <a:pt x="27495" y="456760"/>
                </a:cubicBezTo>
                <a:cubicBezTo>
                  <a:pt x="8051" y="454765"/>
                  <a:pt x="-8633" y="432727"/>
                  <a:pt x="5504" y="407312"/>
                </a:cubicBezTo>
                <a:lnTo>
                  <a:pt x="120943" y="207885"/>
                </a:lnTo>
                <a:lnTo>
                  <a:pt x="4566" y="47840"/>
                </a:lnTo>
                <a:cubicBezTo>
                  <a:pt x="-8255" y="26369"/>
                  <a:pt x="8017" y="1984"/>
                  <a:pt x="27461" y="336"/>
                </a:cubicBezTo>
                <a:cubicBezTo>
                  <a:pt x="29844" y="19"/>
                  <a:pt x="32227" y="71"/>
                  <a:pt x="33315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00686" y="1389071"/>
            <a:ext cx="5058000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987827" y="7111846"/>
            <a:ext cx="5032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500" smtClean="0">
                <a:solidFill>
                  <a:schemeClr val="bg1"/>
                </a:solidFill>
              </a:defRPr>
            </a:lvl1pPr>
          </a:lstStyle>
          <a:p>
            <a:pPr algn="r"/>
            <a:fld id="{356FDCE4-0AD2-4190-9940-3851743DA228}" type="datetime4">
              <a:rPr lang="en-GB" smtClean="0"/>
              <a:t>03 September 2018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56360" y="412093"/>
            <a:ext cx="8435477" cy="704348"/>
          </a:xfrm>
          <a:prstGeom prst="rect">
            <a:avLst/>
          </a:prstGeom>
        </p:spPr>
        <p:txBody>
          <a:bodyPr lIns="90000" rIns="9000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Freeform 23"/>
          <p:cNvSpPr>
            <a:spLocks noChangeAspect="1"/>
          </p:cNvSpPr>
          <p:nvPr userDrawn="1"/>
        </p:nvSpPr>
        <p:spPr>
          <a:xfrm>
            <a:off x="8793955" y="7072127"/>
            <a:ext cx="1097756" cy="457166"/>
          </a:xfrm>
          <a:custGeom>
            <a:avLst/>
            <a:gdLst>
              <a:gd name="connsiteX0" fmla="*/ 737210 w 1097756"/>
              <a:gd name="connsiteY0" fmla="*/ 0 h 457166"/>
              <a:gd name="connsiteX1" fmla="*/ 935175 w 1097756"/>
              <a:gd name="connsiteY1" fmla="*/ 0 h 457166"/>
              <a:gd name="connsiteX2" fmla="*/ 940494 w 1097756"/>
              <a:gd name="connsiteY2" fmla="*/ 203 h 457166"/>
              <a:gd name="connsiteX3" fmla="*/ 973136 w 1097756"/>
              <a:gd name="connsiteY3" fmla="*/ 24585 h 457166"/>
              <a:gd name="connsiteX4" fmla="*/ 1092606 w 1097756"/>
              <a:gd name="connsiteY4" fmla="*/ 188889 h 457166"/>
              <a:gd name="connsiteX5" fmla="*/ 1091242 w 1097756"/>
              <a:gd name="connsiteY5" fmla="*/ 225720 h 457166"/>
              <a:gd name="connsiteX6" fmla="*/ 974238 w 1097756"/>
              <a:gd name="connsiteY6" fmla="*/ 427899 h 457166"/>
              <a:gd name="connsiteX7" fmla="*/ 940527 w 1097756"/>
              <a:gd name="connsiteY7" fmla="*/ 456921 h 457166"/>
              <a:gd name="connsiteX8" fmla="*/ 935208 w 1097756"/>
              <a:gd name="connsiteY8" fmla="*/ 457166 h 457166"/>
              <a:gd name="connsiteX9" fmla="*/ 737243 w 1097756"/>
              <a:gd name="connsiteY9" fmla="*/ 457166 h 457166"/>
              <a:gd name="connsiteX10" fmla="*/ 731390 w 1097756"/>
              <a:gd name="connsiteY10" fmla="*/ 456760 h 457166"/>
              <a:gd name="connsiteX11" fmla="*/ 709399 w 1097756"/>
              <a:gd name="connsiteY11" fmla="*/ 407312 h 457166"/>
              <a:gd name="connsiteX12" fmla="*/ 824838 w 1097756"/>
              <a:gd name="connsiteY12" fmla="*/ 207885 h 457166"/>
              <a:gd name="connsiteX13" fmla="*/ 708461 w 1097756"/>
              <a:gd name="connsiteY13" fmla="*/ 47840 h 457166"/>
              <a:gd name="connsiteX14" fmla="*/ 731356 w 1097756"/>
              <a:gd name="connsiteY14" fmla="*/ 336 h 457166"/>
              <a:gd name="connsiteX15" fmla="*/ 737210 w 1097756"/>
              <a:gd name="connsiteY15" fmla="*/ 0 h 457166"/>
              <a:gd name="connsiteX16" fmla="*/ 376211 w 1097756"/>
              <a:gd name="connsiteY16" fmla="*/ 0 h 457166"/>
              <a:gd name="connsiteX17" fmla="*/ 574176 w 1097756"/>
              <a:gd name="connsiteY17" fmla="*/ 0 h 457166"/>
              <a:gd name="connsiteX18" fmla="*/ 579495 w 1097756"/>
              <a:gd name="connsiteY18" fmla="*/ 203 h 457166"/>
              <a:gd name="connsiteX19" fmla="*/ 612137 w 1097756"/>
              <a:gd name="connsiteY19" fmla="*/ 24585 h 457166"/>
              <a:gd name="connsiteX20" fmla="*/ 731607 w 1097756"/>
              <a:gd name="connsiteY20" fmla="*/ 188889 h 457166"/>
              <a:gd name="connsiteX21" fmla="*/ 730243 w 1097756"/>
              <a:gd name="connsiteY21" fmla="*/ 225720 h 457166"/>
              <a:gd name="connsiteX22" fmla="*/ 613239 w 1097756"/>
              <a:gd name="connsiteY22" fmla="*/ 427899 h 457166"/>
              <a:gd name="connsiteX23" fmla="*/ 579528 w 1097756"/>
              <a:gd name="connsiteY23" fmla="*/ 456921 h 457166"/>
              <a:gd name="connsiteX24" fmla="*/ 574209 w 1097756"/>
              <a:gd name="connsiteY24" fmla="*/ 457166 h 457166"/>
              <a:gd name="connsiteX25" fmla="*/ 376244 w 1097756"/>
              <a:gd name="connsiteY25" fmla="*/ 457166 h 457166"/>
              <a:gd name="connsiteX26" fmla="*/ 370391 w 1097756"/>
              <a:gd name="connsiteY26" fmla="*/ 456760 h 457166"/>
              <a:gd name="connsiteX27" fmla="*/ 348400 w 1097756"/>
              <a:gd name="connsiteY27" fmla="*/ 407312 h 457166"/>
              <a:gd name="connsiteX28" fmla="*/ 463839 w 1097756"/>
              <a:gd name="connsiteY28" fmla="*/ 207885 h 457166"/>
              <a:gd name="connsiteX29" fmla="*/ 347462 w 1097756"/>
              <a:gd name="connsiteY29" fmla="*/ 47840 h 457166"/>
              <a:gd name="connsiteX30" fmla="*/ 370357 w 1097756"/>
              <a:gd name="connsiteY30" fmla="*/ 336 h 457166"/>
              <a:gd name="connsiteX31" fmla="*/ 376211 w 1097756"/>
              <a:gd name="connsiteY31" fmla="*/ 0 h 457166"/>
              <a:gd name="connsiteX32" fmla="*/ 33315 w 1097756"/>
              <a:gd name="connsiteY32" fmla="*/ 0 h 457166"/>
              <a:gd name="connsiteX33" fmla="*/ 231280 w 1097756"/>
              <a:gd name="connsiteY33" fmla="*/ 0 h 457166"/>
              <a:gd name="connsiteX34" fmla="*/ 236599 w 1097756"/>
              <a:gd name="connsiteY34" fmla="*/ 203 h 457166"/>
              <a:gd name="connsiteX35" fmla="*/ 269241 w 1097756"/>
              <a:gd name="connsiteY35" fmla="*/ 24585 h 457166"/>
              <a:gd name="connsiteX36" fmla="*/ 388711 w 1097756"/>
              <a:gd name="connsiteY36" fmla="*/ 188889 h 457166"/>
              <a:gd name="connsiteX37" fmla="*/ 387347 w 1097756"/>
              <a:gd name="connsiteY37" fmla="*/ 225720 h 457166"/>
              <a:gd name="connsiteX38" fmla="*/ 270343 w 1097756"/>
              <a:gd name="connsiteY38" fmla="*/ 427899 h 457166"/>
              <a:gd name="connsiteX39" fmla="*/ 236632 w 1097756"/>
              <a:gd name="connsiteY39" fmla="*/ 456921 h 457166"/>
              <a:gd name="connsiteX40" fmla="*/ 231313 w 1097756"/>
              <a:gd name="connsiteY40" fmla="*/ 457166 h 457166"/>
              <a:gd name="connsiteX41" fmla="*/ 33348 w 1097756"/>
              <a:gd name="connsiteY41" fmla="*/ 457166 h 457166"/>
              <a:gd name="connsiteX42" fmla="*/ 27495 w 1097756"/>
              <a:gd name="connsiteY42" fmla="*/ 456760 h 457166"/>
              <a:gd name="connsiteX43" fmla="*/ 5504 w 1097756"/>
              <a:gd name="connsiteY43" fmla="*/ 407312 h 457166"/>
              <a:gd name="connsiteX44" fmla="*/ 120943 w 1097756"/>
              <a:gd name="connsiteY44" fmla="*/ 207885 h 457166"/>
              <a:gd name="connsiteX45" fmla="*/ 4566 w 1097756"/>
              <a:gd name="connsiteY45" fmla="*/ 47840 h 457166"/>
              <a:gd name="connsiteX46" fmla="*/ 27461 w 1097756"/>
              <a:gd name="connsiteY46" fmla="*/ 336 h 457166"/>
              <a:gd name="connsiteX47" fmla="*/ 33315 w 1097756"/>
              <a:gd name="connsiteY47" fmla="*/ 0 h 45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97756" h="457166">
                <a:moveTo>
                  <a:pt x="737210" y="0"/>
                </a:moveTo>
                <a:lnTo>
                  <a:pt x="935175" y="0"/>
                </a:lnTo>
                <a:lnTo>
                  <a:pt x="940494" y="203"/>
                </a:lnTo>
                <a:cubicBezTo>
                  <a:pt x="959451" y="1508"/>
                  <a:pt x="964826" y="12621"/>
                  <a:pt x="973136" y="24585"/>
                </a:cubicBezTo>
                <a:lnTo>
                  <a:pt x="1092606" y="188889"/>
                </a:lnTo>
                <a:cubicBezTo>
                  <a:pt x="1099960" y="199908"/>
                  <a:pt x="1099379" y="211040"/>
                  <a:pt x="1091242" y="225720"/>
                </a:cubicBezTo>
                <a:lnTo>
                  <a:pt x="974238" y="427899"/>
                </a:lnTo>
                <a:cubicBezTo>
                  <a:pt x="965928" y="442382"/>
                  <a:pt x="959484" y="455341"/>
                  <a:pt x="940527" y="456921"/>
                </a:cubicBezTo>
                <a:lnTo>
                  <a:pt x="935208" y="457166"/>
                </a:lnTo>
                <a:lnTo>
                  <a:pt x="737243" y="457166"/>
                </a:lnTo>
                <a:cubicBezTo>
                  <a:pt x="736155" y="457080"/>
                  <a:pt x="733772" y="457144"/>
                  <a:pt x="731390" y="456760"/>
                </a:cubicBezTo>
                <a:cubicBezTo>
                  <a:pt x="711946" y="454765"/>
                  <a:pt x="695262" y="432727"/>
                  <a:pt x="709399" y="407312"/>
                </a:cubicBezTo>
                <a:lnTo>
                  <a:pt x="824838" y="207885"/>
                </a:lnTo>
                <a:lnTo>
                  <a:pt x="708461" y="47840"/>
                </a:lnTo>
                <a:cubicBezTo>
                  <a:pt x="695640" y="26369"/>
                  <a:pt x="711912" y="1984"/>
                  <a:pt x="731356" y="336"/>
                </a:cubicBezTo>
                <a:cubicBezTo>
                  <a:pt x="733739" y="19"/>
                  <a:pt x="736122" y="71"/>
                  <a:pt x="737210" y="0"/>
                </a:cubicBezTo>
                <a:close/>
                <a:moveTo>
                  <a:pt x="376211" y="0"/>
                </a:moveTo>
                <a:lnTo>
                  <a:pt x="574176" y="0"/>
                </a:lnTo>
                <a:lnTo>
                  <a:pt x="579495" y="203"/>
                </a:lnTo>
                <a:cubicBezTo>
                  <a:pt x="598452" y="1508"/>
                  <a:pt x="603827" y="12621"/>
                  <a:pt x="612137" y="24585"/>
                </a:cubicBezTo>
                <a:lnTo>
                  <a:pt x="731607" y="188889"/>
                </a:lnTo>
                <a:cubicBezTo>
                  <a:pt x="738961" y="199908"/>
                  <a:pt x="738380" y="211040"/>
                  <a:pt x="730243" y="225720"/>
                </a:cubicBezTo>
                <a:lnTo>
                  <a:pt x="613239" y="427899"/>
                </a:lnTo>
                <a:cubicBezTo>
                  <a:pt x="604929" y="442382"/>
                  <a:pt x="598485" y="455341"/>
                  <a:pt x="579528" y="456921"/>
                </a:cubicBezTo>
                <a:lnTo>
                  <a:pt x="574209" y="457166"/>
                </a:lnTo>
                <a:lnTo>
                  <a:pt x="376244" y="457166"/>
                </a:lnTo>
                <a:cubicBezTo>
                  <a:pt x="375156" y="457080"/>
                  <a:pt x="372773" y="457144"/>
                  <a:pt x="370391" y="456760"/>
                </a:cubicBezTo>
                <a:cubicBezTo>
                  <a:pt x="350947" y="454765"/>
                  <a:pt x="334263" y="432727"/>
                  <a:pt x="348400" y="407312"/>
                </a:cubicBezTo>
                <a:lnTo>
                  <a:pt x="463839" y="207885"/>
                </a:lnTo>
                <a:lnTo>
                  <a:pt x="347462" y="47840"/>
                </a:lnTo>
                <a:cubicBezTo>
                  <a:pt x="334641" y="26369"/>
                  <a:pt x="350913" y="1984"/>
                  <a:pt x="370357" y="336"/>
                </a:cubicBezTo>
                <a:cubicBezTo>
                  <a:pt x="372740" y="19"/>
                  <a:pt x="375123" y="71"/>
                  <a:pt x="376211" y="0"/>
                </a:cubicBezTo>
                <a:close/>
                <a:moveTo>
                  <a:pt x="33315" y="0"/>
                </a:moveTo>
                <a:lnTo>
                  <a:pt x="231280" y="0"/>
                </a:lnTo>
                <a:lnTo>
                  <a:pt x="236599" y="203"/>
                </a:lnTo>
                <a:cubicBezTo>
                  <a:pt x="255556" y="1508"/>
                  <a:pt x="260931" y="12621"/>
                  <a:pt x="269241" y="24585"/>
                </a:cubicBezTo>
                <a:lnTo>
                  <a:pt x="388711" y="188889"/>
                </a:lnTo>
                <a:cubicBezTo>
                  <a:pt x="396065" y="199908"/>
                  <a:pt x="395484" y="211040"/>
                  <a:pt x="387347" y="225720"/>
                </a:cubicBezTo>
                <a:lnTo>
                  <a:pt x="270343" y="427899"/>
                </a:lnTo>
                <a:cubicBezTo>
                  <a:pt x="262033" y="442382"/>
                  <a:pt x="255589" y="455341"/>
                  <a:pt x="236632" y="456921"/>
                </a:cubicBezTo>
                <a:lnTo>
                  <a:pt x="231313" y="457166"/>
                </a:lnTo>
                <a:lnTo>
                  <a:pt x="33348" y="457166"/>
                </a:lnTo>
                <a:cubicBezTo>
                  <a:pt x="32260" y="457080"/>
                  <a:pt x="29877" y="457144"/>
                  <a:pt x="27495" y="456760"/>
                </a:cubicBezTo>
                <a:cubicBezTo>
                  <a:pt x="8051" y="454765"/>
                  <a:pt x="-8633" y="432727"/>
                  <a:pt x="5504" y="407312"/>
                </a:cubicBezTo>
                <a:lnTo>
                  <a:pt x="120943" y="207885"/>
                </a:lnTo>
                <a:lnTo>
                  <a:pt x="4566" y="47840"/>
                </a:lnTo>
                <a:cubicBezTo>
                  <a:pt x="-8255" y="26369"/>
                  <a:pt x="8017" y="1984"/>
                  <a:pt x="27461" y="336"/>
                </a:cubicBezTo>
                <a:cubicBezTo>
                  <a:pt x="29844" y="19"/>
                  <a:pt x="32227" y="71"/>
                  <a:pt x="33315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7020257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1252921"/>
            <a:ext cx="106918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627085" y="7111847"/>
            <a:ext cx="5437642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GB" sz="1100" baseline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987828" y="7116972"/>
            <a:ext cx="50401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fld id="{ED90C7D8-A463-4D44-A44E-FDAAFD65B625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200686" y="1389071"/>
            <a:ext cx="3308400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/>
          </p:nvPr>
        </p:nvSpPr>
        <p:spPr>
          <a:xfrm>
            <a:off x="7183437" y="1389071"/>
            <a:ext cx="3308400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3691706" y="1389071"/>
            <a:ext cx="3308400" cy="550702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200" baseline="0">
                <a:solidFill>
                  <a:schemeClr val="tx1"/>
                </a:solidFill>
              </a:defRPr>
            </a:lvl1pPr>
            <a:lvl2pPr marL="6120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200">
                <a:solidFill>
                  <a:schemeClr val="tx1"/>
                </a:solidFill>
              </a:defRPr>
            </a:lvl2pPr>
            <a:lvl3pPr marL="864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1116000" indent="-162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4pPr>
            <a:lvl5pPr marL="1332000" indent="-1440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77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0" y="225424"/>
            <a:ext cx="1375303" cy="8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7" r:id="rId9"/>
    <p:sldLayoutId id="2147483668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68361"/>
            <a:ext cx="10691813" cy="575183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DfT 2015 Corporate Visual Identity: Colour palette</a:t>
            </a:r>
            <a:endParaRPr lang="en-GB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>
          <a:xfrm>
            <a:off x="8682571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B3D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4" name="Freeform 23"/>
          <p:cNvSpPr>
            <a:spLocks noChangeAspect="1"/>
          </p:cNvSpPr>
          <p:nvPr/>
        </p:nvSpPr>
        <p:spPr>
          <a:xfrm>
            <a:off x="7687728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99D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697151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66B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6" name="Freeform 25"/>
          <p:cNvSpPr>
            <a:spLocks noChangeAspect="1"/>
          </p:cNvSpPr>
          <p:nvPr/>
        </p:nvSpPr>
        <p:spPr>
          <a:xfrm>
            <a:off x="5692674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009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5033" y="2105246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355</a:t>
            </a:r>
          </a:p>
          <a:p>
            <a:r>
              <a:rPr lang="en-GB" sz="800" dirty="0">
                <a:solidFill>
                  <a:schemeClr val="bg1"/>
                </a:solidFill>
              </a:rPr>
              <a:t>C94 M4 Y100 K1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R0 G149 B59</a:t>
            </a:r>
          </a:p>
          <a:p>
            <a:r>
              <a:rPr lang="en-GB" sz="800" dirty="0">
                <a:solidFill>
                  <a:schemeClr val="bg1"/>
                </a:solidFill>
              </a:rPr>
              <a:t>#009536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97151" y="2228356"/>
            <a:ext cx="9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R102 G191 B137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#66BF89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7728" y="2228356"/>
            <a:ext cx="10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R153 G213 B177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#99D5B1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82571" y="2228356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R179 G233 B196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#B3E9C4</a:t>
            </a:r>
          </a:p>
        </p:txBody>
      </p:sp>
      <p:sp>
        <p:nvSpPr>
          <p:cNvPr id="43" name="Freeform 42"/>
          <p:cNvSpPr>
            <a:spLocks noChangeAspect="1"/>
          </p:cNvSpPr>
          <p:nvPr/>
        </p:nvSpPr>
        <p:spPr>
          <a:xfrm>
            <a:off x="8682571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F2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4" name="Freeform 43"/>
          <p:cNvSpPr>
            <a:spLocks noChangeAspect="1"/>
          </p:cNvSpPr>
          <p:nvPr/>
        </p:nvSpPr>
        <p:spPr>
          <a:xfrm>
            <a:off x="7687728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DB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Freeform 45"/>
          <p:cNvSpPr>
            <a:spLocks noChangeAspect="1"/>
          </p:cNvSpPr>
          <p:nvPr/>
        </p:nvSpPr>
        <p:spPr>
          <a:xfrm>
            <a:off x="6697151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4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>
            <a:off x="5692674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D25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05033" y="3519266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159</a:t>
            </a:r>
          </a:p>
          <a:p>
            <a:r>
              <a:rPr lang="en-GB" sz="800" dirty="0">
                <a:solidFill>
                  <a:schemeClr val="bg1"/>
                </a:solidFill>
              </a:rPr>
              <a:t>C14 M71 Y99 K3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R210 G95 B21</a:t>
            </a:r>
          </a:p>
          <a:p>
            <a:r>
              <a:rPr lang="en-GB" sz="800" dirty="0" smtClean="0">
                <a:solidFill>
                  <a:schemeClr val="bg1"/>
                </a:solidFill>
              </a:rPr>
              <a:t>#D25F15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7151" y="3642376"/>
            <a:ext cx="9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R228 G159 B115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#E49F73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87728" y="3642376"/>
            <a:ext cx="102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R237 G191 B161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82571" y="3642376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R242 G207 B185</a:t>
            </a:r>
          </a:p>
        </p:txBody>
      </p:sp>
      <p:sp>
        <p:nvSpPr>
          <p:cNvPr id="70" name="Freeform 69"/>
          <p:cNvSpPr>
            <a:spLocks noChangeAspect="1"/>
          </p:cNvSpPr>
          <p:nvPr/>
        </p:nvSpPr>
        <p:spPr>
          <a:xfrm>
            <a:off x="8682571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D0E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1" name="Freeform 70"/>
          <p:cNvSpPr>
            <a:spLocks noChangeAspect="1"/>
          </p:cNvSpPr>
          <p:nvPr/>
        </p:nvSpPr>
        <p:spPr>
          <a:xfrm>
            <a:off x="7687728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0D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2" name="Freeform 71"/>
          <p:cNvSpPr>
            <a:spLocks noChangeAspect="1"/>
          </p:cNvSpPr>
          <p:nvPr/>
        </p:nvSpPr>
        <p:spPr>
          <a:xfrm>
            <a:off x="6697151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A1C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3" name="Freeform 72"/>
          <p:cNvSpPr>
            <a:spLocks noChangeAspect="1"/>
          </p:cNvSpPr>
          <p:nvPr/>
        </p:nvSpPr>
        <p:spPr>
          <a:xfrm>
            <a:off x="5692674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62A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05033" y="4914433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369</a:t>
            </a:r>
          </a:p>
          <a:p>
            <a:r>
              <a:rPr lang="en-GB" sz="800" dirty="0">
                <a:solidFill>
                  <a:schemeClr val="bg1"/>
                </a:solidFill>
              </a:rPr>
              <a:t>C67 M8 Y100 K1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R98 G167 B15</a:t>
            </a:r>
          </a:p>
          <a:p>
            <a:r>
              <a:rPr lang="en-GB" sz="800" dirty="0">
                <a:solidFill>
                  <a:schemeClr val="bg1"/>
                </a:solidFill>
              </a:rPr>
              <a:t>#</a:t>
            </a:r>
            <a:r>
              <a:rPr lang="en-GB" sz="800" dirty="0" smtClean="0">
                <a:solidFill>
                  <a:schemeClr val="bg1"/>
                </a:solidFill>
              </a:rPr>
              <a:t>62A70F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97151" y="5037543"/>
            <a:ext cx="99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R161 G202 B111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87728" y="5037543"/>
            <a:ext cx="102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R192 G220 B159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682571" y="5037543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R208 G229 B183</a:t>
            </a:r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3378717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B3D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ChangeAspect="1"/>
          </p:cNvSpPr>
          <p:nvPr/>
        </p:nvSpPr>
        <p:spPr>
          <a:xfrm>
            <a:off x="2383874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66A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ChangeAspect="1"/>
          </p:cNvSpPr>
          <p:nvPr/>
        </p:nvSpPr>
        <p:spPr>
          <a:xfrm>
            <a:off x="1393297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33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388820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006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79" y="2105246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bg1"/>
                </a:solidFill>
              </a:rPr>
              <a:t>PMS 3298, DfT primary colour</a:t>
            </a:r>
          </a:p>
          <a:p>
            <a:r>
              <a:rPr lang="en-GB" sz="800" dirty="0" smtClean="0">
                <a:solidFill>
                  <a:schemeClr val="bg1"/>
                </a:solidFill>
              </a:rPr>
              <a:t>C99 M30 Y71 K23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R0 G104 B83</a:t>
            </a:r>
          </a:p>
          <a:p>
            <a:r>
              <a:rPr lang="en-GB" sz="800" dirty="0" smtClean="0">
                <a:solidFill>
                  <a:schemeClr val="bg1"/>
                </a:solidFill>
              </a:rPr>
              <a:t>#006853 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3297" y="2228356"/>
            <a:ext cx="9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R51 G134 B117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#338675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3874" y="2228356"/>
            <a:ext cx="10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R102 G164 B152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#66A498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8717" y="2228356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R179 G210 B203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#B3D2CB</a:t>
            </a:r>
          </a:p>
        </p:txBody>
      </p:sp>
      <p:sp>
        <p:nvSpPr>
          <p:cNvPr id="32" name="Freeform 31"/>
          <p:cNvSpPr>
            <a:spLocks noChangeAspect="1"/>
          </p:cNvSpPr>
          <p:nvPr/>
        </p:nvSpPr>
        <p:spPr>
          <a:xfrm>
            <a:off x="3378717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B3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3" name="Freeform 32"/>
          <p:cNvSpPr>
            <a:spLocks noChangeAspect="1"/>
          </p:cNvSpPr>
          <p:nvPr/>
        </p:nvSpPr>
        <p:spPr>
          <a:xfrm>
            <a:off x="2383874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99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>
            <a:spLocks noChangeAspect="1"/>
          </p:cNvSpPr>
          <p:nvPr/>
        </p:nvSpPr>
        <p:spPr>
          <a:xfrm>
            <a:off x="1393297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66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>
            <a:spLocks noChangeAspect="1"/>
          </p:cNvSpPr>
          <p:nvPr/>
        </p:nvSpPr>
        <p:spPr>
          <a:xfrm>
            <a:off x="388820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00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179" y="3519266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Process Blue</a:t>
            </a:r>
          </a:p>
          <a:p>
            <a:r>
              <a:rPr lang="en-GB" sz="800" dirty="0">
                <a:solidFill>
                  <a:schemeClr val="bg1"/>
                </a:solidFill>
              </a:rPr>
              <a:t>C100 M28 Y6 K1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R0 G130 B202</a:t>
            </a:r>
          </a:p>
          <a:p>
            <a:r>
              <a:rPr lang="en-GB" sz="800" dirty="0">
                <a:solidFill>
                  <a:schemeClr val="bg1"/>
                </a:solidFill>
              </a:rPr>
              <a:t>#</a:t>
            </a:r>
            <a:r>
              <a:rPr lang="en-GB" sz="800" dirty="0" smtClean="0">
                <a:solidFill>
                  <a:schemeClr val="bg1"/>
                </a:solidFill>
              </a:rPr>
              <a:t>0082CA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93297" y="3642376"/>
            <a:ext cx="9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R102 G180 B223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#66B4DF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3874" y="3642376"/>
            <a:ext cx="10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R153 G205 B234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#99CDEA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78717" y="3642376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R179 G218 B239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#B3DAEF</a:t>
            </a:r>
          </a:p>
        </p:txBody>
      </p:sp>
      <p:sp>
        <p:nvSpPr>
          <p:cNvPr id="53" name="Freeform 52"/>
          <p:cNvSpPr>
            <a:spLocks noChangeAspect="1"/>
          </p:cNvSpPr>
          <p:nvPr/>
        </p:nvSpPr>
        <p:spPr>
          <a:xfrm>
            <a:off x="3378717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CC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4" name="Freeform 53"/>
          <p:cNvSpPr>
            <a:spLocks noChangeAspect="1"/>
          </p:cNvSpPr>
          <p:nvPr/>
        </p:nvSpPr>
        <p:spPr>
          <a:xfrm>
            <a:off x="2383874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3" name="Freeform 62"/>
          <p:cNvSpPr>
            <a:spLocks noChangeAspect="1"/>
          </p:cNvSpPr>
          <p:nvPr/>
        </p:nvSpPr>
        <p:spPr>
          <a:xfrm>
            <a:off x="1393297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989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4" name="Freeform 63"/>
          <p:cNvSpPr>
            <a:spLocks noChangeAspect="1"/>
          </p:cNvSpPr>
          <p:nvPr/>
        </p:nvSpPr>
        <p:spPr>
          <a:xfrm>
            <a:off x="388820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54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1179" y="4914433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Cool Gray 11</a:t>
            </a:r>
          </a:p>
          <a:p>
            <a:r>
              <a:rPr lang="en-GB" sz="800" dirty="0">
                <a:solidFill>
                  <a:schemeClr val="bg1"/>
                </a:solidFill>
              </a:rPr>
              <a:t>C63 M51 Y46 K39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R84 G86 B91</a:t>
            </a:r>
          </a:p>
          <a:p>
            <a:r>
              <a:rPr lang="en-GB" sz="800" dirty="0">
                <a:solidFill>
                  <a:schemeClr val="bg1"/>
                </a:solidFill>
              </a:rPr>
              <a:t>#</a:t>
            </a:r>
            <a:r>
              <a:rPr lang="en-GB" sz="800" dirty="0" smtClean="0">
                <a:solidFill>
                  <a:schemeClr val="bg1"/>
                </a:solidFill>
              </a:rPr>
              <a:t>54565B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3297" y="5037543"/>
            <a:ext cx="99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R152 G154 B157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83874" y="5037543"/>
            <a:ext cx="102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R187 G187 B189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78717" y="5037543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R204 G204 B206</a:t>
            </a:r>
          </a:p>
        </p:txBody>
      </p:sp>
      <p:sp>
        <p:nvSpPr>
          <p:cNvPr id="79" name="Freeform 78"/>
          <p:cNvSpPr>
            <a:spLocks noChangeAspect="1"/>
          </p:cNvSpPr>
          <p:nvPr/>
        </p:nvSpPr>
        <p:spPr>
          <a:xfrm>
            <a:off x="3378717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B3E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0" name="Freeform 79"/>
          <p:cNvSpPr>
            <a:spLocks noChangeAspect="1"/>
          </p:cNvSpPr>
          <p:nvPr/>
        </p:nvSpPr>
        <p:spPr>
          <a:xfrm>
            <a:off x="2383874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99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1" name="Freeform 80"/>
          <p:cNvSpPr>
            <a:spLocks noChangeAspect="1"/>
          </p:cNvSpPr>
          <p:nvPr/>
        </p:nvSpPr>
        <p:spPr>
          <a:xfrm>
            <a:off x="1393297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66C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2" name="Freeform 81"/>
          <p:cNvSpPr>
            <a:spLocks noChangeAspect="1"/>
          </p:cNvSpPr>
          <p:nvPr/>
        </p:nvSpPr>
        <p:spPr>
          <a:xfrm>
            <a:off x="388820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00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1179" y="6413295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320</a:t>
            </a:r>
          </a:p>
          <a:p>
            <a:r>
              <a:rPr lang="en-GB" sz="800" dirty="0">
                <a:solidFill>
                  <a:schemeClr val="bg1"/>
                </a:solidFill>
              </a:rPr>
              <a:t>C100 M0 Y37 K1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R0 G153 B169</a:t>
            </a:r>
          </a:p>
          <a:p>
            <a:r>
              <a:rPr lang="en-GB" sz="800" dirty="0">
                <a:solidFill>
                  <a:schemeClr val="bg1"/>
                </a:solidFill>
              </a:rPr>
              <a:t>#</a:t>
            </a:r>
            <a:r>
              <a:rPr lang="en-GB" sz="800" dirty="0" smtClean="0">
                <a:solidFill>
                  <a:schemeClr val="bg1"/>
                </a:solidFill>
              </a:rPr>
              <a:t>0099A9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93297" y="6536405"/>
            <a:ext cx="9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R102 G194 B203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#66C2CB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83874" y="6536405"/>
            <a:ext cx="10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R153 G214 B221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#99D6DD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78717" y="6536405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R174 G224 B229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#AEE0E5</a:t>
            </a:r>
          </a:p>
        </p:txBody>
      </p:sp>
      <p:sp>
        <p:nvSpPr>
          <p:cNvPr id="88" name="Freeform 87"/>
          <p:cNvSpPr>
            <a:spLocks noChangeAspect="1"/>
          </p:cNvSpPr>
          <p:nvPr/>
        </p:nvSpPr>
        <p:spPr>
          <a:xfrm>
            <a:off x="8682571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FD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9" name="Freeform 88"/>
          <p:cNvSpPr>
            <a:spLocks noChangeAspect="1"/>
          </p:cNvSpPr>
          <p:nvPr/>
        </p:nvSpPr>
        <p:spPr>
          <a:xfrm>
            <a:off x="7687728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9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0" name="Freeform 89"/>
          <p:cNvSpPr>
            <a:spLocks noChangeAspect="1"/>
          </p:cNvSpPr>
          <p:nvPr/>
        </p:nvSpPr>
        <p:spPr>
          <a:xfrm>
            <a:off x="6697151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DFB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>
            <a:spLocks noChangeAspect="1"/>
          </p:cNvSpPr>
          <p:nvPr/>
        </p:nvSpPr>
        <p:spPr>
          <a:xfrm>
            <a:off x="5692674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99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5033" y="6413295"/>
            <a:ext cx="164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PMS 124</a:t>
            </a:r>
          </a:p>
          <a:p>
            <a:r>
              <a:rPr lang="en-GB" sz="800" dirty="0">
                <a:solidFill>
                  <a:schemeClr val="bg1"/>
                </a:solidFill>
              </a:rPr>
              <a:t>C19 M41 Y98 K8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R201 G146 B18</a:t>
            </a:r>
          </a:p>
          <a:p>
            <a:r>
              <a:rPr lang="en-GB" sz="800" dirty="0" smtClean="0">
                <a:solidFill>
                  <a:schemeClr val="bg1"/>
                </a:solidFill>
              </a:rPr>
              <a:t>#C99212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97151" y="6536405"/>
            <a:ext cx="99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60%  tint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R233 G190 B113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87728" y="6536405"/>
            <a:ext cx="10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40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R233 G211 B160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#E9D3A0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682571" y="6536405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R239 G222 B184</a:t>
            </a:r>
          </a:p>
        </p:txBody>
      </p:sp>
      <p:sp>
        <p:nvSpPr>
          <p:cNvPr id="106" name="Freeform 105"/>
          <p:cNvSpPr>
            <a:spLocks noChangeAspect="1"/>
          </p:cNvSpPr>
          <p:nvPr/>
        </p:nvSpPr>
        <p:spPr>
          <a:xfrm>
            <a:off x="4398330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CE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98330" y="2228356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R204 G225 B221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#CCE1DD</a:t>
            </a:r>
          </a:p>
        </p:txBody>
      </p:sp>
      <p:sp>
        <p:nvSpPr>
          <p:cNvPr id="108" name="Freeform 107"/>
          <p:cNvSpPr>
            <a:spLocks noChangeAspect="1"/>
          </p:cNvSpPr>
          <p:nvPr/>
        </p:nvSpPr>
        <p:spPr>
          <a:xfrm>
            <a:off x="4398330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CE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98330" y="3642376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R204 G230 B244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#CCE6F4</a:t>
            </a:r>
          </a:p>
        </p:txBody>
      </p:sp>
      <p:sp>
        <p:nvSpPr>
          <p:cNvPr id="110" name="Freeform 109"/>
          <p:cNvSpPr>
            <a:spLocks noChangeAspect="1"/>
          </p:cNvSpPr>
          <p:nvPr/>
        </p:nvSpPr>
        <p:spPr>
          <a:xfrm>
            <a:off x="4398330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CC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98330" y="5037543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R221 G221 B222</a:t>
            </a:r>
          </a:p>
        </p:txBody>
      </p:sp>
      <p:sp>
        <p:nvSpPr>
          <p:cNvPr id="112" name="Freeform 111"/>
          <p:cNvSpPr>
            <a:spLocks noChangeAspect="1"/>
          </p:cNvSpPr>
          <p:nvPr/>
        </p:nvSpPr>
        <p:spPr>
          <a:xfrm>
            <a:off x="4398330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C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98330" y="6536405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R204 G235 B238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#CCEBEE</a:t>
            </a:r>
          </a:p>
        </p:txBody>
      </p:sp>
      <p:sp>
        <p:nvSpPr>
          <p:cNvPr id="114" name="Freeform 113"/>
          <p:cNvSpPr>
            <a:spLocks noChangeAspect="1"/>
          </p:cNvSpPr>
          <p:nvPr/>
        </p:nvSpPr>
        <p:spPr>
          <a:xfrm>
            <a:off x="9568691" y="138883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C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68691" y="2228356"/>
            <a:ext cx="10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R204 G234 B226</a:t>
            </a:r>
          </a:p>
          <a:p>
            <a:r>
              <a:rPr lang="en-GB" sz="800" b="1" dirty="0" smtClean="0">
                <a:solidFill>
                  <a:schemeClr val="bg1"/>
                </a:solidFill>
              </a:rPr>
              <a:t>#CCEAE2</a:t>
            </a:r>
          </a:p>
        </p:txBody>
      </p:sp>
      <p:sp>
        <p:nvSpPr>
          <p:cNvPr id="116" name="Freeform 115"/>
          <p:cNvSpPr>
            <a:spLocks noChangeAspect="1"/>
          </p:cNvSpPr>
          <p:nvPr/>
        </p:nvSpPr>
        <p:spPr>
          <a:xfrm>
            <a:off x="9568691" y="2802852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F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568691" y="3642376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R246 G223 B208</a:t>
            </a:r>
          </a:p>
        </p:txBody>
      </p:sp>
      <p:sp>
        <p:nvSpPr>
          <p:cNvPr id="118" name="Freeform 117"/>
          <p:cNvSpPr>
            <a:spLocks noChangeAspect="1"/>
          </p:cNvSpPr>
          <p:nvPr/>
        </p:nvSpPr>
        <p:spPr>
          <a:xfrm>
            <a:off x="9568691" y="4198019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0E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568691" y="5037543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R224 G237 B207</a:t>
            </a:r>
          </a:p>
        </p:txBody>
      </p:sp>
      <p:sp>
        <p:nvSpPr>
          <p:cNvPr id="120" name="Freeform 119"/>
          <p:cNvSpPr>
            <a:spLocks noChangeAspect="1"/>
          </p:cNvSpPr>
          <p:nvPr/>
        </p:nvSpPr>
        <p:spPr>
          <a:xfrm>
            <a:off x="9568691" y="5696881"/>
            <a:ext cx="617212" cy="716414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F4E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568691" y="6536405"/>
            <a:ext cx="1031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20</a:t>
            </a:r>
            <a:r>
              <a:rPr lang="en-GB" sz="800" dirty="0">
                <a:solidFill>
                  <a:schemeClr val="bg1"/>
                </a:solidFill>
              </a:rPr>
              <a:t>%  tint </a:t>
            </a:r>
            <a:endParaRPr lang="en-GB" sz="800" dirty="0" smtClean="0">
              <a:solidFill>
                <a:schemeClr val="bg1"/>
              </a:solidFill>
            </a:endParaRPr>
          </a:p>
          <a:p>
            <a:r>
              <a:rPr lang="en-GB" sz="800" b="1" dirty="0" smtClean="0">
                <a:solidFill>
                  <a:schemeClr val="bg1"/>
                </a:solidFill>
              </a:rPr>
              <a:t>R244 G233 B208</a:t>
            </a:r>
          </a:p>
        </p:txBody>
      </p:sp>
    </p:spTree>
    <p:extLst>
      <p:ext uri="{BB962C8B-B14F-4D97-AF65-F5344CB8AC3E}">
        <p14:creationId xmlns:p14="http://schemas.microsoft.com/office/powerpoint/2010/main" val="3196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DfT 2015 Corporate Visual Identity: Colour palette</a:t>
            </a:r>
            <a:endParaRPr lang="en-GB" dirty="0"/>
          </a:p>
        </p:txBody>
      </p:sp>
      <p:sp>
        <p:nvSpPr>
          <p:cNvPr id="80" name="Freeform 79"/>
          <p:cNvSpPr>
            <a:spLocks noChangeAspect="1"/>
          </p:cNvSpPr>
          <p:nvPr/>
        </p:nvSpPr>
        <p:spPr>
          <a:xfrm>
            <a:off x="6965703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99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85" name="TextBox 84"/>
          <p:cNvSpPr txBox="1"/>
          <p:nvPr/>
        </p:nvSpPr>
        <p:spPr>
          <a:xfrm>
            <a:off x="7249159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323437"/>
                </a:solidFill>
              </a:rPr>
              <a:t>R153 G214 B221</a:t>
            </a:r>
          </a:p>
        </p:txBody>
      </p:sp>
      <p:sp>
        <p:nvSpPr>
          <p:cNvPr id="82" name="Freeform 81"/>
          <p:cNvSpPr>
            <a:spLocks noChangeAspect="1"/>
          </p:cNvSpPr>
          <p:nvPr/>
        </p:nvSpPr>
        <p:spPr>
          <a:xfrm>
            <a:off x="6392974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00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83" name="TextBox 82"/>
          <p:cNvSpPr txBox="1"/>
          <p:nvPr/>
        </p:nvSpPr>
        <p:spPr>
          <a:xfrm>
            <a:off x="6670005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FFFFFF"/>
                </a:solidFill>
              </a:rPr>
              <a:t>R0 </a:t>
            </a:r>
            <a:r>
              <a:rPr lang="en-GB" sz="800" b="1" dirty="0">
                <a:solidFill>
                  <a:srgbClr val="FFFFFF"/>
                </a:solidFill>
              </a:rPr>
              <a:t>G153 </a:t>
            </a:r>
            <a:r>
              <a:rPr lang="en-GB" sz="800" b="1" dirty="0" smtClean="0">
                <a:solidFill>
                  <a:srgbClr val="FFFFFF"/>
                </a:solidFill>
              </a:rPr>
              <a:t>B169</a:t>
            </a:r>
            <a:endParaRPr lang="en-GB" sz="800" b="1" dirty="0">
              <a:solidFill>
                <a:srgbClr val="FFFFFF"/>
              </a:solidFill>
            </a:endParaRPr>
          </a:p>
        </p:txBody>
      </p:sp>
      <p:sp>
        <p:nvSpPr>
          <p:cNvPr id="89" name="Freeform 88"/>
          <p:cNvSpPr>
            <a:spLocks noChangeAspect="1"/>
          </p:cNvSpPr>
          <p:nvPr/>
        </p:nvSpPr>
        <p:spPr>
          <a:xfrm>
            <a:off x="5820245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9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4" name="TextBox 93"/>
          <p:cNvSpPr txBox="1"/>
          <p:nvPr/>
        </p:nvSpPr>
        <p:spPr>
          <a:xfrm>
            <a:off x="6101376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323437"/>
                </a:solidFill>
              </a:rPr>
              <a:t>R233 G211 B160</a:t>
            </a:r>
          </a:p>
        </p:txBody>
      </p:sp>
      <p:sp>
        <p:nvSpPr>
          <p:cNvPr id="91" name="Freeform 90"/>
          <p:cNvSpPr>
            <a:spLocks noChangeAspect="1"/>
          </p:cNvSpPr>
          <p:nvPr/>
        </p:nvSpPr>
        <p:spPr>
          <a:xfrm>
            <a:off x="5247515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C99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2" name="TextBox 91"/>
          <p:cNvSpPr txBox="1"/>
          <p:nvPr/>
        </p:nvSpPr>
        <p:spPr>
          <a:xfrm>
            <a:off x="5537329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FFFFFF"/>
                </a:solidFill>
              </a:rPr>
              <a:t>R201 </a:t>
            </a:r>
            <a:r>
              <a:rPr lang="en-GB" sz="800" b="1" dirty="0">
                <a:solidFill>
                  <a:srgbClr val="FFFFFF"/>
                </a:solidFill>
              </a:rPr>
              <a:t>G146 </a:t>
            </a:r>
            <a:r>
              <a:rPr lang="en-GB" sz="800" b="1" dirty="0" smtClean="0">
                <a:solidFill>
                  <a:srgbClr val="FFFFFF"/>
                </a:solidFill>
              </a:rPr>
              <a:t>B18</a:t>
            </a:r>
            <a:endParaRPr lang="en-GB" sz="800" b="1" dirty="0">
              <a:solidFill>
                <a:srgbClr val="FFFFFF"/>
              </a:solidFill>
            </a:endParaRPr>
          </a:p>
        </p:txBody>
      </p:sp>
      <p:sp>
        <p:nvSpPr>
          <p:cNvPr id="46" name="Freeform 45"/>
          <p:cNvSpPr>
            <a:spLocks noChangeAspect="1"/>
          </p:cNvSpPr>
          <p:nvPr/>
        </p:nvSpPr>
        <p:spPr>
          <a:xfrm>
            <a:off x="4674785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E4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9" name="TextBox 48"/>
          <p:cNvSpPr txBox="1"/>
          <p:nvPr/>
        </p:nvSpPr>
        <p:spPr>
          <a:xfrm>
            <a:off x="4944929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323437"/>
                </a:solidFill>
              </a:rPr>
              <a:t>R228 G159 B115</a:t>
            </a: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>
            <a:off x="4102055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D25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8" name="TextBox 47"/>
          <p:cNvSpPr txBox="1"/>
          <p:nvPr/>
        </p:nvSpPr>
        <p:spPr>
          <a:xfrm>
            <a:off x="4385678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FFFFFF"/>
                </a:solidFill>
              </a:rPr>
              <a:t>R210</a:t>
            </a:r>
          </a:p>
          <a:p>
            <a:r>
              <a:rPr lang="en-GB" sz="800" b="1" dirty="0" smtClean="0">
                <a:solidFill>
                  <a:srgbClr val="FFFFFF"/>
                </a:solidFill>
              </a:rPr>
              <a:t>G95 </a:t>
            </a:r>
          </a:p>
          <a:p>
            <a:r>
              <a:rPr lang="en-GB" sz="800" b="1" dirty="0" smtClean="0">
                <a:solidFill>
                  <a:srgbClr val="FFFFFF"/>
                </a:solidFill>
              </a:rPr>
              <a:t>B21</a:t>
            </a:r>
            <a:endParaRPr lang="en-GB" sz="800" b="1" dirty="0">
              <a:solidFill>
                <a:srgbClr val="FFFFFF"/>
              </a:solidFill>
            </a:endParaRPr>
          </a:p>
        </p:txBody>
      </p:sp>
      <p:sp>
        <p:nvSpPr>
          <p:cNvPr id="11" name="Freeform 10"/>
          <p:cNvSpPr>
            <a:spLocks noChangeAspect="1"/>
          </p:cNvSpPr>
          <p:nvPr/>
        </p:nvSpPr>
        <p:spPr>
          <a:xfrm>
            <a:off x="3529325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66A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0" name="TextBox 39"/>
          <p:cNvSpPr txBox="1"/>
          <p:nvPr/>
        </p:nvSpPr>
        <p:spPr>
          <a:xfrm>
            <a:off x="3788479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323437"/>
                </a:solidFill>
              </a:rPr>
              <a:t>R102 </a:t>
            </a:r>
          </a:p>
          <a:p>
            <a:r>
              <a:rPr lang="en-GB" sz="800" b="1" dirty="0" smtClean="0">
                <a:solidFill>
                  <a:srgbClr val="323437"/>
                </a:solidFill>
              </a:rPr>
              <a:t>G164 </a:t>
            </a:r>
          </a:p>
          <a:p>
            <a:r>
              <a:rPr lang="en-GB" sz="800" b="1" dirty="0" smtClean="0">
                <a:solidFill>
                  <a:srgbClr val="323437"/>
                </a:solidFill>
              </a:rPr>
              <a:t>B152</a:t>
            </a: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2956595" y="3424500"/>
            <a:ext cx="880439" cy="1021949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rgbClr val="006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extBox 8"/>
          <p:cNvSpPr txBox="1"/>
          <p:nvPr/>
        </p:nvSpPr>
        <p:spPr>
          <a:xfrm>
            <a:off x="3237912" y="371947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FFFFFF"/>
                </a:solidFill>
              </a:rPr>
              <a:t>R0 </a:t>
            </a:r>
          </a:p>
          <a:p>
            <a:r>
              <a:rPr lang="en-GB" sz="800" b="1" dirty="0" smtClean="0">
                <a:solidFill>
                  <a:srgbClr val="FFFFFF"/>
                </a:solidFill>
              </a:rPr>
              <a:t>G104 </a:t>
            </a:r>
          </a:p>
          <a:p>
            <a:r>
              <a:rPr lang="en-GB" sz="800" b="1" dirty="0" smtClean="0">
                <a:solidFill>
                  <a:srgbClr val="FFFFFF"/>
                </a:solidFill>
              </a:rPr>
              <a:t>B83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1731" y="4446449"/>
            <a:ext cx="4791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latin typeface="Lucida Console" panose="020B0609040504020204" pitchFamily="49" charset="0"/>
              </a:rPr>
              <a:t>#006853  #66A498 #</a:t>
            </a:r>
            <a:r>
              <a:rPr lang="en-GB" sz="900" b="1" dirty="0">
                <a:latin typeface="Lucida Console" panose="020B0609040504020204" pitchFamily="49" charset="0"/>
              </a:rPr>
              <a:t>D25F15 </a:t>
            </a:r>
            <a:r>
              <a:rPr lang="en-GB" sz="900" b="1" dirty="0" smtClean="0">
                <a:latin typeface="Lucida Console" panose="020B0609040504020204" pitchFamily="49" charset="0"/>
              </a:rPr>
              <a:t> #E49F73 #C99212  #E9D3A0 </a:t>
            </a:r>
            <a:r>
              <a:rPr lang="en-GB" sz="900" b="1" dirty="0">
                <a:latin typeface="Lucida Console" panose="020B0609040504020204" pitchFamily="49" charset="0"/>
              </a:rPr>
              <a:t>#</a:t>
            </a:r>
            <a:r>
              <a:rPr lang="en-GB" sz="900" b="1" dirty="0" smtClean="0">
                <a:latin typeface="Lucida Console" panose="020B0609040504020204" pitchFamily="49" charset="0"/>
              </a:rPr>
              <a:t>0099A9 #99D6DD </a:t>
            </a:r>
            <a:endParaRPr lang="en-GB" sz="9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fT Print Master A4">
  <a:themeElements>
    <a:clrScheme name="Dft Orignal Corporate Green">
      <a:dk1>
        <a:srgbClr val="323437"/>
      </a:dk1>
      <a:lt1>
        <a:sysClr val="window" lastClr="FFFFFF"/>
      </a:lt1>
      <a:dk2>
        <a:srgbClr val="006853"/>
      </a:dk2>
      <a:lt2>
        <a:srgbClr val="66A498"/>
      </a:lt2>
      <a:accent1>
        <a:srgbClr val="006853"/>
      </a:accent1>
      <a:accent2>
        <a:srgbClr val="338675"/>
      </a:accent2>
      <a:accent3>
        <a:srgbClr val="54565B"/>
      </a:accent3>
      <a:accent4>
        <a:srgbClr val="989A9D"/>
      </a:accent4>
      <a:accent5>
        <a:srgbClr val="66A498"/>
      </a:accent5>
      <a:accent6>
        <a:srgbClr val="CCE1DD"/>
      </a:accent6>
      <a:hlink>
        <a:srgbClr val="0082CA"/>
      </a:hlink>
      <a:folHlink>
        <a:srgbClr val="009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9267D5C-855E-403A-ACC0-41FEE44F1FF5}" vid="{4B245A9B-63F9-48B1-902B-20A6256408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DfT Print Template</Template>
  <TotalTime>1673</TotalTime>
  <Words>381</Words>
  <Application>Microsoft Office PowerPoint</Application>
  <PresentationFormat>Custom</PresentationFormat>
  <Paragraphs>133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Lucida Console</vt:lpstr>
      <vt:lpstr>Webdings</vt:lpstr>
      <vt:lpstr>Wingdings</vt:lpstr>
      <vt:lpstr>DfT Print Master A4</vt:lpstr>
      <vt:lpstr>DfT 2015 Corporate Visual Identity: Colour palette</vt:lpstr>
      <vt:lpstr>DfT 2015 Corporate Visual Identity: Colour palette</vt:lpstr>
    </vt:vector>
  </TitlesOfParts>
  <Company>DfT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2015 Corporate Visual Identity: Colour palette</dc:title>
  <dc:creator>Sevvy Palmer</dc:creator>
  <cp:lastModifiedBy>Tamsin Forbes</cp:lastModifiedBy>
  <cp:revision>45</cp:revision>
  <cp:lastPrinted>2015-02-17T12:31:17Z</cp:lastPrinted>
  <dcterms:created xsi:type="dcterms:W3CDTF">2015-03-13T10:30:53Z</dcterms:created>
  <dcterms:modified xsi:type="dcterms:W3CDTF">2018-09-03T13:41:02Z</dcterms:modified>
</cp:coreProperties>
</file>