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876D7-84E7-4836-5E12-7EF926C08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47ABBE-F78C-B6B8-3D28-11266B10F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5B3DE-FB3B-1309-FF0F-7ED2D51F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618C1-6869-22D7-8645-8A30221A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59679-0E08-121E-D14F-5391ECA9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82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1B83F-B957-9AF7-896D-1D18DA13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9BF99C-8F36-979A-0A24-D75C412A3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4E5DA-7EF0-91A0-99E4-3D12B12C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CD249-B186-9578-5640-4C0E6E84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5690F-C244-FC64-1A90-2079820A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94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DCC935-E588-C057-A528-7559F6EC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CC1AC9-4943-6724-7525-3ACA96BDC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A019C-DC8A-1ED4-BB83-604A80F8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DB4C8-8157-EAD4-BEF7-AEB65D80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951CE-9852-308A-AA1A-3FD7A0BE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8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2FD841-3D4C-C628-AAAC-28277608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FB0D2-600A-7060-10F3-23FCD1C7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D5198-5AA3-E349-253C-3ABC7E6A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A7568-8B46-83C9-A696-8579AC8B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D0B7E-8BAE-4FE5-F540-90BF8C70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2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14BB5-694C-F396-937D-4F03CAA7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96C98-2A0A-6FE9-95DE-57E7CF3E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129E3-71ED-B398-227F-26353AB1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0C3CB-751D-ED1F-551E-DBA71E28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F609EA-14D1-5457-5564-B0A27978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B5E1-022B-1F7A-FE68-BE3AC839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7D55B-ACC7-226F-2426-CADC28A3E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9893CB-89E1-7269-4935-3EBD2859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8C1F8A-0DEC-439A-BB8F-70EAFBBF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F8CB36-57CB-53AD-BC09-4D861096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F61100-AB94-DA3A-CB1E-E343EDB4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3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F2D65-C128-9490-2EDB-48FDD3C0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7A6C60-2174-D521-75E2-1FA4AFC8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DFE2B8-B633-93C1-6159-26FDB6193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82703C-82A3-F575-681A-26131021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6A6080-1D1E-9337-E6AD-D6E77EC4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1F9507-499E-F882-E688-A1628F80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4D201A-537C-8022-D7FE-4EC932FC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335ADE-8611-5DB7-AB93-FA8CB23F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8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A5D25-621B-4E05-5BFF-E555325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6543A4-CD4B-8DFB-54B4-EA179F39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1CC5EF-541A-17CE-BA29-1E3398AA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2DC6FB-8BDB-C6E5-0ADE-FDAAED0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F05C0E-A806-98D0-122E-B72285DA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E1E5F4-D5AC-EFC6-96BB-F39A40E1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00D39B-8BD4-F3AF-BB20-8ADE1937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3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2BBD3-8A51-8B0B-7F1C-609B6489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9696CE-E387-651B-0F47-61F6629C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A1A8D-FB0F-803B-0BD3-F5F59767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2C6CE5-E3CE-2F9D-EBF8-DDF2B2C1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C37E5-6D94-D0D5-E002-32B68125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7479E3-9651-0921-4F82-61BBB169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1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911DC-0197-C1FE-4CF0-3E058255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269F77-1583-5A73-D796-D14700761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AF76B8-D5E3-0398-A348-4F837481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50B74F-DEF2-0249-32B0-00684ECB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A26B93-0C34-1D24-D567-2BC16657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0923FA-DE3B-D2AB-C928-B5B2422E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45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5C0BB-AC02-2217-C640-7BE0711F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41C0B-B4F5-2C64-357E-1D6EF0AB3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654D3-F24A-A0E0-F85B-94711D2D8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B9458-E905-4506-8FC0-BB30DEC74B22}" type="datetimeFigureOut">
              <a:rPr lang="ru-RU" smtClean="0"/>
              <a:t>26.09.2025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0A956-3A5A-8F7A-710B-A7E730204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46DF8-6416-DF1F-0206-1D71C0FCF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3C35A-190E-4059-A7B1-9AE3114FE8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1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15F64-A172-D034-5CFE-0B970D13B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ru-RU" dirty="0"/>
              <a:t>Руководство пользователя </a:t>
            </a:r>
            <a:r>
              <a:rPr lang="en-US" dirty="0" err="1"/>
              <a:t>YouGile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16E700-7ED9-F41D-6691-A4423C8A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120"/>
            <a:ext cx="9144000" cy="1655762"/>
          </a:xfrm>
        </p:spPr>
        <p:txBody>
          <a:bodyPr/>
          <a:lstStyle/>
          <a:p>
            <a:r>
              <a:rPr lang="ru-RU" dirty="0"/>
              <a:t>Основные функции и работа в системе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7F4DA92-D78C-B0AA-55A0-A8B0A5E976AC}"/>
              </a:ext>
            </a:extLst>
          </p:cNvPr>
          <p:cNvSpPr txBox="1">
            <a:spLocks/>
          </p:cNvSpPr>
          <p:nvPr/>
        </p:nvSpPr>
        <p:spPr>
          <a:xfrm>
            <a:off x="8951494" y="5486986"/>
            <a:ext cx="2959767" cy="1186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Иванов Федор Владиславович</a:t>
            </a:r>
          </a:p>
          <a:p>
            <a:r>
              <a:rPr lang="ru-RU" dirty="0"/>
              <a:t>ИВТ 2.2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2C442EA-EA60-023C-0A5B-E7FCCD6B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39" y="4446006"/>
            <a:ext cx="6003758" cy="173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26293-F1B9-4A99-4CC5-8862B6D3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E8F0E-56E8-1EDA-EF95-91F69D3D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YouGile</a:t>
            </a:r>
            <a:r>
              <a:rPr lang="ru-RU" dirty="0"/>
              <a:t> является конкурентоспособным инструментом для управления проектами, особенно в средах, где важны коммуникация, гибкость и простота использования. Многим командам он может дать ощутимые преимущества, особенно если речь не о массивных корпоративных проектах с очень сложной архитектурой управления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3B7D2-A2E8-5292-03C0-AC90A682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613EC-00EA-1EDF-2049-63511BCF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</a:t>
            </a:r>
            <a:r>
              <a:rPr lang="ru-RU" dirty="0"/>
              <a:t>: дать пользователю быстрый старт и понимание основных операций</a:t>
            </a:r>
            <a:endParaRPr lang="en-US" dirty="0"/>
          </a:p>
          <a:p>
            <a:r>
              <a:rPr lang="ru-RU" b="1" dirty="0"/>
              <a:t>Аудитория</a:t>
            </a:r>
            <a:r>
              <a:rPr lang="ru-RU" dirty="0"/>
              <a:t>: менеджеры, члены команды, наблюдатели</a:t>
            </a:r>
            <a:endParaRPr lang="en-US" dirty="0"/>
          </a:p>
          <a:p>
            <a:r>
              <a:rPr lang="ru-RU" b="1" dirty="0"/>
              <a:t>Что будет рассмотрено</a:t>
            </a:r>
            <a:r>
              <a:rPr lang="ru-RU" dirty="0"/>
              <a:t>: проекты, доски, задачи, роли, отчёты, интеграции</a:t>
            </a:r>
          </a:p>
        </p:txBody>
      </p:sp>
    </p:spTree>
    <p:extLst>
      <p:ext uri="{BB962C8B-B14F-4D97-AF65-F5344CB8AC3E}">
        <p14:creationId xmlns:p14="http://schemas.microsoft.com/office/powerpoint/2010/main" val="389285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D17CD-1934-130C-E429-9F88712E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YouGile</a:t>
            </a:r>
            <a:r>
              <a:rPr lang="en-US" dirty="0"/>
              <a:t> — </a:t>
            </a:r>
            <a:r>
              <a:rPr lang="ru-RU" dirty="0"/>
              <a:t>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22ED61-D10E-B118-4297-D76BB47A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элементы интерфейса: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ru-RU" dirty="0"/>
              <a:t>Список проектов / навигационное меню</a:t>
            </a:r>
            <a:endParaRPr lang="en-US" dirty="0"/>
          </a:p>
          <a:p>
            <a:pPr lvl="1"/>
            <a:r>
              <a:rPr lang="ru-RU" dirty="0"/>
              <a:t>Доска </a:t>
            </a:r>
            <a:r>
              <a:rPr lang="en-US" dirty="0"/>
              <a:t>Kanban </a:t>
            </a:r>
            <a:r>
              <a:rPr lang="ru-RU" dirty="0"/>
              <a:t>с колонками</a:t>
            </a:r>
            <a:endParaRPr lang="en-US" dirty="0"/>
          </a:p>
          <a:p>
            <a:pPr lvl="1"/>
            <a:r>
              <a:rPr lang="ru-RU" dirty="0"/>
              <a:t>Карточки задач</a:t>
            </a:r>
            <a:endParaRPr lang="en-US" dirty="0"/>
          </a:p>
          <a:p>
            <a:pPr lvl="1"/>
            <a:r>
              <a:rPr lang="ru-RU" dirty="0"/>
              <a:t>Чат / обсуждения внутри задачи</a:t>
            </a:r>
            <a:endParaRPr lang="en-US" dirty="0"/>
          </a:p>
          <a:p>
            <a:pPr lvl="1"/>
            <a:endParaRPr lang="en-US" sz="2800" dirty="0"/>
          </a:p>
          <a:p>
            <a:r>
              <a:rPr lang="ru-RU" dirty="0"/>
              <a:t>Особенности: задачи как чат, визуальные элементы, настраиваемые стикеры и таймеры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1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65FB-7CB3-7A8C-D838-865ACA4E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проектами и досками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DE332-76D9-9A4D-849D-099E5B91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  <a:p>
            <a:r>
              <a:rPr lang="ru-RU" dirty="0"/>
              <a:t>Добавление доски в проект</a:t>
            </a:r>
          </a:p>
          <a:p>
            <a:r>
              <a:rPr lang="ru-RU" dirty="0"/>
              <a:t>Настройка колонки (</a:t>
            </a:r>
            <a:r>
              <a:rPr lang="en-US" dirty="0"/>
              <a:t>To Do, In Progress, Done и </a:t>
            </a:r>
            <a:r>
              <a:rPr lang="en-US" dirty="0" err="1"/>
              <a:t>др</a:t>
            </a:r>
            <a:r>
              <a:rPr lang="ru-RU" dirty="0"/>
              <a:t>.)</a:t>
            </a:r>
          </a:p>
          <a:p>
            <a:r>
              <a:rPr lang="ru-RU" dirty="0"/>
              <a:t>Возможность зеркальных колонок (</a:t>
            </a:r>
            <a:r>
              <a:rPr lang="ru-RU" dirty="0" err="1"/>
              <a:t>mirror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)</a:t>
            </a:r>
          </a:p>
          <a:p>
            <a:r>
              <a:rPr lang="ru-RU" dirty="0"/>
              <a:t>Перетаскивание колонок и изменение порядка</a:t>
            </a:r>
          </a:p>
        </p:txBody>
      </p:sp>
    </p:spTree>
    <p:extLst>
      <p:ext uri="{BB962C8B-B14F-4D97-AF65-F5344CB8AC3E}">
        <p14:creationId xmlns:p14="http://schemas.microsoft.com/office/powerpoint/2010/main" val="354538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71AF-C96B-AA88-52C8-689BA46D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задачами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BCE241-FBEC-BC59-CFB9-5BDD1967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задачи: название, описание, исполнитель, дедлайн</a:t>
            </a:r>
          </a:p>
          <a:p>
            <a:r>
              <a:rPr lang="ru-RU" dirty="0"/>
              <a:t>Подзадачи / чек-лист / визуальный прогресс</a:t>
            </a:r>
          </a:p>
          <a:p>
            <a:r>
              <a:rPr lang="ru-RU" dirty="0"/>
              <a:t>Обсуждения / чат внутри задачи: упоминания, закрепление сообщений</a:t>
            </a:r>
          </a:p>
          <a:p>
            <a:r>
              <a:rPr lang="ru-RU" dirty="0"/>
              <a:t>Таймер / стикеры времени (</a:t>
            </a:r>
            <a:r>
              <a:rPr lang="en-US" dirty="0"/>
              <a:t>countdown, stopwatch)</a:t>
            </a:r>
            <a:endParaRPr lang="ru-RU" dirty="0"/>
          </a:p>
          <a:p>
            <a:r>
              <a:rPr lang="ru-RU" dirty="0"/>
              <a:t>Перемещение задачи между колонками и досками</a:t>
            </a:r>
          </a:p>
          <a:p>
            <a:r>
              <a:rPr lang="ru-RU" dirty="0"/>
              <a:t>Завершение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77077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1834-13C3-506E-C469-A83D8B58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 права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865C4-1EE3-4A4B-2A1E-EF9CD4BD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Роли по умолчанию: Управляющий, Сотрудник, Наблюдатель</a:t>
            </a:r>
          </a:p>
          <a:p>
            <a:r>
              <a:rPr lang="ru-RU" dirty="0"/>
              <a:t>Возможность создавать свои роли и настраивать права (просмотр, редактирование, перемещение и др.)</a:t>
            </a:r>
          </a:p>
          <a:p>
            <a:r>
              <a:rPr lang="ru-RU" dirty="0"/>
              <a:t>Назначение роли пользователю</a:t>
            </a:r>
          </a:p>
          <a:p>
            <a:r>
              <a:rPr lang="ru-RU" dirty="0"/>
              <a:t>Примеры: роль с правом только на комментарии, роль с полным 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15338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0E9A2-215F-2317-2252-10A769BE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 и аналитика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1E5F8-F229-3333-1756-DFE79A28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Доступные отчёты: время в колонках, активность пользователей, задачи по исполнителям</a:t>
            </a:r>
          </a:p>
          <a:p>
            <a:r>
              <a:rPr lang="ru-RU" dirty="0"/>
              <a:t>Лента событий: хронология изменений</a:t>
            </a:r>
          </a:p>
          <a:p>
            <a:r>
              <a:rPr lang="ru-RU" dirty="0"/>
              <a:t>Экспорт данных / выгрузка</a:t>
            </a:r>
          </a:p>
          <a:p>
            <a:r>
              <a:rPr lang="ru-RU" dirty="0"/>
              <a:t>Интеграция с BI-инструментами через коннекторы / API</a:t>
            </a:r>
          </a:p>
        </p:txBody>
      </p:sp>
    </p:spTree>
    <p:extLst>
      <p:ext uri="{BB962C8B-B14F-4D97-AF65-F5344CB8AC3E}">
        <p14:creationId xmlns:p14="http://schemas.microsoft.com/office/powerpoint/2010/main" val="298682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6E143-D616-EB31-F7F0-FEB8190E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и лучшие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D418-0531-D794-9763-C282346C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Начинать с небольшой пилотной команды</a:t>
            </a:r>
          </a:p>
          <a:p>
            <a:r>
              <a:rPr lang="ru-RU" dirty="0"/>
              <a:t>Использовать стандартные роли и постепенно расширять</a:t>
            </a:r>
          </a:p>
          <a:p>
            <a:r>
              <a:rPr lang="ru-RU" dirty="0"/>
              <a:t>Регулярные уведомления и напоминания</a:t>
            </a:r>
          </a:p>
          <a:p>
            <a:r>
              <a:rPr lang="ru-RU" dirty="0"/>
              <a:t>При коробочной версии — настроить резервное копирование</a:t>
            </a:r>
          </a:p>
          <a:p>
            <a:r>
              <a:rPr lang="ru-RU" dirty="0"/>
              <a:t>Обучать пользователей базовым операциям</a:t>
            </a:r>
          </a:p>
          <a:p>
            <a:r>
              <a:rPr lang="ru-RU" dirty="0"/>
              <a:t>Не перегружать доски — держать их компактными и актуальными</a:t>
            </a:r>
          </a:p>
        </p:txBody>
      </p:sp>
    </p:spTree>
    <p:extLst>
      <p:ext uri="{BB962C8B-B14F-4D97-AF65-F5344CB8AC3E}">
        <p14:creationId xmlns:p14="http://schemas.microsoft.com/office/powerpoint/2010/main" val="233965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928E0-1D8A-F956-1EFE-2D4D6204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и риски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DC35C-1EF5-6485-4D48-9819FE67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Возможные ограничения для больших команд / портфельного управления</a:t>
            </a:r>
          </a:p>
          <a:p>
            <a:r>
              <a:rPr lang="ru-RU" dirty="0"/>
              <a:t>Требования к навыкам при написании скриптов</a:t>
            </a:r>
          </a:p>
          <a:p>
            <a:r>
              <a:rPr lang="ru-RU" dirty="0"/>
              <a:t>Зависимость от правильной конфигурации сервера (для коробочной версии)</a:t>
            </a:r>
          </a:p>
          <a:p>
            <a:r>
              <a:rPr lang="ru-RU" dirty="0"/>
              <a:t>Возможные проблемы синхронизации между мобильным и веб-интерфейсом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4041506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Руководство пользователя YouGile</vt:lpstr>
      <vt:lpstr>Цель и назначение</vt:lpstr>
      <vt:lpstr>Интерфейс YouGile — обзор</vt:lpstr>
      <vt:lpstr>Работа с проектами и досками</vt:lpstr>
      <vt:lpstr>Работа с задачами</vt:lpstr>
      <vt:lpstr>Роли и права доступа</vt:lpstr>
      <vt:lpstr>Отчёты и аналитика</vt:lpstr>
      <vt:lpstr>Советы и лучшие практики</vt:lpstr>
      <vt:lpstr>Ограничения и риски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Nagets kuriniy</dc:creator>
  <cp:lastModifiedBy>Nagets kuriniy</cp:lastModifiedBy>
  <cp:revision>1</cp:revision>
  <dcterms:created xsi:type="dcterms:W3CDTF">2025-09-26T11:00:49Z</dcterms:created>
  <dcterms:modified xsi:type="dcterms:W3CDTF">2025-09-26T11:01:37Z</dcterms:modified>
</cp:coreProperties>
</file>