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A995"/>
    <a:srgbClr val="6C7074"/>
    <a:srgbClr val="CB9813"/>
    <a:srgbClr val="FAB9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14"/>
  </p:normalViewPr>
  <p:slideViewPr>
    <p:cSldViewPr snapToGrid="0" snapToObjects="1">
      <p:cViewPr varScale="1">
        <p:scale>
          <a:sx n="82" d="100"/>
          <a:sy n="82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81163A-9AAD-CD45-B4AF-FDFE4F21AF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090732-A618-5A4E-A537-64A4B51D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8" y="1324244"/>
            <a:ext cx="5962402" cy="2387600"/>
          </a:xfrm>
        </p:spPr>
        <p:txBody>
          <a:bodyPr anchor="b"/>
          <a:lstStyle>
            <a:lvl1pPr algn="l">
              <a:defRPr sz="6000">
                <a:solidFill>
                  <a:srgbClr val="CB98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81846-9D9A-1D48-92A5-021FC167E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3803919"/>
            <a:ext cx="596240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87F3-D628-A44F-8A71-6B5B8A4D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01/25/2024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91E38-62B0-8045-9769-C5AE194E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D7D1-E196-7F41-90C4-8E5B6201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6036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C6D8-FAE2-CB48-B6AF-59914501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E4046-1F2A-4549-875D-8B6B8B32A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C362-F507-E74D-A2C6-C5E7696D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01/25/2024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D965-AD9F-644D-9131-2745EC3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BF72-9E7A-C148-95AB-B935E67E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8308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6FE51-5627-FC4A-A9A8-42553B4EA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8741F-A682-2943-9C3F-0EF5CE5EC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AE9C-D32B-0741-85DC-E155CB25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01/25/2024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3E463-3A1C-6143-A147-7218C72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7D94-A99D-EB42-9BD5-192CF601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3340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7925-613C-8F4C-898F-6D8E28B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8AEF-A169-0A42-A7FC-B7BFA281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3F5BF-3B8F-A441-9A1E-787664CE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01/25/2024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0D71-0132-B74F-AD43-4E63924C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4F60-AD23-9B4A-85BC-49CF6F6F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06220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35F-2DE7-044D-9304-4D0E27C6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14C52-09E4-0142-8C93-9205AFB92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0AB2-67FE-C342-BEE5-51174E49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01/25/2024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FC55-2E13-584D-9D9C-483FA116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BBE1-4D03-1848-9FAF-D2A30348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364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97D9-C720-FB4C-99A6-E445499F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FF7A-6894-C343-8B2B-8CFB6B396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E1F2-BB81-C84C-8A0E-597E1D6BD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DE69-843F-2F45-A01D-7A6455D9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01/25/2024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C541-CB0F-1447-A506-BD02C21E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364D8-2F86-5249-AC00-826CF62D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37777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9618-D58A-3E49-8DBF-D185F900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A620-4AFC-9442-A00C-5510DF8CA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134F-3AB2-EB41-8F58-E4D3BED9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31031-5110-B148-9012-2884EAD3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1604A-9105-DF44-B650-A1CDCA6DC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53A2E-AE44-7C4F-AD8A-5F36F9C0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01/25/2024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CA3C9-D689-5B43-8F60-5DE3EB38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D2C46-9E97-CA48-B838-A1DDA315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5908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5520-22D4-3640-9D6F-597D86B9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402F3-0F1B-F04F-8083-FE485CB3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01/25/2024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E8DC6-F039-8F4F-B92C-661E778D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092C0-3DBB-0C4D-B089-D6C4E4BC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5623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A5E4A-1220-D446-BFF2-E1B1A29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01/25/2024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970E6-167F-3A4C-9E6F-0D0471B4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0E22-C2AC-9449-9D85-E56E7D2F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2659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0BD6-680C-F145-A915-786F6084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8EA1-3EA0-D141-8A9E-4B0E2D1C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F6717-0AE9-A949-B7AD-CBBECBA1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83AA-572B-E44C-BA53-CC26402E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01/25/2024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6B4A8-79E2-0A42-BF1C-E322E051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163C5-04D9-D149-B649-5C57AA53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4335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9A20-09BC-224C-966B-185E6E82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E4764-B322-6D45-9B1F-7B7BC65DD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ABEFD-5A6F-8643-923F-DEFDD3EE0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69A7-6823-6749-A5A0-441D1133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01/25/2024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FE2E-5D71-494E-B417-9596803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D1E64-6BCA-7947-AE30-65C339C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6361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945941-387D-394B-AB4A-8F41333371C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F7AC8-1812-A049-A6C6-68DF8116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5E004-3B16-8247-A495-FDDBB554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6F0A-2448-D74F-A923-12E842E64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0EA87-86B7-834A-A87D-CEE75A2A3BFC}" type="datetimeFigureOut">
              <a:rPr lang="en-UA" smtClean="0"/>
              <a:t>01/25/2024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9B30-A15F-DA40-8258-123C4CBC7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01F1E-3986-CD43-A0EB-5C56A273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882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IRIl/darkforest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A8F9-4B70-7344-BB17-971292C49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8" y="1324244"/>
            <a:ext cx="5962402" cy="1655762"/>
          </a:xfrm>
        </p:spPr>
        <p:txBody>
          <a:bodyPr>
            <a:normAutofit/>
          </a:bodyPr>
          <a:lstStyle/>
          <a:p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DARK FOREST</a:t>
            </a:r>
            <a:endParaRPr lang="en-UA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B0B40-7554-4F48-967E-E248A4DDE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Авторы проекта: </a:t>
            </a:r>
          </a:p>
          <a:p>
            <a:r>
              <a:rPr lang="ru-RU" dirty="0" err="1"/>
              <a:t>Келехсаев</a:t>
            </a:r>
            <a:r>
              <a:rPr lang="ru-RU" dirty="0"/>
              <a:t> Илья и Кадиев Дэвид</a:t>
            </a:r>
            <a:endParaRPr lang="en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6A500B-3465-47DC-B8E0-AB1BB51952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83056" l="22292" r="70260">
                        <a14:foregroundMark x1="27396" y1="28889" x2="27396" y2="28889"/>
                        <a14:foregroundMark x1="26771" y1="28148" x2="26771" y2="28148"/>
                        <a14:foregroundMark x1="25156" y1="28148" x2="25156" y2="28148"/>
                        <a14:foregroundMark x1="25729" y1="26019" x2="25729" y2="26019"/>
                        <a14:foregroundMark x1="27500" y1="24722" x2="27604" y2="26019"/>
                        <a14:foregroundMark x1="28229" y1="21481" x2="28229" y2="21481"/>
                        <a14:foregroundMark x1="28021" y1="24630" x2="30833" y2="23519"/>
                        <a14:foregroundMark x1="30521" y1="20000" x2="26927" y2="23333"/>
                        <a14:foregroundMark x1="26927" y1="23333" x2="29219" y2="17037"/>
                        <a14:foregroundMark x1="29219" y1="17037" x2="36719" y2="10648"/>
                        <a14:foregroundMark x1="36719" y1="10648" x2="40833" y2="11111"/>
                        <a14:foregroundMark x1="40833" y1="11111" x2="48854" y2="6944"/>
                        <a14:foregroundMark x1="48854" y1="6944" x2="52917" y2="7037"/>
                        <a14:foregroundMark x1="52917" y1="7037" x2="63438" y2="17037"/>
                        <a14:foregroundMark x1="63438" y1="17037" x2="70260" y2="37222"/>
                        <a14:foregroundMark x1="70260" y1="37222" x2="71094" y2="52222"/>
                        <a14:foregroundMark x1="71094" y1="52222" x2="68854" y2="73148"/>
                        <a14:foregroundMark x1="68854" y1="73148" x2="65573" y2="77963"/>
                        <a14:foregroundMark x1="65573" y1="77963" x2="61667" y2="76852"/>
                        <a14:foregroundMark x1="61667" y1="76852" x2="60965" y2="74587"/>
                        <a14:foregroundMark x1="57107" y1="70644" x2="55729" y2="70741"/>
                        <a14:foregroundMark x1="49687" y1="76265" x2="48438" y2="77407"/>
                        <a14:foregroundMark x1="55729" y1="70741" x2="51752" y2="74377"/>
                        <a14:foregroundMark x1="48438" y1="77407" x2="47448" y2="84352"/>
                        <a14:foregroundMark x1="47448" y1="84352" x2="43542" y2="86296"/>
                        <a14:foregroundMark x1="43542" y1="86296" x2="40052" y2="83148"/>
                        <a14:foregroundMark x1="32990" y1="60541" x2="27760" y2="43796"/>
                        <a14:foregroundMark x1="38869" y1="79360" x2="36069" y2="70395"/>
                        <a14:foregroundMark x1="27760" y1="43796" x2="25208" y2="38611"/>
                        <a14:foregroundMark x1="25208" y1="38611" x2="25885" y2="23981"/>
                        <a14:foregroundMark x1="25885" y1="23981" x2="26198" y2="22593"/>
                        <a14:foregroundMark x1="25313" y1="33056" x2="22292" y2="38241"/>
                        <a14:foregroundMark x1="22292" y1="38241" x2="26042" y2="40370"/>
                        <a14:foregroundMark x1="26042" y1="40370" x2="26250" y2="40370"/>
                        <a14:foregroundMark x1="27083" y1="38519" x2="29531" y2="44352"/>
                        <a14:foregroundMark x1="29531" y1="44352" x2="29844" y2="36667"/>
                        <a14:foregroundMark x1="29844" y1="36667" x2="29740" y2="45648"/>
                        <a14:foregroundMark x1="29740" y1="45648" x2="30208" y2="38148"/>
                        <a14:foregroundMark x1="30208" y1="38148" x2="30052" y2="48704"/>
                        <a14:foregroundMark x1="30052" y1="48704" x2="33125" y2="49074"/>
                        <a14:foregroundMark x1="27917" y1="33241" x2="32240" y2="41204"/>
                        <a14:foregroundMark x1="32448" y1="25000" x2="30625" y2="32778"/>
                        <a14:foregroundMark x1="30625" y1="32778" x2="33333" y2="27407"/>
                        <a14:foregroundMark x1="33333" y1="27407" x2="33802" y2="24907"/>
                        <a14:foregroundMark x1="32448" y1="16759" x2="37031" y2="17685"/>
                        <a14:foregroundMark x1="37031" y1="17685" x2="33281" y2="22593"/>
                        <a14:foregroundMark x1="35521" y1="17130" x2="42292" y2="8796"/>
                        <a14:foregroundMark x1="42292" y1="8796" x2="51094" y2="7778"/>
                        <a14:foregroundMark x1="51094" y1="7778" x2="55104" y2="8889"/>
                        <a14:foregroundMark x1="55104" y1="8889" x2="59635" y2="13241"/>
                        <a14:foregroundMark x1="35260" y1="64444" x2="45833" y2="55648"/>
                        <a14:foregroundMark x1="45833" y1="55648" x2="49323" y2="47500"/>
                        <a14:foregroundMark x1="49323" y1="47500" x2="47656" y2="41111"/>
                        <a14:foregroundMark x1="47656" y1="41111" x2="43542" y2="49537"/>
                        <a14:foregroundMark x1="43542" y1="49537" x2="44375" y2="59352"/>
                        <a14:foregroundMark x1="44375" y1="59352" x2="50052" y2="57593"/>
                        <a14:foregroundMark x1="50052" y1="57593" x2="55104" y2="51111"/>
                        <a14:foregroundMark x1="55104" y1="51111" x2="55885" y2="48056"/>
                        <a14:foregroundMark x1="59792" y1="47778" x2="55833" y2="47685"/>
                        <a14:foregroundMark x1="55833" y1="47685" x2="51458" y2="55185"/>
                        <a14:foregroundMark x1="51458" y1="55185" x2="55104" y2="61296"/>
                        <a14:foregroundMark x1="55104" y1="61296" x2="60469" y2="57407"/>
                        <a14:foregroundMark x1="60469" y1="57407" x2="64896" y2="69537"/>
                        <a14:foregroundMark x1="64896" y1="69537" x2="68646" y2="65000"/>
                        <a14:foregroundMark x1="68646" y1="65000" x2="67292" y2="48981"/>
                        <a14:foregroundMark x1="67292" y1="48981" x2="65052" y2="41481"/>
                        <a14:foregroundMark x1="65052" y1="41481" x2="62187" y2="36574"/>
                        <a14:foregroundMark x1="62187" y1="36574" x2="56875" y2="37685"/>
                        <a14:foregroundMark x1="56875" y1="37685" x2="55417" y2="44167"/>
                        <a14:foregroundMark x1="55417" y1="44167" x2="60260" y2="49815"/>
                        <a14:foregroundMark x1="60260" y1="49815" x2="63594" y2="45000"/>
                        <a14:foregroundMark x1="63594" y1="45000" x2="62917" y2="35093"/>
                        <a14:foregroundMark x1="62917" y1="35093" x2="59531" y2="28333"/>
                        <a14:foregroundMark x1="59531" y1="28333" x2="54427" y2="26296"/>
                        <a14:foregroundMark x1="54427" y1="26296" x2="47604" y2="29444"/>
                        <a14:foregroundMark x1="47604" y1="29444" x2="43073" y2="37593"/>
                        <a14:foregroundMark x1="43073" y1="37593" x2="47188" y2="40648"/>
                        <a14:foregroundMark x1="47188" y1="40648" x2="55208" y2="32037"/>
                        <a14:foregroundMark x1="55208" y1="32037" x2="52812" y2="24167"/>
                        <a14:foregroundMark x1="52812" y1="24167" x2="45469" y2="28611"/>
                        <a14:foregroundMark x1="45469" y1="28611" x2="40573" y2="42315"/>
                        <a14:foregroundMark x1="40573" y1="42315" x2="41510" y2="51944"/>
                        <a14:foregroundMark x1="41510" y1="51944" x2="45833" y2="50648"/>
                        <a14:foregroundMark x1="45833" y1="50648" x2="42917" y2="59444"/>
                        <a14:foregroundMark x1="42917" y1="59444" x2="42188" y2="70648"/>
                        <a14:foregroundMark x1="42188" y1="70648" x2="45521" y2="77778"/>
                        <a14:foregroundMark x1="45521" y1="77778" x2="46198" y2="70556"/>
                        <a14:foregroundMark x1="46198" y1="70556" x2="54583" y2="64444"/>
                        <a14:foregroundMark x1="37448" y1="64444" x2="38958" y2="73426"/>
                        <a14:foregroundMark x1="38958" y1="73426" x2="38542" y2="65185"/>
                        <a14:foregroundMark x1="38542" y1="65185" x2="42813" y2="80370"/>
                        <a14:foregroundMark x1="42813" y1="80370" x2="46771" y2="82593"/>
                        <a14:foregroundMark x1="46771" y1="82593" x2="42500" y2="75278"/>
                        <a14:foregroundMark x1="62135" y1="19352" x2="66510" y2="32407"/>
                        <a14:foregroundMark x1="66510" y1="32407" x2="68438" y2="47315"/>
                        <a14:foregroundMark x1="68438" y1="47315" x2="68542" y2="54537"/>
                        <a14:foregroundMark x1="68542" y1="54537" x2="68438" y2="55370"/>
                        <a14:foregroundMark x1="69583" y1="38333" x2="70260" y2="60741"/>
                        <a14:foregroundMark x1="70260" y1="60741" x2="69948" y2="61944"/>
                        <a14:backgroundMark x1="27240" y1="66574" x2="27240" y2="67500"/>
                        <a14:backgroundMark x1="27031" y1="63796" x2="27865" y2="70370"/>
                        <a14:backgroundMark x1="29375" y1="60278" x2="31302" y2="72963"/>
                        <a14:backgroundMark x1="31667" y1="61389" x2="35000" y2="72407"/>
                        <a14:backgroundMark x1="32083" y1="61389" x2="35104" y2="70648"/>
                        <a14:backgroundMark x1="32448" y1="61481" x2="35365" y2="71019"/>
                        <a14:backgroundMark x1="38490" y1="80556" x2="38646" y2="83704"/>
                        <a14:backgroundMark x1="38490" y1="79630" x2="39479" y2="83796"/>
                        <a14:backgroundMark x1="50208" y1="78796" x2="57292" y2="71759"/>
                        <a14:backgroundMark x1="57292" y1="71759" x2="59635" y2="75000"/>
                        <a14:backgroundMark x1="58333" y1="69907" x2="59844" y2="74815"/>
                        <a14:backgroundMark x1="52448" y1="76296" x2="52656" y2="75741"/>
                        <a14:backgroundMark x1="58646" y1="71667" x2="60313" y2="75370"/>
                        <a14:backgroundMark x1="58802" y1="71111" x2="60365" y2="74444"/>
                        <a14:backgroundMark x1="52292" y1="75278" x2="49583" y2="78796"/>
                      </a14:backgroundRemoval>
                    </a14:imgEffect>
                  </a14:imgLayer>
                </a14:imgProps>
              </a:ext>
            </a:extLst>
          </a:blip>
          <a:srcRect l="22271" t="5988" r="28826" b="11565"/>
          <a:stretch/>
        </p:blipFill>
        <p:spPr>
          <a:xfrm rot="991837">
            <a:off x="9504642" y="3306512"/>
            <a:ext cx="799464" cy="75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5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0EFE8E-BE09-47AD-9B9F-4A9E91103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81215" flipH="1">
            <a:off x="6454251" y="1895200"/>
            <a:ext cx="1122117" cy="112211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C3075-E333-4D1A-A5F2-9199F27C9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8" y="1324244"/>
            <a:ext cx="5962402" cy="210475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Dark Forest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это 2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 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игра-</a:t>
            </a: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платформер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*, в которой ваша задача состоит в том, чтобы выбраться из темного леса, в который вы попали совершенно случайно, но что же таит этот лес…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DB7E5E-23BE-4BEB-B430-54620F77B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63" y="4476426"/>
            <a:ext cx="5962402" cy="1057330"/>
          </a:xfrm>
        </p:spPr>
        <p:txBody>
          <a:bodyPr>
            <a:normAutofit/>
          </a:bodyPr>
          <a:lstStyle/>
          <a:p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*</a:t>
            </a:r>
            <a:r>
              <a:rPr lang="ru-RU" sz="1600" dirty="0" err="1">
                <a:solidFill>
                  <a:schemeClr val="bg1">
                    <a:lumMod val="65000"/>
                  </a:schemeClr>
                </a:solidFill>
              </a:rPr>
              <a:t>Платформер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 -- жанр компьютерных игр, в которых основу игрового процесса составляют прыжки по платформам, лазанье по лестницам, сбор предметов, необходимых для победы над врагами или завершения уровня.</a:t>
            </a:r>
          </a:p>
        </p:txBody>
      </p:sp>
    </p:spTree>
    <p:extLst>
      <p:ext uri="{BB962C8B-B14F-4D97-AF65-F5344CB8AC3E}">
        <p14:creationId xmlns:p14="http://schemas.microsoft.com/office/powerpoint/2010/main" val="188583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D2B2F-AC7F-49FC-B06E-484C37F0F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76" y="365125"/>
            <a:ext cx="9451848" cy="779463"/>
          </a:xfrm>
        </p:spPr>
        <p:txBody>
          <a:bodyPr/>
          <a:lstStyle/>
          <a:p>
            <a:r>
              <a:rPr lang="ru-RU" dirty="0"/>
              <a:t>Давайте сразу приступим к самой игре</a:t>
            </a:r>
          </a:p>
        </p:txBody>
      </p:sp>
      <p:sp>
        <p:nvSpPr>
          <p:cNvPr id="4" name="Овал 3">
            <a:hlinkClick r:id="rId2"/>
            <a:extLst>
              <a:ext uri="{FF2B5EF4-FFF2-40B4-BE49-F238E27FC236}">
                <a16:creationId xmlns:a16="http://schemas.microsoft.com/office/drawing/2014/main" id="{54486E50-E9DD-4AFF-8234-6B3B23F62F57}"/>
              </a:ext>
            </a:extLst>
          </p:cNvPr>
          <p:cNvSpPr/>
          <p:nvPr/>
        </p:nvSpPr>
        <p:spPr>
          <a:xfrm>
            <a:off x="2432304" y="1728216"/>
            <a:ext cx="7327392" cy="3401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/>
              <a:t>Перейти на страницу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713801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43186-C903-4115-B2F2-FE922258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ru-RU" dirty="0"/>
              <a:t>Модули и классы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763090-1253-40D8-940A-D611300B5D68}"/>
              </a:ext>
            </a:extLst>
          </p:cNvPr>
          <p:cNvSpPr txBox="1"/>
          <p:nvPr/>
        </p:nvSpPr>
        <p:spPr>
          <a:xfrm>
            <a:off x="4815082" y="1077886"/>
            <a:ext cx="256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Основные модули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2816417-EC09-4EFD-816C-FDF92968EFFF}"/>
              </a:ext>
            </a:extLst>
          </p:cNvPr>
          <p:cNvSpPr/>
          <p:nvPr/>
        </p:nvSpPr>
        <p:spPr>
          <a:xfrm>
            <a:off x="730866" y="1996751"/>
            <a:ext cx="2556588" cy="2556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oper Black" panose="0208090404030B020404" pitchFamily="18" charset="0"/>
              </a:rPr>
              <a:t>main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3B32104-52DD-4853-83C2-4CF314DC66F4}"/>
              </a:ext>
            </a:extLst>
          </p:cNvPr>
          <p:cNvSpPr/>
          <p:nvPr/>
        </p:nvSpPr>
        <p:spPr>
          <a:xfrm>
            <a:off x="8813184" y="1996751"/>
            <a:ext cx="2556588" cy="2556588"/>
          </a:xfrm>
          <a:prstGeom prst="ellipse">
            <a:avLst/>
          </a:prstGeom>
          <a:solidFill>
            <a:srgbClr val="6C70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oper Black" panose="0208090404030B020404" pitchFamily="18" charset="0"/>
              </a:rPr>
              <a:t>Enemy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0CA6062-410F-420E-AEAF-1614B195235C}"/>
              </a:ext>
            </a:extLst>
          </p:cNvPr>
          <p:cNvSpPr/>
          <p:nvPr/>
        </p:nvSpPr>
        <p:spPr>
          <a:xfrm>
            <a:off x="4772025" y="1996751"/>
            <a:ext cx="2556588" cy="255658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oper Black" panose="0208090404030B020404" pitchFamily="18" charset="0"/>
              </a:rPr>
              <a:t>Player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64AA8-94E9-49D9-BD05-6AB8D78F45BF}"/>
              </a:ext>
            </a:extLst>
          </p:cNvPr>
          <p:cNvSpPr txBox="1"/>
          <p:nvPr/>
        </p:nvSpPr>
        <p:spPr>
          <a:xfrm>
            <a:off x="777520" y="5001208"/>
            <a:ext cx="2463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Главный модуль, основное окно программы, в которой находится цикл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10551C-E612-44CB-9596-23A5BCBBA2F5}"/>
              </a:ext>
            </a:extLst>
          </p:cNvPr>
          <p:cNvSpPr txBox="1"/>
          <p:nvPr/>
        </p:nvSpPr>
        <p:spPr>
          <a:xfrm>
            <a:off x="4865333" y="5010539"/>
            <a:ext cx="2463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Класс игрока, главного героя, т.е. того, которым мы управляем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3A3FB5-247E-4CA2-97C4-924AF8B2F8F0}"/>
              </a:ext>
            </a:extLst>
          </p:cNvPr>
          <p:cNvSpPr txBox="1"/>
          <p:nvPr/>
        </p:nvSpPr>
        <p:spPr>
          <a:xfrm>
            <a:off x="8866025" y="5010539"/>
            <a:ext cx="2463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Модуль всех врагов. В нем находится несколько классов, посвященных разным врагам.</a:t>
            </a:r>
          </a:p>
        </p:txBody>
      </p:sp>
    </p:spTree>
    <p:extLst>
      <p:ext uri="{BB962C8B-B14F-4D97-AF65-F5344CB8AC3E}">
        <p14:creationId xmlns:p14="http://schemas.microsoft.com/office/powerpoint/2010/main" val="367704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6C291-EEFE-4D75-9BA1-3780B95C3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2002" y="365125"/>
            <a:ext cx="5347996" cy="779463"/>
          </a:xfrm>
        </p:spPr>
        <p:txBody>
          <a:bodyPr/>
          <a:lstStyle/>
          <a:p>
            <a:r>
              <a:rPr lang="ru-RU" dirty="0"/>
              <a:t>Также другие модули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167DD7-2052-46AD-8A83-054DAB56D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 – </a:t>
            </a:r>
            <a:r>
              <a:rPr lang="ru-RU" dirty="0"/>
              <a:t>модуль </a:t>
            </a:r>
            <a:r>
              <a:rPr lang="ru-RU" dirty="0" err="1"/>
              <a:t>хилок</a:t>
            </a:r>
            <a:r>
              <a:rPr lang="ru-RU" dirty="0"/>
              <a:t> (лечебных предметов)</a:t>
            </a:r>
            <a:endParaRPr lang="en-US" dirty="0"/>
          </a:p>
          <a:p>
            <a:r>
              <a:rPr lang="en-US" dirty="0" err="1"/>
              <a:t>MainFloor</a:t>
            </a:r>
            <a:r>
              <a:rPr lang="en-US" dirty="0"/>
              <a:t> –</a:t>
            </a:r>
            <a:r>
              <a:rPr lang="ru-RU" dirty="0"/>
              <a:t> модуль, который создает землю (пол)</a:t>
            </a:r>
            <a:endParaRPr lang="en-US" dirty="0"/>
          </a:p>
          <a:p>
            <a:r>
              <a:rPr lang="en-US" dirty="0"/>
              <a:t>Thorns –</a:t>
            </a:r>
            <a:r>
              <a:rPr lang="ru-RU" dirty="0"/>
              <a:t> модуль шипов</a:t>
            </a:r>
            <a:endParaRPr lang="en-US" dirty="0"/>
          </a:p>
          <a:p>
            <a:r>
              <a:rPr lang="en-US" dirty="0"/>
              <a:t>Block –</a:t>
            </a:r>
            <a:r>
              <a:rPr lang="ru-RU" dirty="0"/>
              <a:t> модуль всех платформ</a:t>
            </a:r>
            <a:endParaRPr lang="en-US" dirty="0"/>
          </a:p>
          <a:p>
            <a:r>
              <a:rPr lang="en-US" dirty="0"/>
              <a:t>Bullet –</a:t>
            </a:r>
            <a:r>
              <a:rPr lang="ru-RU" dirty="0"/>
              <a:t> модуль со всеми стреляющими объектами (пулями)</a:t>
            </a:r>
            <a:endParaRPr lang="en-US" dirty="0"/>
          </a:p>
          <a:p>
            <a:r>
              <a:rPr lang="en-US" dirty="0"/>
              <a:t>Levels – </a:t>
            </a:r>
            <a:r>
              <a:rPr lang="ru-RU" dirty="0"/>
              <a:t>модуль для создания уровня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908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0941C-68C9-4510-8308-6495C6F9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337" y="923730"/>
            <a:ext cx="3668486" cy="5010539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Bahnschrift SemiLight" panose="020B0502040204020203" pitchFamily="34" charset="0"/>
              </a:rPr>
              <a:t>Пути для развития проекта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FCDC17B-6FC1-45D6-B5E7-9005A7391F42}"/>
              </a:ext>
            </a:extLst>
          </p:cNvPr>
          <p:cNvSpPr/>
          <p:nvPr/>
        </p:nvSpPr>
        <p:spPr>
          <a:xfrm>
            <a:off x="5374432" y="1349404"/>
            <a:ext cx="805543" cy="789674"/>
          </a:xfrm>
          <a:prstGeom prst="ellipse">
            <a:avLst/>
          </a:prstGeom>
          <a:solidFill>
            <a:srgbClr val="BAA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BAAD1A-D79B-4603-9462-A30C72C2D385}"/>
              </a:ext>
            </a:extLst>
          </p:cNvPr>
          <p:cNvSpPr txBox="1"/>
          <p:nvPr/>
        </p:nvSpPr>
        <p:spPr>
          <a:xfrm>
            <a:off x="6391466" y="1349404"/>
            <a:ext cx="4301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Устранение</a:t>
            </a:r>
            <a:r>
              <a:rPr lang="ru-RU" sz="2000" dirty="0"/>
              <a:t> </a:t>
            </a:r>
            <a:r>
              <a:rPr lang="ru-RU" sz="2400" dirty="0"/>
              <a:t>всех багов и доработка игры</a:t>
            </a:r>
            <a:endParaRPr lang="ru-R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332C89-07D8-42FE-B84F-D7F222D7232E}"/>
              </a:ext>
            </a:extLst>
          </p:cNvPr>
          <p:cNvSpPr txBox="1"/>
          <p:nvPr/>
        </p:nvSpPr>
        <p:spPr>
          <a:xfrm>
            <a:off x="6391466" y="2571414"/>
            <a:ext cx="3928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Добавление новых врагов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A28969-BECE-436F-A053-BFB9037795C3}"/>
              </a:ext>
            </a:extLst>
          </p:cNvPr>
          <p:cNvSpPr txBox="1"/>
          <p:nvPr/>
        </p:nvSpPr>
        <p:spPr>
          <a:xfrm>
            <a:off x="6391466" y="3633474"/>
            <a:ext cx="350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Создание</a:t>
            </a:r>
            <a:r>
              <a:rPr lang="ru-RU" sz="2000" dirty="0"/>
              <a:t> </a:t>
            </a:r>
            <a:r>
              <a:rPr lang="ru-RU" sz="2400" dirty="0"/>
              <a:t>новых уровней</a:t>
            </a:r>
            <a:endParaRPr lang="ru-RU" sz="2000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9FD2A1D0-F2C8-4D9F-8CEF-CA8D83590F7A}"/>
              </a:ext>
            </a:extLst>
          </p:cNvPr>
          <p:cNvSpPr/>
          <p:nvPr/>
        </p:nvSpPr>
        <p:spPr>
          <a:xfrm>
            <a:off x="5374432" y="2407410"/>
            <a:ext cx="805543" cy="789674"/>
          </a:xfrm>
          <a:prstGeom prst="ellipse">
            <a:avLst/>
          </a:prstGeom>
          <a:solidFill>
            <a:srgbClr val="BAA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A0EE3EC4-E850-444D-A81C-DC16079BB8C2}"/>
              </a:ext>
            </a:extLst>
          </p:cNvPr>
          <p:cNvSpPr/>
          <p:nvPr/>
        </p:nvSpPr>
        <p:spPr>
          <a:xfrm>
            <a:off x="5374431" y="3465416"/>
            <a:ext cx="805543" cy="789674"/>
          </a:xfrm>
          <a:prstGeom prst="ellipse">
            <a:avLst/>
          </a:prstGeom>
          <a:solidFill>
            <a:srgbClr val="BAA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61F49834-7F72-401A-AD25-574E88E66D38}"/>
              </a:ext>
            </a:extLst>
          </p:cNvPr>
          <p:cNvSpPr/>
          <p:nvPr/>
        </p:nvSpPr>
        <p:spPr>
          <a:xfrm>
            <a:off x="5374430" y="4523422"/>
            <a:ext cx="805543" cy="789674"/>
          </a:xfrm>
          <a:prstGeom prst="ellipse">
            <a:avLst/>
          </a:prstGeom>
          <a:solidFill>
            <a:srgbClr val="BAA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088EF8-6CB7-4325-94CF-7BB983B19294}"/>
              </a:ext>
            </a:extLst>
          </p:cNvPr>
          <p:cNvSpPr txBox="1"/>
          <p:nvPr/>
        </p:nvSpPr>
        <p:spPr>
          <a:xfrm>
            <a:off x="6391466" y="4687426"/>
            <a:ext cx="308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Добавление сюжета</a:t>
            </a:r>
          </a:p>
        </p:txBody>
      </p:sp>
    </p:spTree>
    <p:extLst>
      <p:ext uri="{BB962C8B-B14F-4D97-AF65-F5344CB8AC3E}">
        <p14:creationId xmlns:p14="http://schemas.microsoft.com/office/powerpoint/2010/main" val="70909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FF7F96-7278-4F10-99A8-D53398541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97DA7B-4213-4097-8C99-CDE75EAA79DB}"/>
              </a:ext>
            </a:extLst>
          </p:cNvPr>
          <p:cNvSpPr txBox="1"/>
          <p:nvPr/>
        </p:nvSpPr>
        <p:spPr>
          <a:xfrm>
            <a:off x="3666930" y="214604"/>
            <a:ext cx="5215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034182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9B810"/>
      </a:accent1>
      <a:accent2>
        <a:srgbClr val="6C7074"/>
      </a:accent2>
      <a:accent3>
        <a:srgbClr val="BBA894"/>
      </a:accent3>
      <a:accent4>
        <a:srgbClr val="FFC000"/>
      </a:accent4>
      <a:accent5>
        <a:srgbClr val="8B6539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209</Words>
  <Application>Microsoft Office PowerPoint</Application>
  <PresentationFormat>Широкоэкранный</PresentationFormat>
  <Paragraphs>32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Microsoft YaHei</vt:lpstr>
      <vt:lpstr>Arial</vt:lpstr>
      <vt:lpstr>Bahnschrift SemiLight</vt:lpstr>
      <vt:lpstr>Calibri</vt:lpstr>
      <vt:lpstr>Calibri Light</vt:lpstr>
      <vt:lpstr>Cooper Black</vt:lpstr>
      <vt:lpstr>Office Theme</vt:lpstr>
      <vt:lpstr>DARK FOREST</vt:lpstr>
      <vt:lpstr>Dark Forest – это 2D игра-платформер*, в которой ваша задача состоит в том, чтобы выбраться из темного леса, в который вы попали совершенно случайно, но что же таит этот лес…</vt:lpstr>
      <vt:lpstr>Давайте сразу приступим к самой игре</vt:lpstr>
      <vt:lpstr>Модули и классы</vt:lpstr>
      <vt:lpstr>Также другие модули</vt:lpstr>
      <vt:lpstr>Пути для развития проекта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Дэвид Кадиев</cp:lastModifiedBy>
  <cp:revision>4</cp:revision>
  <dcterms:created xsi:type="dcterms:W3CDTF">2023-02-11T11:38:42Z</dcterms:created>
  <dcterms:modified xsi:type="dcterms:W3CDTF">2024-01-25T13:26:16Z</dcterms:modified>
</cp:coreProperties>
</file>