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76" r:id="rId5"/>
    <p:sldId id="256" r:id="rId6"/>
    <p:sldId id="257" r:id="rId7"/>
    <p:sldId id="263" r:id="rId8"/>
    <p:sldId id="275" r:id="rId9"/>
    <p:sldId id="259" r:id="rId10"/>
    <p:sldId id="265" r:id="rId11"/>
    <p:sldId id="268" r:id="rId12"/>
    <p:sldId id="260" r:id="rId13"/>
    <p:sldId id="261" r:id="rId14"/>
    <p:sldId id="271" r:id="rId15"/>
    <p:sldId id="274" r:id="rId16"/>
    <p:sldId id="272" r:id="rId17"/>
    <p:sldId id="273" r:id="rId18"/>
    <p:sldId id="270" r:id="rId19"/>
    <p:sldId id="262"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F9FB4-29B3-4B3A-A135-D94D4D4EFF2C}" v="146" dt="2020-09-24T15:01:45.374"/>
    <p1510:client id="{CAE4E65D-BC14-49F6-9C92-0C3E53C7B719}" v="1935" dt="2020-09-24T17:19:39.368"/>
    <p1510:client id="{F33CF782-D0FB-43D0-8F1B-027D06AE2D29}" v="6" dt="2020-09-24T14:30:36.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B56CF-8C96-4DD4-9B0D-6578D94BBB3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0E69EA26-A389-427F-8ACB-039576CF8BC4}">
      <dgm:prSet phldrT="[Text]"/>
      <dgm:spPr/>
      <dgm:t>
        <a:bodyPr/>
        <a:lstStyle/>
        <a:p>
          <a:r>
            <a:rPr lang="en-IN" dirty="0"/>
            <a:t>Diagram</a:t>
          </a:r>
        </a:p>
      </dgm:t>
    </dgm:pt>
    <dgm:pt modelId="{13E60822-6EB0-45CD-9851-7991EDFEB534}" type="parTrans" cxnId="{84581A4E-490D-4478-BB12-77D0746AC23A}">
      <dgm:prSet/>
      <dgm:spPr/>
      <dgm:t>
        <a:bodyPr/>
        <a:lstStyle/>
        <a:p>
          <a:endParaRPr lang="en-IN"/>
        </a:p>
      </dgm:t>
    </dgm:pt>
    <dgm:pt modelId="{893B6010-1E46-496A-87D6-F80637AEBFDD}" type="sibTrans" cxnId="{84581A4E-490D-4478-BB12-77D0746AC23A}">
      <dgm:prSet/>
      <dgm:spPr/>
      <dgm:t>
        <a:bodyPr/>
        <a:lstStyle/>
        <a:p>
          <a:endParaRPr lang="en-IN"/>
        </a:p>
      </dgm:t>
    </dgm:pt>
    <dgm:pt modelId="{538A835D-54F0-4742-940A-E21E8564C079}">
      <dgm:prSet phldrT="[Text]"/>
      <dgm:spPr/>
      <dgm:t>
        <a:bodyPr/>
        <a:lstStyle/>
        <a:p>
          <a:r>
            <a:rPr lang="en-IN" dirty="0"/>
            <a:t>Behaviour Diagram</a:t>
          </a:r>
        </a:p>
      </dgm:t>
    </dgm:pt>
    <dgm:pt modelId="{D6D6F713-95E3-42ED-AE80-F8E4E3AE6313}" type="parTrans" cxnId="{FA8A7E2D-3C66-4A80-84EE-6479D65DE89D}">
      <dgm:prSet/>
      <dgm:spPr/>
      <dgm:t>
        <a:bodyPr/>
        <a:lstStyle/>
        <a:p>
          <a:endParaRPr lang="en-IN"/>
        </a:p>
      </dgm:t>
    </dgm:pt>
    <dgm:pt modelId="{B0946EB2-F531-4B17-9B63-49D8AB2B762A}" type="sibTrans" cxnId="{FA8A7E2D-3C66-4A80-84EE-6479D65DE89D}">
      <dgm:prSet/>
      <dgm:spPr/>
      <dgm:t>
        <a:bodyPr/>
        <a:lstStyle/>
        <a:p>
          <a:endParaRPr lang="en-IN"/>
        </a:p>
      </dgm:t>
    </dgm:pt>
    <dgm:pt modelId="{21E3AAEC-6656-40B7-9B3D-5918336E375B}">
      <dgm:prSet phldrT="[Text]"/>
      <dgm:spPr/>
      <dgm:t>
        <a:bodyPr/>
        <a:lstStyle/>
        <a:p>
          <a:r>
            <a:rPr lang="en-IN" dirty="0"/>
            <a:t>Use Case Diagram</a:t>
          </a:r>
        </a:p>
      </dgm:t>
    </dgm:pt>
    <dgm:pt modelId="{B05CBE18-EA59-4FB4-B5D1-1B64BFEDBEE9}" type="parTrans" cxnId="{9BADD219-0938-40E6-9D1C-98B5A6872EE6}">
      <dgm:prSet/>
      <dgm:spPr/>
      <dgm:t>
        <a:bodyPr/>
        <a:lstStyle/>
        <a:p>
          <a:endParaRPr lang="en-IN"/>
        </a:p>
      </dgm:t>
    </dgm:pt>
    <dgm:pt modelId="{19C390E8-5C7C-41DA-9CE3-92DD26A3A89E}" type="sibTrans" cxnId="{9BADD219-0938-40E6-9D1C-98B5A6872EE6}">
      <dgm:prSet/>
      <dgm:spPr/>
      <dgm:t>
        <a:bodyPr/>
        <a:lstStyle/>
        <a:p>
          <a:endParaRPr lang="en-IN"/>
        </a:p>
      </dgm:t>
    </dgm:pt>
    <dgm:pt modelId="{ECC938CE-1C79-4EA3-8D5C-03BD784D4DC4}">
      <dgm:prSet phldrT="[Text]"/>
      <dgm:spPr/>
      <dgm:t>
        <a:bodyPr/>
        <a:lstStyle/>
        <a:p>
          <a:r>
            <a:rPr lang="en-IN" dirty="0"/>
            <a:t>Activity Diagram</a:t>
          </a:r>
        </a:p>
      </dgm:t>
    </dgm:pt>
    <dgm:pt modelId="{4CF1E29E-9678-4E6E-BA88-4362F3247205}" type="parTrans" cxnId="{5D355F6A-D106-44AF-9BF5-0D00C23CF8FD}">
      <dgm:prSet/>
      <dgm:spPr/>
      <dgm:t>
        <a:bodyPr/>
        <a:lstStyle/>
        <a:p>
          <a:endParaRPr lang="en-IN"/>
        </a:p>
      </dgm:t>
    </dgm:pt>
    <dgm:pt modelId="{9A9CB9BA-DB3D-4016-A13F-82E37807E8F4}" type="sibTrans" cxnId="{5D355F6A-D106-44AF-9BF5-0D00C23CF8FD}">
      <dgm:prSet/>
      <dgm:spPr/>
      <dgm:t>
        <a:bodyPr/>
        <a:lstStyle/>
        <a:p>
          <a:endParaRPr lang="en-IN"/>
        </a:p>
      </dgm:t>
    </dgm:pt>
    <dgm:pt modelId="{D19F21EC-EC6D-4140-AA56-86737D007B40}">
      <dgm:prSet phldrT="[Text]"/>
      <dgm:spPr/>
      <dgm:t>
        <a:bodyPr/>
        <a:lstStyle/>
        <a:p>
          <a:r>
            <a:rPr lang="en-IN" dirty="0"/>
            <a:t>Structure Diagram</a:t>
          </a:r>
        </a:p>
      </dgm:t>
    </dgm:pt>
    <dgm:pt modelId="{23023FE9-A631-4EAA-BA79-916EDF915AB6}" type="parTrans" cxnId="{799A27A1-C8FE-4935-AA60-4EF36C6B4C49}">
      <dgm:prSet/>
      <dgm:spPr/>
      <dgm:t>
        <a:bodyPr/>
        <a:lstStyle/>
        <a:p>
          <a:endParaRPr lang="en-IN"/>
        </a:p>
      </dgm:t>
    </dgm:pt>
    <dgm:pt modelId="{C7477EC9-2C71-4427-A281-9079C6017D7C}" type="sibTrans" cxnId="{799A27A1-C8FE-4935-AA60-4EF36C6B4C49}">
      <dgm:prSet/>
      <dgm:spPr/>
      <dgm:t>
        <a:bodyPr/>
        <a:lstStyle/>
        <a:p>
          <a:endParaRPr lang="en-IN"/>
        </a:p>
      </dgm:t>
    </dgm:pt>
    <dgm:pt modelId="{50AD4F18-63A9-4ECD-8458-0C12FBC6EEA9}">
      <dgm:prSet phldrT="[Text]"/>
      <dgm:spPr/>
      <dgm:t>
        <a:bodyPr/>
        <a:lstStyle/>
        <a:p>
          <a:r>
            <a:rPr lang="en-IN" dirty="0"/>
            <a:t>Component Diagram</a:t>
          </a:r>
        </a:p>
      </dgm:t>
    </dgm:pt>
    <dgm:pt modelId="{91A76680-B3BC-455F-90AE-3712882E2660}" type="parTrans" cxnId="{EC930A22-CBBB-4A86-A912-A30D0CB5F952}">
      <dgm:prSet/>
      <dgm:spPr/>
      <dgm:t>
        <a:bodyPr/>
        <a:lstStyle/>
        <a:p>
          <a:endParaRPr lang="en-IN"/>
        </a:p>
      </dgm:t>
    </dgm:pt>
    <dgm:pt modelId="{0B772AD2-742C-4D42-90BA-9E0B27BCA25E}" type="sibTrans" cxnId="{EC930A22-CBBB-4A86-A912-A30D0CB5F952}">
      <dgm:prSet/>
      <dgm:spPr/>
      <dgm:t>
        <a:bodyPr/>
        <a:lstStyle/>
        <a:p>
          <a:endParaRPr lang="en-IN"/>
        </a:p>
      </dgm:t>
    </dgm:pt>
    <dgm:pt modelId="{BA0BAA80-21B2-4783-B1DC-98CCB787389A}">
      <dgm:prSet phldrT="[Text]"/>
      <dgm:spPr/>
      <dgm:t>
        <a:bodyPr/>
        <a:lstStyle/>
        <a:p>
          <a:r>
            <a:rPr lang="en-IN" dirty="0"/>
            <a:t>Communication Diagram</a:t>
          </a:r>
        </a:p>
      </dgm:t>
    </dgm:pt>
    <dgm:pt modelId="{E2A481ED-88AA-4980-8B9A-FD4287DE43F1}" type="parTrans" cxnId="{726CA46A-7194-4FA7-B5EB-84591218086E}">
      <dgm:prSet/>
      <dgm:spPr/>
      <dgm:t>
        <a:bodyPr/>
        <a:lstStyle/>
        <a:p>
          <a:endParaRPr lang="en-IN"/>
        </a:p>
      </dgm:t>
    </dgm:pt>
    <dgm:pt modelId="{A723B982-362A-4B00-B830-D705B7D002C3}" type="sibTrans" cxnId="{726CA46A-7194-4FA7-B5EB-84591218086E}">
      <dgm:prSet/>
      <dgm:spPr/>
      <dgm:t>
        <a:bodyPr/>
        <a:lstStyle/>
        <a:p>
          <a:endParaRPr lang="en-IN"/>
        </a:p>
      </dgm:t>
    </dgm:pt>
    <dgm:pt modelId="{92089D00-0554-4BE9-8B6B-3F84A0EB7D5E}">
      <dgm:prSet phldrT="[Text]"/>
      <dgm:spPr/>
      <dgm:t>
        <a:bodyPr/>
        <a:lstStyle/>
        <a:p>
          <a:r>
            <a:rPr lang="en-IN" dirty="0"/>
            <a:t>Sequence Diagram</a:t>
          </a:r>
        </a:p>
      </dgm:t>
    </dgm:pt>
    <dgm:pt modelId="{2C918CCC-A197-4193-8762-1C07E68D3EB7}" type="parTrans" cxnId="{82525324-5C62-4D6A-8760-C0A7E4980D4C}">
      <dgm:prSet/>
      <dgm:spPr/>
      <dgm:t>
        <a:bodyPr/>
        <a:lstStyle/>
        <a:p>
          <a:endParaRPr lang="en-IN"/>
        </a:p>
      </dgm:t>
    </dgm:pt>
    <dgm:pt modelId="{C16E3A4B-ADF4-44BB-B2A0-C970BDAA894D}" type="sibTrans" cxnId="{82525324-5C62-4D6A-8760-C0A7E4980D4C}">
      <dgm:prSet/>
      <dgm:spPr/>
      <dgm:t>
        <a:bodyPr/>
        <a:lstStyle/>
        <a:p>
          <a:endParaRPr lang="en-IN"/>
        </a:p>
      </dgm:t>
    </dgm:pt>
    <dgm:pt modelId="{21372780-0699-4CF7-AB15-524C90A34335}">
      <dgm:prSet phldrT="[Text]"/>
      <dgm:spPr/>
      <dgm:t>
        <a:bodyPr/>
        <a:lstStyle/>
        <a:p>
          <a:r>
            <a:rPr lang="en-IN" dirty="0"/>
            <a:t>Timing Diagram</a:t>
          </a:r>
        </a:p>
      </dgm:t>
    </dgm:pt>
    <dgm:pt modelId="{0764682A-E477-402D-BCC0-74349955A2C3}" type="parTrans" cxnId="{A38EADBF-DA97-44EB-B4DB-4E49917937B0}">
      <dgm:prSet/>
      <dgm:spPr/>
      <dgm:t>
        <a:bodyPr/>
        <a:lstStyle/>
        <a:p>
          <a:endParaRPr lang="en-IN"/>
        </a:p>
      </dgm:t>
    </dgm:pt>
    <dgm:pt modelId="{A8E6BD22-1145-4A4A-99A4-C358AEE619DE}" type="sibTrans" cxnId="{A38EADBF-DA97-44EB-B4DB-4E49917937B0}">
      <dgm:prSet/>
      <dgm:spPr/>
      <dgm:t>
        <a:bodyPr/>
        <a:lstStyle/>
        <a:p>
          <a:endParaRPr lang="en-IN"/>
        </a:p>
      </dgm:t>
    </dgm:pt>
    <dgm:pt modelId="{FD128807-0828-4E92-A222-BBF9A3446DDF}">
      <dgm:prSet phldrT="[Text]"/>
      <dgm:spPr/>
      <dgm:t>
        <a:bodyPr/>
        <a:lstStyle/>
        <a:p>
          <a:r>
            <a:rPr lang="en-IN" dirty="0"/>
            <a:t>Class Diagram</a:t>
          </a:r>
        </a:p>
      </dgm:t>
    </dgm:pt>
    <dgm:pt modelId="{46D817BB-06A1-42D3-AB70-B606B9313DF9}" type="parTrans" cxnId="{70B24A51-C216-4117-8D87-65A51BDD61A6}">
      <dgm:prSet/>
      <dgm:spPr/>
      <dgm:t>
        <a:bodyPr/>
        <a:lstStyle/>
        <a:p>
          <a:endParaRPr lang="en-IN"/>
        </a:p>
      </dgm:t>
    </dgm:pt>
    <dgm:pt modelId="{83B4205D-51C2-4325-8700-26D47AAC77D0}" type="sibTrans" cxnId="{70B24A51-C216-4117-8D87-65A51BDD61A6}">
      <dgm:prSet/>
      <dgm:spPr/>
      <dgm:t>
        <a:bodyPr/>
        <a:lstStyle/>
        <a:p>
          <a:endParaRPr lang="en-IN"/>
        </a:p>
      </dgm:t>
    </dgm:pt>
    <dgm:pt modelId="{F24BC509-BBD2-4051-905E-8AD89A59F7DE}">
      <dgm:prSet phldrT="[Text]"/>
      <dgm:spPr/>
      <dgm:t>
        <a:bodyPr/>
        <a:lstStyle/>
        <a:p>
          <a:r>
            <a:rPr lang="en-IN" dirty="0"/>
            <a:t>Object Diagram</a:t>
          </a:r>
        </a:p>
      </dgm:t>
    </dgm:pt>
    <dgm:pt modelId="{D3361190-D287-4866-8145-09D2360705EA}" type="parTrans" cxnId="{43EE8971-5DDB-4C51-A04A-6EA6E1C78439}">
      <dgm:prSet/>
      <dgm:spPr/>
      <dgm:t>
        <a:bodyPr/>
        <a:lstStyle/>
        <a:p>
          <a:endParaRPr lang="en-IN"/>
        </a:p>
      </dgm:t>
    </dgm:pt>
    <dgm:pt modelId="{96AD2ECC-9BC0-4894-8960-5885D3575AAC}" type="sibTrans" cxnId="{43EE8971-5DDB-4C51-A04A-6EA6E1C78439}">
      <dgm:prSet/>
      <dgm:spPr/>
      <dgm:t>
        <a:bodyPr/>
        <a:lstStyle/>
        <a:p>
          <a:endParaRPr lang="en-IN"/>
        </a:p>
      </dgm:t>
    </dgm:pt>
    <dgm:pt modelId="{E80B15C6-5AA6-49C0-AE7D-9D40099D9640}" type="pres">
      <dgm:prSet presAssocID="{51BB56CF-8C96-4DD4-9B0D-6578D94BBB31}" presName="hierChild1" presStyleCnt="0">
        <dgm:presLayoutVars>
          <dgm:chPref val="1"/>
          <dgm:dir/>
          <dgm:animOne val="branch"/>
          <dgm:animLvl val="lvl"/>
          <dgm:resizeHandles/>
        </dgm:presLayoutVars>
      </dgm:prSet>
      <dgm:spPr/>
      <dgm:t>
        <a:bodyPr/>
        <a:lstStyle/>
        <a:p>
          <a:endParaRPr lang="en-IN"/>
        </a:p>
      </dgm:t>
    </dgm:pt>
    <dgm:pt modelId="{9029EDEB-1BE8-459D-8FAF-F5A50F556207}" type="pres">
      <dgm:prSet presAssocID="{0E69EA26-A389-427F-8ACB-039576CF8BC4}" presName="hierRoot1" presStyleCnt="0"/>
      <dgm:spPr/>
    </dgm:pt>
    <dgm:pt modelId="{32044061-3A52-4DB9-8DFB-0AD4D564184A}" type="pres">
      <dgm:prSet presAssocID="{0E69EA26-A389-427F-8ACB-039576CF8BC4}" presName="composite" presStyleCnt="0"/>
      <dgm:spPr/>
    </dgm:pt>
    <dgm:pt modelId="{09EDF86A-2C3D-497F-9E7A-A083F5FD576F}" type="pres">
      <dgm:prSet presAssocID="{0E69EA26-A389-427F-8ACB-039576CF8BC4}" presName="background" presStyleLbl="node0" presStyleIdx="0" presStyleCnt="1"/>
      <dgm:spPr/>
    </dgm:pt>
    <dgm:pt modelId="{86F7428B-6FC7-43F0-AC0C-72182EC36E85}" type="pres">
      <dgm:prSet presAssocID="{0E69EA26-A389-427F-8ACB-039576CF8BC4}" presName="text" presStyleLbl="fgAcc0" presStyleIdx="0" presStyleCnt="1">
        <dgm:presLayoutVars>
          <dgm:chPref val="3"/>
        </dgm:presLayoutVars>
      </dgm:prSet>
      <dgm:spPr/>
      <dgm:t>
        <a:bodyPr/>
        <a:lstStyle/>
        <a:p>
          <a:endParaRPr lang="en-IN"/>
        </a:p>
      </dgm:t>
    </dgm:pt>
    <dgm:pt modelId="{16379DE8-5475-4B56-9274-CFA0EB21D4D0}" type="pres">
      <dgm:prSet presAssocID="{0E69EA26-A389-427F-8ACB-039576CF8BC4}" presName="hierChild2" presStyleCnt="0"/>
      <dgm:spPr/>
    </dgm:pt>
    <dgm:pt modelId="{23E0778B-F9E5-4844-98B2-4696FC3ED930}" type="pres">
      <dgm:prSet presAssocID="{D6D6F713-95E3-42ED-AE80-F8E4E3AE6313}" presName="Name10" presStyleLbl="parChTrans1D2" presStyleIdx="0" presStyleCnt="2"/>
      <dgm:spPr/>
      <dgm:t>
        <a:bodyPr/>
        <a:lstStyle/>
        <a:p>
          <a:endParaRPr lang="en-IN"/>
        </a:p>
      </dgm:t>
    </dgm:pt>
    <dgm:pt modelId="{F175C35E-0877-4786-89E2-890F75956B3F}" type="pres">
      <dgm:prSet presAssocID="{538A835D-54F0-4742-940A-E21E8564C079}" presName="hierRoot2" presStyleCnt="0"/>
      <dgm:spPr/>
    </dgm:pt>
    <dgm:pt modelId="{04D5A5E4-D476-4160-831D-9F920885027B}" type="pres">
      <dgm:prSet presAssocID="{538A835D-54F0-4742-940A-E21E8564C079}" presName="composite2" presStyleCnt="0"/>
      <dgm:spPr/>
    </dgm:pt>
    <dgm:pt modelId="{D676F8D2-C94B-4AD5-A34F-C125EF9BD967}" type="pres">
      <dgm:prSet presAssocID="{538A835D-54F0-4742-940A-E21E8564C079}" presName="background2" presStyleLbl="node2" presStyleIdx="0" presStyleCnt="2"/>
      <dgm:spPr/>
    </dgm:pt>
    <dgm:pt modelId="{4FF171CB-BB2A-4884-AC27-1A847C86D6D0}" type="pres">
      <dgm:prSet presAssocID="{538A835D-54F0-4742-940A-E21E8564C079}" presName="text2" presStyleLbl="fgAcc2" presStyleIdx="0" presStyleCnt="2">
        <dgm:presLayoutVars>
          <dgm:chPref val="3"/>
        </dgm:presLayoutVars>
      </dgm:prSet>
      <dgm:spPr/>
      <dgm:t>
        <a:bodyPr/>
        <a:lstStyle/>
        <a:p>
          <a:endParaRPr lang="en-IN"/>
        </a:p>
      </dgm:t>
    </dgm:pt>
    <dgm:pt modelId="{86521881-5570-4FDA-8A3A-67F65099F032}" type="pres">
      <dgm:prSet presAssocID="{538A835D-54F0-4742-940A-E21E8564C079}" presName="hierChild3" presStyleCnt="0"/>
      <dgm:spPr/>
    </dgm:pt>
    <dgm:pt modelId="{F81B2CF7-0231-433F-BE7F-013E0E9B0D28}" type="pres">
      <dgm:prSet presAssocID="{B05CBE18-EA59-4FB4-B5D1-1B64BFEDBEE9}" presName="Name17" presStyleLbl="parChTrans1D3" presStyleIdx="0" presStyleCnt="8"/>
      <dgm:spPr/>
      <dgm:t>
        <a:bodyPr/>
        <a:lstStyle/>
        <a:p>
          <a:endParaRPr lang="en-IN"/>
        </a:p>
      </dgm:t>
    </dgm:pt>
    <dgm:pt modelId="{1C9DD185-A607-497B-BE8D-2A6EFEDE204C}" type="pres">
      <dgm:prSet presAssocID="{21E3AAEC-6656-40B7-9B3D-5918336E375B}" presName="hierRoot3" presStyleCnt="0"/>
      <dgm:spPr/>
    </dgm:pt>
    <dgm:pt modelId="{75CFF65F-5E5E-4D8F-8486-585411E6A29D}" type="pres">
      <dgm:prSet presAssocID="{21E3AAEC-6656-40B7-9B3D-5918336E375B}" presName="composite3" presStyleCnt="0"/>
      <dgm:spPr/>
    </dgm:pt>
    <dgm:pt modelId="{B37F7549-F3C6-452C-8B15-B7854F2D18FC}" type="pres">
      <dgm:prSet presAssocID="{21E3AAEC-6656-40B7-9B3D-5918336E375B}" presName="background3" presStyleLbl="node3" presStyleIdx="0" presStyleCnt="8"/>
      <dgm:spPr/>
    </dgm:pt>
    <dgm:pt modelId="{8490EAAB-E9AC-44E6-B035-C9757278E919}" type="pres">
      <dgm:prSet presAssocID="{21E3AAEC-6656-40B7-9B3D-5918336E375B}" presName="text3" presStyleLbl="fgAcc3" presStyleIdx="0" presStyleCnt="8">
        <dgm:presLayoutVars>
          <dgm:chPref val="3"/>
        </dgm:presLayoutVars>
      </dgm:prSet>
      <dgm:spPr/>
      <dgm:t>
        <a:bodyPr/>
        <a:lstStyle/>
        <a:p>
          <a:endParaRPr lang="en-IN"/>
        </a:p>
      </dgm:t>
    </dgm:pt>
    <dgm:pt modelId="{6A65B4D0-C95E-4BB8-843C-06110D620976}" type="pres">
      <dgm:prSet presAssocID="{21E3AAEC-6656-40B7-9B3D-5918336E375B}" presName="hierChild4" presStyleCnt="0"/>
      <dgm:spPr/>
    </dgm:pt>
    <dgm:pt modelId="{776F7814-F5C3-4EBF-8203-DCB8DDC6E68F}" type="pres">
      <dgm:prSet presAssocID="{4CF1E29E-9678-4E6E-BA88-4362F3247205}" presName="Name17" presStyleLbl="parChTrans1D3" presStyleIdx="1" presStyleCnt="8"/>
      <dgm:spPr/>
      <dgm:t>
        <a:bodyPr/>
        <a:lstStyle/>
        <a:p>
          <a:endParaRPr lang="en-IN"/>
        </a:p>
      </dgm:t>
    </dgm:pt>
    <dgm:pt modelId="{DB381E56-51C6-44B5-A566-0B27723D569C}" type="pres">
      <dgm:prSet presAssocID="{ECC938CE-1C79-4EA3-8D5C-03BD784D4DC4}" presName="hierRoot3" presStyleCnt="0"/>
      <dgm:spPr/>
    </dgm:pt>
    <dgm:pt modelId="{1B038916-A6AE-4239-94B0-BE5173EA5998}" type="pres">
      <dgm:prSet presAssocID="{ECC938CE-1C79-4EA3-8D5C-03BD784D4DC4}" presName="composite3" presStyleCnt="0"/>
      <dgm:spPr/>
    </dgm:pt>
    <dgm:pt modelId="{DBA092C2-AC14-4D7F-AFE0-7E30826FFD73}" type="pres">
      <dgm:prSet presAssocID="{ECC938CE-1C79-4EA3-8D5C-03BD784D4DC4}" presName="background3" presStyleLbl="node3" presStyleIdx="1" presStyleCnt="8"/>
      <dgm:spPr/>
    </dgm:pt>
    <dgm:pt modelId="{7397A5AE-9483-4F13-B41C-44F306F10AD4}" type="pres">
      <dgm:prSet presAssocID="{ECC938CE-1C79-4EA3-8D5C-03BD784D4DC4}" presName="text3" presStyleLbl="fgAcc3" presStyleIdx="1" presStyleCnt="8">
        <dgm:presLayoutVars>
          <dgm:chPref val="3"/>
        </dgm:presLayoutVars>
      </dgm:prSet>
      <dgm:spPr/>
      <dgm:t>
        <a:bodyPr/>
        <a:lstStyle/>
        <a:p>
          <a:endParaRPr lang="en-IN"/>
        </a:p>
      </dgm:t>
    </dgm:pt>
    <dgm:pt modelId="{E37219A4-692A-470F-9C55-8933A43E8593}" type="pres">
      <dgm:prSet presAssocID="{ECC938CE-1C79-4EA3-8D5C-03BD784D4DC4}" presName="hierChild4" presStyleCnt="0"/>
      <dgm:spPr/>
    </dgm:pt>
    <dgm:pt modelId="{8913B7D0-28BD-4765-B10E-17BFB385F7FE}" type="pres">
      <dgm:prSet presAssocID="{E2A481ED-88AA-4980-8B9A-FD4287DE43F1}" presName="Name17" presStyleLbl="parChTrans1D3" presStyleIdx="2" presStyleCnt="8"/>
      <dgm:spPr/>
      <dgm:t>
        <a:bodyPr/>
        <a:lstStyle/>
        <a:p>
          <a:endParaRPr lang="en-IN"/>
        </a:p>
      </dgm:t>
    </dgm:pt>
    <dgm:pt modelId="{84C30E90-D143-48DC-8336-381B3F052584}" type="pres">
      <dgm:prSet presAssocID="{BA0BAA80-21B2-4783-B1DC-98CCB787389A}" presName="hierRoot3" presStyleCnt="0"/>
      <dgm:spPr/>
    </dgm:pt>
    <dgm:pt modelId="{C2157229-C120-4717-87D8-8200F21B3E95}" type="pres">
      <dgm:prSet presAssocID="{BA0BAA80-21B2-4783-B1DC-98CCB787389A}" presName="composite3" presStyleCnt="0"/>
      <dgm:spPr/>
    </dgm:pt>
    <dgm:pt modelId="{A75F775D-5FF4-45D6-A60B-556AB7AF585C}" type="pres">
      <dgm:prSet presAssocID="{BA0BAA80-21B2-4783-B1DC-98CCB787389A}" presName="background3" presStyleLbl="node3" presStyleIdx="2" presStyleCnt="8"/>
      <dgm:spPr/>
    </dgm:pt>
    <dgm:pt modelId="{73EC28C7-5CB8-43A7-BC78-F596CBC48D06}" type="pres">
      <dgm:prSet presAssocID="{BA0BAA80-21B2-4783-B1DC-98CCB787389A}" presName="text3" presStyleLbl="fgAcc3" presStyleIdx="2" presStyleCnt="8">
        <dgm:presLayoutVars>
          <dgm:chPref val="3"/>
        </dgm:presLayoutVars>
      </dgm:prSet>
      <dgm:spPr/>
      <dgm:t>
        <a:bodyPr/>
        <a:lstStyle/>
        <a:p>
          <a:endParaRPr lang="en-IN"/>
        </a:p>
      </dgm:t>
    </dgm:pt>
    <dgm:pt modelId="{425544F3-F4AF-454A-A76A-C063AD205A02}" type="pres">
      <dgm:prSet presAssocID="{BA0BAA80-21B2-4783-B1DC-98CCB787389A}" presName="hierChild4" presStyleCnt="0"/>
      <dgm:spPr/>
    </dgm:pt>
    <dgm:pt modelId="{C62F9D34-DF27-4CB5-9D68-DAF882FD6285}" type="pres">
      <dgm:prSet presAssocID="{2C918CCC-A197-4193-8762-1C07E68D3EB7}" presName="Name17" presStyleLbl="parChTrans1D3" presStyleIdx="3" presStyleCnt="8"/>
      <dgm:spPr/>
      <dgm:t>
        <a:bodyPr/>
        <a:lstStyle/>
        <a:p>
          <a:endParaRPr lang="en-IN"/>
        </a:p>
      </dgm:t>
    </dgm:pt>
    <dgm:pt modelId="{714E2B7B-76A6-4180-B6FE-F3A885D4CD86}" type="pres">
      <dgm:prSet presAssocID="{92089D00-0554-4BE9-8B6B-3F84A0EB7D5E}" presName="hierRoot3" presStyleCnt="0"/>
      <dgm:spPr/>
    </dgm:pt>
    <dgm:pt modelId="{EC323603-C4BE-4C87-A744-1B5F6F46383D}" type="pres">
      <dgm:prSet presAssocID="{92089D00-0554-4BE9-8B6B-3F84A0EB7D5E}" presName="composite3" presStyleCnt="0"/>
      <dgm:spPr/>
    </dgm:pt>
    <dgm:pt modelId="{98C26262-FA13-45D2-B725-C53CDA0F712C}" type="pres">
      <dgm:prSet presAssocID="{92089D00-0554-4BE9-8B6B-3F84A0EB7D5E}" presName="background3" presStyleLbl="node3" presStyleIdx="3" presStyleCnt="8"/>
      <dgm:spPr/>
    </dgm:pt>
    <dgm:pt modelId="{8FAAEC89-67DA-4AFF-BDFE-5C88DFC90364}" type="pres">
      <dgm:prSet presAssocID="{92089D00-0554-4BE9-8B6B-3F84A0EB7D5E}" presName="text3" presStyleLbl="fgAcc3" presStyleIdx="3" presStyleCnt="8">
        <dgm:presLayoutVars>
          <dgm:chPref val="3"/>
        </dgm:presLayoutVars>
      </dgm:prSet>
      <dgm:spPr/>
      <dgm:t>
        <a:bodyPr/>
        <a:lstStyle/>
        <a:p>
          <a:endParaRPr lang="en-IN"/>
        </a:p>
      </dgm:t>
    </dgm:pt>
    <dgm:pt modelId="{390400CD-8F4C-4F43-A0BE-0F1DA1B0054A}" type="pres">
      <dgm:prSet presAssocID="{92089D00-0554-4BE9-8B6B-3F84A0EB7D5E}" presName="hierChild4" presStyleCnt="0"/>
      <dgm:spPr/>
    </dgm:pt>
    <dgm:pt modelId="{8D9086E2-5C26-4DA5-870F-5D93AB03DEFE}" type="pres">
      <dgm:prSet presAssocID="{0764682A-E477-402D-BCC0-74349955A2C3}" presName="Name17" presStyleLbl="parChTrans1D3" presStyleIdx="4" presStyleCnt="8"/>
      <dgm:spPr/>
      <dgm:t>
        <a:bodyPr/>
        <a:lstStyle/>
        <a:p>
          <a:endParaRPr lang="en-IN"/>
        </a:p>
      </dgm:t>
    </dgm:pt>
    <dgm:pt modelId="{05A9D37E-CA30-479B-AF61-6E233C1D398C}" type="pres">
      <dgm:prSet presAssocID="{21372780-0699-4CF7-AB15-524C90A34335}" presName="hierRoot3" presStyleCnt="0"/>
      <dgm:spPr/>
    </dgm:pt>
    <dgm:pt modelId="{F308437F-544F-4F42-8448-FED78E11995B}" type="pres">
      <dgm:prSet presAssocID="{21372780-0699-4CF7-AB15-524C90A34335}" presName="composite3" presStyleCnt="0"/>
      <dgm:spPr/>
    </dgm:pt>
    <dgm:pt modelId="{63B39223-4A1B-4D3A-B355-7FC65632B9FE}" type="pres">
      <dgm:prSet presAssocID="{21372780-0699-4CF7-AB15-524C90A34335}" presName="background3" presStyleLbl="node3" presStyleIdx="4" presStyleCnt="8"/>
      <dgm:spPr/>
    </dgm:pt>
    <dgm:pt modelId="{655163F2-8E37-4377-95A3-BB59ED82218D}" type="pres">
      <dgm:prSet presAssocID="{21372780-0699-4CF7-AB15-524C90A34335}" presName="text3" presStyleLbl="fgAcc3" presStyleIdx="4" presStyleCnt="8">
        <dgm:presLayoutVars>
          <dgm:chPref val="3"/>
        </dgm:presLayoutVars>
      </dgm:prSet>
      <dgm:spPr/>
      <dgm:t>
        <a:bodyPr/>
        <a:lstStyle/>
        <a:p>
          <a:endParaRPr lang="en-IN"/>
        </a:p>
      </dgm:t>
    </dgm:pt>
    <dgm:pt modelId="{BA00C929-5CC1-4432-829B-B297B21DF4FA}" type="pres">
      <dgm:prSet presAssocID="{21372780-0699-4CF7-AB15-524C90A34335}" presName="hierChild4" presStyleCnt="0"/>
      <dgm:spPr/>
    </dgm:pt>
    <dgm:pt modelId="{3197FA21-EC73-47B9-B623-B9036DD8A3CE}" type="pres">
      <dgm:prSet presAssocID="{23023FE9-A631-4EAA-BA79-916EDF915AB6}" presName="Name10" presStyleLbl="parChTrans1D2" presStyleIdx="1" presStyleCnt="2"/>
      <dgm:spPr/>
      <dgm:t>
        <a:bodyPr/>
        <a:lstStyle/>
        <a:p>
          <a:endParaRPr lang="en-IN"/>
        </a:p>
      </dgm:t>
    </dgm:pt>
    <dgm:pt modelId="{341569F4-B357-4F97-8F34-508CAEB33BD8}" type="pres">
      <dgm:prSet presAssocID="{D19F21EC-EC6D-4140-AA56-86737D007B40}" presName="hierRoot2" presStyleCnt="0"/>
      <dgm:spPr/>
    </dgm:pt>
    <dgm:pt modelId="{3C4E7EC8-22B3-402B-846A-2AC959212135}" type="pres">
      <dgm:prSet presAssocID="{D19F21EC-EC6D-4140-AA56-86737D007B40}" presName="composite2" presStyleCnt="0"/>
      <dgm:spPr/>
    </dgm:pt>
    <dgm:pt modelId="{678EBE9B-7B2C-4AFB-BAA9-73AFD1F03695}" type="pres">
      <dgm:prSet presAssocID="{D19F21EC-EC6D-4140-AA56-86737D007B40}" presName="background2" presStyleLbl="node2" presStyleIdx="1" presStyleCnt="2"/>
      <dgm:spPr/>
    </dgm:pt>
    <dgm:pt modelId="{DA9FF367-86A9-4F17-ABCD-95696ACC5CFD}" type="pres">
      <dgm:prSet presAssocID="{D19F21EC-EC6D-4140-AA56-86737D007B40}" presName="text2" presStyleLbl="fgAcc2" presStyleIdx="1" presStyleCnt="2">
        <dgm:presLayoutVars>
          <dgm:chPref val="3"/>
        </dgm:presLayoutVars>
      </dgm:prSet>
      <dgm:spPr/>
      <dgm:t>
        <a:bodyPr/>
        <a:lstStyle/>
        <a:p>
          <a:endParaRPr lang="en-IN"/>
        </a:p>
      </dgm:t>
    </dgm:pt>
    <dgm:pt modelId="{C713E3FD-B2A5-40A5-925C-26EC6E94089E}" type="pres">
      <dgm:prSet presAssocID="{D19F21EC-EC6D-4140-AA56-86737D007B40}" presName="hierChild3" presStyleCnt="0"/>
      <dgm:spPr/>
    </dgm:pt>
    <dgm:pt modelId="{38477715-8541-42D9-8711-20B7D5108AA9}" type="pres">
      <dgm:prSet presAssocID="{91A76680-B3BC-455F-90AE-3712882E2660}" presName="Name17" presStyleLbl="parChTrans1D3" presStyleIdx="5" presStyleCnt="8"/>
      <dgm:spPr/>
      <dgm:t>
        <a:bodyPr/>
        <a:lstStyle/>
        <a:p>
          <a:endParaRPr lang="en-IN"/>
        </a:p>
      </dgm:t>
    </dgm:pt>
    <dgm:pt modelId="{53C176FE-BB59-43C6-9F37-7CE8B1B12569}" type="pres">
      <dgm:prSet presAssocID="{50AD4F18-63A9-4ECD-8458-0C12FBC6EEA9}" presName="hierRoot3" presStyleCnt="0"/>
      <dgm:spPr/>
    </dgm:pt>
    <dgm:pt modelId="{8337F65A-8406-481B-A3A8-1EB464C65DB3}" type="pres">
      <dgm:prSet presAssocID="{50AD4F18-63A9-4ECD-8458-0C12FBC6EEA9}" presName="composite3" presStyleCnt="0"/>
      <dgm:spPr/>
    </dgm:pt>
    <dgm:pt modelId="{94C1D25B-975B-42E3-904D-839EC01FED98}" type="pres">
      <dgm:prSet presAssocID="{50AD4F18-63A9-4ECD-8458-0C12FBC6EEA9}" presName="background3" presStyleLbl="node3" presStyleIdx="5" presStyleCnt="8"/>
      <dgm:spPr/>
    </dgm:pt>
    <dgm:pt modelId="{F61BC66D-F997-4C8A-9A9F-62341D5A6137}" type="pres">
      <dgm:prSet presAssocID="{50AD4F18-63A9-4ECD-8458-0C12FBC6EEA9}" presName="text3" presStyleLbl="fgAcc3" presStyleIdx="5" presStyleCnt="8">
        <dgm:presLayoutVars>
          <dgm:chPref val="3"/>
        </dgm:presLayoutVars>
      </dgm:prSet>
      <dgm:spPr/>
      <dgm:t>
        <a:bodyPr/>
        <a:lstStyle/>
        <a:p>
          <a:endParaRPr lang="en-IN"/>
        </a:p>
      </dgm:t>
    </dgm:pt>
    <dgm:pt modelId="{2F3B2600-D34A-42E4-809C-EED64B075361}" type="pres">
      <dgm:prSet presAssocID="{50AD4F18-63A9-4ECD-8458-0C12FBC6EEA9}" presName="hierChild4" presStyleCnt="0"/>
      <dgm:spPr/>
    </dgm:pt>
    <dgm:pt modelId="{B5712FAC-2104-42F5-A9CA-73BB1B6EDA38}" type="pres">
      <dgm:prSet presAssocID="{46D817BB-06A1-42D3-AB70-B606B9313DF9}" presName="Name17" presStyleLbl="parChTrans1D3" presStyleIdx="6" presStyleCnt="8"/>
      <dgm:spPr/>
      <dgm:t>
        <a:bodyPr/>
        <a:lstStyle/>
        <a:p>
          <a:endParaRPr lang="en-IN"/>
        </a:p>
      </dgm:t>
    </dgm:pt>
    <dgm:pt modelId="{41E20F8B-2576-437C-A42F-985AE17BEDF2}" type="pres">
      <dgm:prSet presAssocID="{FD128807-0828-4E92-A222-BBF9A3446DDF}" presName="hierRoot3" presStyleCnt="0"/>
      <dgm:spPr/>
    </dgm:pt>
    <dgm:pt modelId="{80CA98B2-17D2-431F-B0FE-2439D33943D2}" type="pres">
      <dgm:prSet presAssocID="{FD128807-0828-4E92-A222-BBF9A3446DDF}" presName="composite3" presStyleCnt="0"/>
      <dgm:spPr/>
    </dgm:pt>
    <dgm:pt modelId="{08BC2970-5591-4AE7-A407-101CB900DFD7}" type="pres">
      <dgm:prSet presAssocID="{FD128807-0828-4E92-A222-BBF9A3446DDF}" presName="background3" presStyleLbl="node3" presStyleIdx="6" presStyleCnt="8"/>
      <dgm:spPr/>
    </dgm:pt>
    <dgm:pt modelId="{F17B74F8-AE7D-43DD-B5C1-FC86A5153C1C}" type="pres">
      <dgm:prSet presAssocID="{FD128807-0828-4E92-A222-BBF9A3446DDF}" presName="text3" presStyleLbl="fgAcc3" presStyleIdx="6" presStyleCnt="8">
        <dgm:presLayoutVars>
          <dgm:chPref val="3"/>
        </dgm:presLayoutVars>
      </dgm:prSet>
      <dgm:spPr/>
      <dgm:t>
        <a:bodyPr/>
        <a:lstStyle/>
        <a:p>
          <a:endParaRPr lang="en-IN"/>
        </a:p>
      </dgm:t>
    </dgm:pt>
    <dgm:pt modelId="{A52A876C-ADE8-4130-9FE2-2A80A0680372}" type="pres">
      <dgm:prSet presAssocID="{FD128807-0828-4E92-A222-BBF9A3446DDF}" presName="hierChild4" presStyleCnt="0"/>
      <dgm:spPr/>
    </dgm:pt>
    <dgm:pt modelId="{8EA6B038-FAB6-42C6-982F-A0C82380AF0A}" type="pres">
      <dgm:prSet presAssocID="{D3361190-D287-4866-8145-09D2360705EA}" presName="Name17" presStyleLbl="parChTrans1D3" presStyleIdx="7" presStyleCnt="8"/>
      <dgm:spPr/>
      <dgm:t>
        <a:bodyPr/>
        <a:lstStyle/>
        <a:p>
          <a:endParaRPr lang="en-IN"/>
        </a:p>
      </dgm:t>
    </dgm:pt>
    <dgm:pt modelId="{2CE8EFBA-D8E9-4B7A-A691-87598C010F02}" type="pres">
      <dgm:prSet presAssocID="{F24BC509-BBD2-4051-905E-8AD89A59F7DE}" presName="hierRoot3" presStyleCnt="0"/>
      <dgm:spPr/>
    </dgm:pt>
    <dgm:pt modelId="{9FAF74CA-0C0F-427A-A0B0-20AC89A919D9}" type="pres">
      <dgm:prSet presAssocID="{F24BC509-BBD2-4051-905E-8AD89A59F7DE}" presName="composite3" presStyleCnt="0"/>
      <dgm:spPr/>
    </dgm:pt>
    <dgm:pt modelId="{C1CD4F86-ED34-4E50-8E63-66B0B4C1F812}" type="pres">
      <dgm:prSet presAssocID="{F24BC509-BBD2-4051-905E-8AD89A59F7DE}" presName="background3" presStyleLbl="node3" presStyleIdx="7" presStyleCnt="8"/>
      <dgm:spPr/>
    </dgm:pt>
    <dgm:pt modelId="{C61AE9B8-A799-4A94-B057-F82B1CAD7F1A}" type="pres">
      <dgm:prSet presAssocID="{F24BC509-BBD2-4051-905E-8AD89A59F7DE}" presName="text3" presStyleLbl="fgAcc3" presStyleIdx="7" presStyleCnt="8">
        <dgm:presLayoutVars>
          <dgm:chPref val="3"/>
        </dgm:presLayoutVars>
      </dgm:prSet>
      <dgm:spPr/>
      <dgm:t>
        <a:bodyPr/>
        <a:lstStyle/>
        <a:p>
          <a:endParaRPr lang="en-IN"/>
        </a:p>
      </dgm:t>
    </dgm:pt>
    <dgm:pt modelId="{39DA6176-4372-459C-940D-2BCC4BAAE407}" type="pres">
      <dgm:prSet presAssocID="{F24BC509-BBD2-4051-905E-8AD89A59F7DE}" presName="hierChild4" presStyleCnt="0"/>
      <dgm:spPr/>
    </dgm:pt>
  </dgm:ptLst>
  <dgm:cxnLst>
    <dgm:cxn modelId="{9BADD219-0938-40E6-9D1C-98B5A6872EE6}" srcId="{538A835D-54F0-4742-940A-E21E8564C079}" destId="{21E3AAEC-6656-40B7-9B3D-5918336E375B}" srcOrd="0" destOrd="0" parTransId="{B05CBE18-EA59-4FB4-B5D1-1B64BFEDBEE9}" sibTransId="{19C390E8-5C7C-41DA-9CE3-92DD26A3A89E}"/>
    <dgm:cxn modelId="{799A27A1-C8FE-4935-AA60-4EF36C6B4C49}" srcId="{0E69EA26-A389-427F-8ACB-039576CF8BC4}" destId="{D19F21EC-EC6D-4140-AA56-86737D007B40}" srcOrd="1" destOrd="0" parTransId="{23023FE9-A631-4EAA-BA79-916EDF915AB6}" sibTransId="{C7477EC9-2C71-4427-A281-9079C6017D7C}"/>
    <dgm:cxn modelId="{2F6AA452-7A1A-4907-B2D6-D8DD747F56CA}" type="presOf" srcId="{92089D00-0554-4BE9-8B6B-3F84A0EB7D5E}" destId="{8FAAEC89-67DA-4AFF-BDFE-5C88DFC90364}" srcOrd="0" destOrd="0" presId="urn:microsoft.com/office/officeart/2005/8/layout/hierarchy1"/>
    <dgm:cxn modelId="{C0E8DFD4-BC2A-4089-A59D-2B8287A16C89}" type="presOf" srcId="{D3361190-D287-4866-8145-09D2360705EA}" destId="{8EA6B038-FAB6-42C6-982F-A0C82380AF0A}" srcOrd="0" destOrd="0" presId="urn:microsoft.com/office/officeart/2005/8/layout/hierarchy1"/>
    <dgm:cxn modelId="{448720A5-6BA9-4AB4-B2BB-9F4EBE6327B5}" type="presOf" srcId="{E2A481ED-88AA-4980-8B9A-FD4287DE43F1}" destId="{8913B7D0-28BD-4765-B10E-17BFB385F7FE}" srcOrd="0" destOrd="0" presId="urn:microsoft.com/office/officeart/2005/8/layout/hierarchy1"/>
    <dgm:cxn modelId="{23EC211B-A94B-4A73-9A2D-8578C5894666}" type="presOf" srcId="{23023FE9-A631-4EAA-BA79-916EDF915AB6}" destId="{3197FA21-EC73-47B9-B623-B9036DD8A3CE}" srcOrd="0" destOrd="0" presId="urn:microsoft.com/office/officeart/2005/8/layout/hierarchy1"/>
    <dgm:cxn modelId="{FA8A7E2D-3C66-4A80-84EE-6479D65DE89D}" srcId="{0E69EA26-A389-427F-8ACB-039576CF8BC4}" destId="{538A835D-54F0-4742-940A-E21E8564C079}" srcOrd="0" destOrd="0" parTransId="{D6D6F713-95E3-42ED-AE80-F8E4E3AE6313}" sibTransId="{B0946EB2-F531-4B17-9B63-49D8AB2B762A}"/>
    <dgm:cxn modelId="{27812710-8D0E-4433-A2C1-6BDE9DE8FEEE}" type="presOf" srcId="{91A76680-B3BC-455F-90AE-3712882E2660}" destId="{38477715-8541-42D9-8711-20B7D5108AA9}" srcOrd="0" destOrd="0" presId="urn:microsoft.com/office/officeart/2005/8/layout/hierarchy1"/>
    <dgm:cxn modelId="{36EF739B-B6DA-4F41-922C-D433B71D13E2}" type="presOf" srcId="{4CF1E29E-9678-4E6E-BA88-4362F3247205}" destId="{776F7814-F5C3-4EBF-8203-DCB8DDC6E68F}" srcOrd="0" destOrd="0" presId="urn:microsoft.com/office/officeart/2005/8/layout/hierarchy1"/>
    <dgm:cxn modelId="{C5BB4E60-CB08-4D39-8C09-F22CBC469F3C}" type="presOf" srcId="{51BB56CF-8C96-4DD4-9B0D-6578D94BBB31}" destId="{E80B15C6-5AA6-49C0-AE7D-9D40099D9640}" srcOrd="0" destOrd="0" presId="urn:microsoft.com/office/officeart/2005/8/layout/hierarchy1"/>
    <dgm:cxn modelId="{78D14F08-2959-47D4-9CD2-9CCAA43A51A1}" type="presOf" srcId="{2C918CCC-A197-4193-8762-1C07E68D3EB7}" destId="{C62F9D34-DF27-4CB5-9D68-DAF882FD6285}" srcOrd="0" destOrd="0" presId="urn:microsoft.com/office/officeart/2005/8/layout/hierarchy1"/>
    <dgm:cxn modelId="{5C1AFE98-3883-42F5-918E-697444551CD1}" type="presOf" srcId="{F24BC509-BBD2-4051-905E-8AD89A59F7DE}" destId="{C61AE9B8-A799-4A94-B057-F82B1CAD7F1A}" srcOrd="0" destOrd="0" presId="urn:microsoft.com/office/officeart/2005/8/layout/hierarchy1"/>
    <dgm:cxn modelId="{B343E292-65FC-4405-9639-98C60E1E67EF}" type="presOf" srcId="{21E3AAEC-6656-40B7-9B3D-5918336E375B}" destId="{8490EAAB-E9AC-44E6-B035-C9757278E919}" srcOrd="0" destOrd="0" presId="urn:microsoft.com/office/officeart/2005/8/layout/hierarchy1"/>
    <dgm:cxn modelId="{70B24A51-C216-4117-8D87-65A51BDD61A6}" srcId="{D19F21EC-EC6D-4140-AA56-86737D007B40}" destId="{FD128807-0828-4E92-A222-BBF9A3446DDF}" srcOrd="1" destOrd="0" parTransId="{46D817BB-06A1-42D3-AB70-B606B9313DF9}" sibTransId="{83B4205D-51C2-4325-8700-26D47AAC77D0}"/>
    <dgm:cxn modelId="{EE2D8FBD-548E-4E46-A51F-2D7207A1BC6B}" type="presOf" srcId="{D6D6F713-95E3-42ED-AE80-F8E4E3AE6313}" destId="{23E0778B-F9E5-4844-98B2-4696FC3ED930}" srcOrd="0" destOrd="0" presId="urn:microsoft.com/office/officeart/2005/8/layout/hierarchy1"/>
    <dgm:cxn modelId="{84581A4E-490D-4478-BB12-77D0746AC23A}" srcId="{51BB56CF-8C96-4DD4-9B0D-6578D94BBB31}" destId="{0E69EA26-A389-427F-8ACB-039576CF8BC4}" srcOrd="0" destOrd="0" parTransId="{13E60822-6EB0-45CD-9851-7991EDFEB534}" sibTransId="{893B6010-1E46-496A-87D6-F80637AEBFDD}"/>
    <dgm:cxn modelId="{726CA46A-7194-4FA7-B5EB-84591218086E}" srcId="{538A835D-54F0-4742-940A-E21E8564C079}" destId="{BA0BAA80-21B2-4783-B1DC-98CCB787389A}" srcOrd="2" destOrd="0" parTransId="{E2A481ED-88AA-4980-8B9A-FD4287DE43F1}" sibTransId="{A723B982-362A-4B00-B830-D705B7D002C3}"/>
    <dgm:cxn modelId="{6020940E-EEB5-4F7F-AC19-3F3D0E20E427}" type="presOf" srcId="{0764682A-E477-402D-BCC0-74349955A2C3}" destId="{8D9086E2-5C26-4DA5-870F-5D93AB03DEFE}" srcOrd="0" destOrd="0" presId="urn:microsoft.com/office/officeart/2005/8/layout/hierarchy1"/>
    <dgm:cxn modelId="{5D355F6A-D106-44AF-9BF5-0D00C23CF8FD}" srcId="{538A835D-54F0-4742-940A-E21E8564C079}" destId="{ECC938CE-1C79-4EA3-8D5C-03BD784D4DC4}" srcOrd="1" destOrd="0" parTransId="{4CF1E29E-9678-4E6E-BA88-4362F3247205}" sibTransId="{9A9CB9BA-DB3D-4016-A13F-82E37807E8F4}"/>
    <dgm:cxn modelId="{74BD5F94-DCA8-4C79-86FD-21C69B3782AC}" type="presOf" srcId="{538A835D-54F0-4742-940A-E21E8564C079}" destId="{4FF171CB-BB2A-4884-AC27-1A847C86D6D0}" srcOrd="0" destOrd="0" presId="urn:microsoft.com/office/officeart/2005/8/layout/hierarchy1"/>
    <dgm:cxn modelId="{C4B1D914-4389-42C4-BA9D-A78765B19A66}" type="presOf" srcId="{46D817BB-06A1-42D3-AB70-B606B9313DF9}" destId="{B5712FAC-2104-42F5-A9CA-73BB1B6EDA38}" srcOrd="0" destOrd="0" presId="urn:microsoft.com/office/officeart/2005/8/layout/hierarchy1"/>
    <dgm:cxn modelId="{B2A58DD8-552E-4856-9974-0A196B1C0505}" type="presOf" srcId="{D19F21EC-EC6D-4140-AA56-86737D007B40}" destId="{DA9FF367-86A9-4F17-ABCD-95696ACC5CFD}" srcOrd="0" destOrd="0" presId="urn:microsoft.com/office/officeart/2005/8/layout/hierarchy1"/>
    <dgm:cxn modelId="{32DDBD27-4499-4DDE-AFF2-79151E6FD5DB}" type="presOf" srcId="{ECC938CE-1C79-4EA3-8D5C-03BD784D4DC4}" destId="{7397A5AE-9483-4F13-B41C-44F306F10AD4}" srcOrd="0" destOrd="0" presId="urn:microsoft.com/office/officeart/2005/8/layout/hierarchy1"/>
    <dgm:cxn modelId="{4C5E2655-25B5-4D81-BA12-CEDB8EA4E452}" type="presOf" srcId="{B05CBE18-EA59-4FB4-B5D1-1B64BFEDBEE9}" destId="{F81B2CF7-0231-433F-BE7F-013E0E9B0D28}" srcOrd="0" destOrd="0" presId="urn:microsoft.com/office/officeart/2005/8/layout/hierarchy1"/>
    <dgm:cxn modelId="{D6A41388-10FF-4398-89BD-5B538CE381D0}" type="presOf" srcId="{21372780-0699-4CF7-AB15-524C90A34335}" destId="{655163F2-8E37-4377-95A3-BB59ED82218D}" srcOrd="0" destOrd="0" presId="urn:microsoft.com/office/officeart/2005/8/layout/hierarchy1"/>
    <dgm:cxn modelId="{04FFADE4-0258-42C4-9946-EAA42D581366}" type="presOf" srcId="{50AD4F18-63A9-4ECD-8458-0C12FBC6EEA9}" destId="{F61BC66D-F997-4C8A-9A9F-62341D5A6137}" srcOrd="0" destOrd="0" presId="urn:microsoft.com/office/officeart/2005/8/layout/hierarchy1"/>
    <dgm:cxn modelId="{765C1959-74BF-44AD-99A1-4241A928E9E4}" type="presOf" srcId="{BA0BAA80-21B2-4783-B1DC-98CCB787389A}" destId="{73EC28C7-5CB8-43A7-BC78-F596CBC48D06}" srcOrd="0" destOrd="0" presId="urn:microsoft.com/office/officeart/2005/8/layout/hierarchy1"/>
    <dgm:cxn modelId="{EC930A22-CBBB-4A86-A912-A30D0CB5F952}" srcId="{D19F21EC-EC6D-4140-AA56-86737D007B40}" destId="{50AD4F18-63A9-4ECD-8458-0C12FBC6EEA9}" srcOrd="0" destOrd="0" parTransId="{91A76680-B3BC-455F-90AE-3712882E2660}" sibTransId="{0B772AD2-742C-4D42-90BA-9E0B27BCA25E}"/>
    <dgm:cxn modelId="{82525324-5C62-4D6A-8760-C0A7E4980D4C}" srcId="{538A835D-54F0-4742-940A-E21E8564C079}" destId="{92089D00-0554-4BE9-8B6B-3F84A0EB7D5E}" srcOrd="3" destOrd="0" parTransId="{2C918CCC-A197-4193-8762-1C07E68D3EB7}" sibTransId="{C16E3A4B-ADF4-44BB-B2A0-C970BDAA894D}"/>
    <dgm:cxn modelId="{001DF7DE-4E57-4381-8AE6-6F7B64913959}" type="presOf" srcId="{0E69EA26-A389-427F-8ACB-039576CF8BC4}" destId="{86F7428B-6FC7-43F0-AC0C-72182EC36E85}" srcOrd="0" destOrd="0" presId="urn:microsoft.com/office/officeart/2005/8/layout/hierarchy1"/>
    <dgm:cxn modelId="{470AE2FF-9064-47D4-96B4-DB0952203F48}" type="presOf" srcId="{FD128807-0828-4E92-A222-BBF9A3446DDF}" destId="{F17B74F8-AE7D-43DD-B5C1-FC86A5153C1C}" srcOrd="0" destOrd="0" presId="urn:microsoft.com/office/officeart/2005/8/layout/hierarchy1"/>
    <dgm:cxn modelId="{A38EADBF-DA97-44EB-B4DB-4E49917937B0}" srcId="{538A835D-54F0-4742-940A-E21E8564C079}" destId="{21372780-0699-4CF7-AB15-524C90A34335}" srcOrd="4" destOrd="0" parTransId="{0764682A-E477-402D-BCC0-74349955A2C3}" sibTransId="{A8E6BD22-1145-4A4A-99A4-C358AEE619DE}"/>
    <dgm:cxn modelId="{43EE8971-5DDB-4C51-A04A-6EA6E1C78439}" srcId="{D19F21EC-EC6D-4140-AA56-86737D007B40}" destId="{F24BC509-BBD2-4051-905E-8AD89A59F7DE}" srcOrd="2" destOrd="0" parTransId="{D3361190-D287-4866-8145-09D2360705EA}" sibTransId="{96AD2ECC-9BC0-4894-8960-5885D3575AAC}"/>
    <dgm:cxn modelId="{412B2ECD-2F31-440B-A55D-52BE53D310F5}" type="presParOf" srcId="{E80B15C6-5AA6-49C0-AE7D-9D40099D9640}" destId="{9029EDEB-1BE8-459D-8FAF-F5A50F556207}" srcOrd="0" destOrd="0" presId="urn:microsoft.com/office/officeart/2005/8/layout/hierarchy1"/>
    <dgm:cxn modelId="{7756B3C4-EFA7-41D0-BD5E-82906EBD3978}" type="presParOf" srcId="{9029EDEB-1BE8-459D-8FAF-F5A50F556207}" destId="{32044061-3A52-4DB9-8DFB-0AD4D564184A}" srcOrd="0" destOrd="0" presId="urn:microsoft.com/office/officeart/2005/8/layout/hierarchy1"/>
    <dgm:cxn modelId="{CB182205-EEA6-4E16-A849-CE8C01CBAE2C}" type="presParOf" srcId="{32044061-3A52-4DB9-8DFB-0AD4D564184A}" destId="{09EDF86A-2C3D-497F-9E7A-A083F5FD576F}" srcOrd="0" destOrd="0" presId="urn:microsoft.com/office/officeart/2005/8/layout/hierarchy1"/>
    <dgm:cxn modelId="{8FDB4E4C-9136-49AC-9335-366754A12612}" type="presParOf" srcId="{32044061-3A52-4DB9-8DFB-0AD4D564184A}" destId="{86F7428B-6FC7-43F0-AC0C-72182EC36E85}" srcOrd="1" destOrd="0" presId="urn:microsoft.com/office/officeart/2005/8/layout/hierarchy1"/>
    <dgm:cxn modelId="{2BD7A830-37B6-4F41-9596-5A0E1F63AA0D}" type="presParOf" srcId="{9029EDEB-1BE8-459D-8FAF-F5A50F556207}" destId="{16379DE8-5475-4B56-9274-CFA0EB21D4D0}" srcOrd="1" destOrd="0" presId="urn:microsoft.com/office/officeart/2005/8/layout/hierarchy1"/>
    <dgm:cxn modelId="{8B01C3DB-082D-4D76-856F-DAAE4A2E74C9}" type="presParOf" srcId="{16379DE8-5475-4B56-9274-CFA0EB21D4D0}" destId="{23E0778B-F9E5-4844-98B2-4696FC3ED930}" srcOrd="0" destOrd="0" presId="urn:microsoft.com/office/officeart/2005/8/layout/hierarchy1"/>
    <dgm:cxn modelId="{442FA4FD-0229-409A-A3E5-3398486805D8}" type="presParOf" srcId="{16379DE8-5475-4B56-9274-CFA0EB21D4D0}" destId="{F175C35E-0877-4786-89E2-890F75956B3F}" srcOrd="1" destOrd="0" presId="urn:microsoft.com/office/officeart/2005/8/layout/hierarchy1"/>
    <dgm:cxn modelId="{7EAA64A5-C89A-44D5-AB03-0B7411DBEC4D}" type="presParOf" srcId="{F175C35E-0877-4786-89E2-890F75956B3F}" destId="{04D5A5E4-D476-4160-831D-9F920885027B}" srcOrd="0" destOrd="0" presId="urn:microsoft.com/office/officeart/2005/8/layout/hierarchy1"/>
    <dgm:cxn modelId="{1F1B48FE-C7CD-4187-8C22-FAAC959D7956}" type="presParOf" srcId="{04D5A5E4-D476-4160-831D-9F920885027B}" destId="{D676F8D2-C94B-4AD5-A34F-C125EF9BD967}" srcOrd="0" destOrd="0" presId="urn:microsoft.com/office/officeart/2005/8/layout/hierarchy1"/>
    <dgm:cxn modelId="{9F32F504-F4B3-4971-A3DB-0A5639B7C990}" type="presParOf" srcId="{04D5A5E4-D476-4160-831D-9F920885027B}" destId="{4FF171CB-BB2A-4884-AC27-1A847C86D6D0}" srcOrd="1" destOrd="0" presId="urn:microsoft.com/office/officeart/2005/8/layout/hierarchy1"/>
    <dgm:cxn modelId="{30AC4A8E-D185-49E5-A77C-61416D7285C5}" type="presParOf" srcId="{F175C35E-0877-4786-89E2-890F75956B3F}" destId="{86521881-5570-4FDA-8A3A-67F65099F032}" srcOrd="1" destOrd="0" presId="urn:microsoft.com/office/officeart/2005/8/layout/hierarchy1"/>
    <dgm:cxn modelId="{1B878BA5-2BF1-4C0C-A59D-1587FE35CCD3}" type="presParOf" srcId="{86521881-5570-4FDA-8A3A-67F65099F032}" destId="{F81B2CF7-0231-433F-BE7F-013E0E9B0D28}" srcOrd="0" destOrd="0" presId="urn:microsoft.com/office/officeart/2005/8/layout/hierarchy1"/>
    <dgm:cxn modelId="{25F88351-3C91-47F1-8AE6-D70E337B7BE3}" type="presParOf" srcId="{86521881-5570-4FDA-8A3A-67F65099F032}" destId="{1C9DD185-A607-497B-BE8D-2A6EFEDE204C}" srcOrd="1" destOrd="0" presId="urn:microsoft.com/office/officeart/2005/8/layout/hierarchy1"/>
    <dgm:cxn modelId="{1861E676-7260-45F5-9993-5D7DF8E21EC1}" type="presParOf" srcId="{1C9DD185-A607-497B-BE8D-2A6EFEDE204C}" destId="{75CFF65F-5E5E-4D8F-8486-585411E6A29D}" srcOrd="0" destOrd="0" presId="urn:microsoft.com/office/officeart/2005/8/layout/hierarchy1"/>
    <dgm:cxn modelId="{137F4DF3-12AF-4AC6-BD60-A0D677E6842D}" type="presParOf" srcId="{75CFF65F-5E5E-4D8F-8486-585411E6A29D}" destId="{B37F7549-F3C6-452C-8B15-B7854F2D18FC}" srcOrd="0" destOrd="0" presId="urn:microsoft.com/office/officeart/2005/8/layout/hierarchy1"/>
    <dgm:cxn modelId="{EEE786F5-60B3-4ABE-87FF-B47D8607BC83}" type="presParOf" srcId="{75CFF65F-5E5E-4D8F-8486-585411E6A29D}" destId="{8490EAAB-E9AC-44E6-B035-C9757278E919}" srcOrd="1" destOrd="0" presId="urn:microsoft.com/office/officeart/2005/8/layout/hierarchy1"/>
    <dgm:cxn modelId="{11BA0B1A-B458-4F8F-97E8-EBBC2B4AC64C}" type="presParOf" srcId="{1C9DD185-A607-497B-BE8D-2A6EFEDE204C}" destId="{6A65B4D0-C95E-4BB8-843C-06110D620976}" srcOrd="1" destOrd="0" presId="urn:microsoft.com/office/officeart/2005/8/layout/hierarchy1"/>
    <dgm:cxn modelId="{E431E830-5903-4504-BFF6-375610FED0C2}" type="presParOf" srcId="{86521881-5570-4FDA-8A3A-67F65099F032}" destId="{776F7814-F5C3-4EBF-8203-DCB8DDC6E68F}" srcOrd="2" destOrd="0" presId="urn:microsoft.com/office/officeart/2005/8/layout/hierarchy1"/>
    <dgm:cxn modelId="{E6C35BF8-ECDB-40A2-A9CD-A38ED73F4A81}" type="presParOf" srcId="{86521881-5570-4FDA-8A3A-67F65099F032}" destId="{DB381E56-51C6-44B5-A566-0B27723D569C}" srcOrd="3" destOrd="0" presId="urn:microsoft.com/office/officeart/2005/8/layout/hierarchy1"/>
    <dgm:cxn modelId="{6F96781D-04E7-4220-AF53-C504B9E3F68A}" type="presParOf" srcId="{DB381E56-51C6-44B5-A566-0B27723D569C}" destId="{1B038916-A6AE-4239-94B0-BE5173EA5998}" srcOrd="0" destOrd="0" presId="urn:microsoft.com/office/officeart/2005/8/layout/hierarchy1"/>
    <dgm:cxn modelId="{AA9C2C4F-DB2B-43E9-A1E7-1E9F05DE47CF}" type="presParOf" srcId="{1B038916-A6AE-4239-94B0-BE5173EA5998}" destId="{DBA092C2-AC14-4D7F-AFE0-7E30826FFD73}" srcOrd="0" destOrd="0" presId="urn:microsoft.com/office/officeart/2005/8/layout/hierarchy1"/>
    <dgm:cxn modelId="{CD3D7604-457B-4A45-971E-F67022C10BCC}" type="presParOf" srcId="{1B038916-A6AE-4239-94B0-BE5173EA5998}" destId="{7397A5AE-9483-4F13-B41C-44F306F10AD4}" srcOrd="1" destOrd="0" presId="urn:microsoft.com/office/officeart/2005/8/layout/hierarchy1"/>
    <dgm:cxn modelId="{FA70F306-CB86-4239-9874-467A112705BC}" type="presParOf" srcId="{DB381E56-51C6-44B5-A566-0B27723D569C}" destId="{E37219A4-692A-470F-9C55-8933A43E8593}" srcOrd="1" destOrd="0" presId="urn:microsoft.com/office/officeart/2005/8/layout/hierarchy1"/>
    <dgm:cxn modelId="{9209ED90-4EB5-483F-919D-F677F0F9380D}" type="presParOf" srcId="{86521881-5570-4FDA-8A3A-67F65099F032}" destId="{8913B7D0-28BD-4765-B10E-17BFB385F7FE}" srcOrd="4" destOrd="0" presId="urn:microsoft.com/office/officeart/2005/8/layout/hierarchy1"/>
    <dgm:cxn modelId="{6F8618AF-6AF2-4E93-8D59-74D6E755007D}" type="presParOf" srcId="{86521881-5570-4FDA-8A3A-67F65099F032}" destId="{84C30E90-D143-48DC-8336-381B3F052584}" srcOrd="5" destOrd="0" presId="urn:microsoft.com/office/officeart/2005/8/layout/hierarchy1"/>
    <dgm:cxn modelId="{C916EA45-12DD-4084-9FDF-95FE28B68770}" type="presParOf" srcId="{84C30E90-D143-48DC-8336-381B3F052584}" destId="{C2157229-C120-4717-87D8-8200F21B3E95}" srcOrd="0" destOrd="0" presId="urn:microsoft.com/office/officeart/2005/8/layout/hierarchy1"/>
    <dgm:cxn modelId="{C5D0BBA5-BE0A-4BFA-BBD5-628DB8637245}" type="presParOf" srcId="{C2157229-C120-4717-87D8-8200F21B3E95}" destId="{A75F775D-5FF4-45D6-A60B-556AB7AF585C}" srcOrd="0" destOrd="0" presId="urn:microsoft.com/office/officeart/2005/8/layout/hierarchy1"/>
    <dgm:cxn modelId="{2CADB7AE-7534-4948-9B54-516B7BB97924}" type="presParOf" srcId="{C2157229-C120-4717-87D8-8200F21B3E95}" destId="{73EC28C7-5CB8-43A7-BC78-F596CBC48D06}" srcOrd="1" destOrd="0" presId="urn:microsoft.com/office/officeart/2005/8/layout/hierarchy1"/>
    <dgm:cxn modelId="{A13D168B-CB09-4E61-A326-555C47ECB820}" type="presParOf" srcId="{84C30E90-D143-48DC-8336-381B3F052584}" destId="{425544F3-F4AF-454A-A76A-C063AD205A02}" srcOrd="1" destOrd="0" presId="urn:microsoft.com/office/officeart/2005/8/layout/hierarchy1"/>
    <dgm:cxn modelId="{C40330E0-DE61-42F6-A8AB-2115EEF7591A}" type="presParOf" srcId="{86521881-5570-4FDA-8A3A-67F65099F032}" destId="{C62F9D34-DF27-4CB5-9D68-DAF882FD6285}" srcOrd="6" destOrd="0" presId="urn:microsoft.com/office/officeart/2005/8/layout/hierarchy1"/>
    <dgm:cxn modelId="{DB95E278-0F2B-4B9B-B64E-DD9CA2ACC89A}" type="presParOf" srcId="{86521881-5570-4FDA-8A3A-67F65099F032}" destId="{714E2B7B-76A6-4180-B6FE-F3A885D4CD86}" srcOrd="7" destOrd="0" presId="urn:microsoft.com/office/officeart/2005/8/layout/hierarchy1"/>
    <dgm:cxn modelId="{640A4143-4E84-42E8-BB33-6BD1F6CE896C}" type="presParOf" srcId="{714E2B7B-76A6-4180-B6FE-F3A885D4CD86}" destId="{EC323603-C4BE-4C87-A744-1B5F6F46383D}" srcOrd="0" destOrd="0" presId="urn:microsoft.com/office/officeart/2005/8/layout/hierarchy1"/>
    <dgm:cxn modelId="{77B2E551-C386-4E81-911E-09F81118A15C}" type="presParOf" srcId="{EC323603-C4BE-4C87-A744-1B5F6F46383D}" destId="{98C26262-FA13-45D2-B725-C53CDA0F712C}" srcOrd="0" destOrd="0" presId="urn:microsoft.com/office/officeart/2005/8/layout/hierarchy1"/>
    <dgm:cxn modelId="{A5AB097C-9CCF-4D64-9256-04CA0A0A52C1}" type="presParOf" srcId="{EC323603-C4BE-4C87-A744-1B5F6F46383D}" destId="{8FAAEC89-67DA-4AFF-BDFE-5C88DFC90364}" srcOrd="1" destOrd="0" presId="urn:microsoft.com/office/officeart/2005/8/layout/hierarchy1"/>
    <dgm:cxn modelId="{63FCA4A0-E17F-468E-BAAC-18AC1E51B636}" type="presParOf" srcId="{714E2B7B-76A6-4180-B6FE-F3A885D4CD86}" destId="{390400CD-8F4C-4F43-A0BE-0F1DA1B0054A}" srcOrd="1" destOrd="0" presId="urn:microsoft.com/office/officeart/2005/8/layout/hierarchy1"/>
    <dgm:cxn modelId="{A8B0A221-963A-40BC-B71A-C1A7F9F07D06}" type="presParOf" srcId="{86521881-5570-4FDA-8A3A-67F65099F032}" destId="{8D9086E2-5C26-4DA5-870F-5D93AB03DEFE}" srcOrd="8" destOrd="0" presId="urn:microsoft.com/office/officeart/2005/8/layout/hierarchy1"/>
    <dgm:cxn modelId="{32168292-4B4F-41E1-BF06-55F1A26BD040}" type="presParOf" srcId="{86521881-5570-4FDA-8A3A-67F65099F032}" destId="{05A9D37E-CA30-479B-AF61-6E233C1D398C}" srcOrd="9" destOrd="0" presId="urn:microsoft.com/office/officeart/2005/8/layout/hierarchy1"/>
    <dgm:cxn modelId="{D3A0EC11-4934-4299-BAB3-CFFEB12EEFB7}" type="presParOf" srcId="{05A9D37E-CA30-479B-AF61-6E233C1D398C}" destId="{F308437F-544F-4F42-8448-FED78E11995B}" srcOrd="0" destOrd="0" presId="urn:microsoft.com/office/officeart/2005/8/layout/hierarchy1"/>
    <dgm:cxn modelId="{F45436D0-6632-41B9-AAD3-C87BEDB941A0}" type="presParOf" srcId="{F308437F-544F-4F42-8448-FED78E11995B}" destId="{63B39223-4A1B-4D3A-B355-7FC65632B9FE}" srcOrd="0" destOrd="0" presId="urn:microsoft.com/office/officeart/2005/8/layout/hierarchy1"/>
    <dgm:cxn modelId="{ABE7F26C-7D42-483A-AB2A-D53AD1BCB585}" type="presParOf" srcId="{F308437F-544F-4F42-8448-FED78E11995B}" destId="{655163F2-8E37-4377-95A3-BB59ED82218D}" srcOrd="1" destOrd="0" presId="urn:microsoft.com/office/officeart/2005/8/layout/hierarchy1"/>
    <dgm:cxn modelId="{65C3BE0B-2EA3-4083-B0E5-23214323A33B}" type="presParOf" srcId="{05A9D37E-CA30-479B-AF61-6E233C1D398C}" destId="{BA00C929-5CC1-4432-829B-B297B21DF4FA}" srcOrd="1" destOrd="0" presId="urn:microsoft.com/office/officeart/2005/8/layout/hierarchy1"/>
    <dgm:cxn modelId="{201D1A8B-68E1-47DA-B85A-E151882B79D7}" type="presParOf" srcId="{16379DE8-5475-4B56-9274-CFA0EB21D4D0}" destId="{3197FA21-EC73-47B9-B623-B9036DD8A3CE}" srcOrd="2" destOrd="0" presId="urn:microsoft.com/office/officeart/2005/8/layout/hierarchy1"/>
    <dgm:cxn modelId="{249AA9D5-B81A-4F00-A0CC-370ED7A6C96D}" type="presParOf" srcId="{16379DE8-5475-4B56-9274-CFA0EB21D4D0}" destId="{341569F4-B357-4F97-8F34-508CAEB33BD8}" srcOrd="3" destOrd="0" presId="urn:microsoft.com/office/officeart/2005/8/layout/hierarchy1"/>
    <dgm:cxn modelId="{1B95A597-3DDA-4095-A0F8-3362FB0A38E4}" type="presParOf" srcId="{341569F4-B357-4F97-8F34-508CAEB33BD8}" destId="{3C4E7EC8-22B3-402B-846A-2AC959212135}" srcOrd="0" destOrd="0" presId="urn:microsoft.com/office/officeart/2005/8/layout/hierarchy1"/>
    <dgm:cxn modelId="{0E5C1B25-CAD8-495A-BF4A-7E28A13E30B2}" type="presParOf" srcId="{3C4E7EC8-22B3-402B-846A-2AC959212135}" destId="{678EBE9B-7B2C-4AFB-BAA9-73AFD1F03695}" srcOrd="0" destOrd="0" presId="urn:microsoft.com/office/officeart/2005/8/layout/hierarchy1"/>
    <dgm:cxn modelId="{0A16FB99-66EC-4079-896D-0FEC539BB2E7}" type="presParOf" srcId="{3C4E7EC8-22B3-402B-846A-2AC959212135}" destId="{DA9FF367-86A9-4F17-ABCD-95696ACC5CFD}" srcOrd="1" destOrd="0" presId="urn:microsoft.com/office/officeart/2005/8/layout/hierarchy1"/>
    <dgm:cxn modelId="{CA28EA47-16AC-4A4C-A6BD-145100C9EB13}" type="presParOf" srcId="{341569F4-B357-4F97-8F34-508CAEB33BD8}" destId="{C713E3FD-B2A5-40A5-925C-26EC6E94089E}" srcOrd="1" destOrd="0" presId="urn:microsoft.com/office/officeart/2005/8/layout/hierarchy1"/>
    <dgm:cxn modelId="{AB307EE0-9D37-4ACB-9BE2-A32AA854F861}" type="presParOf" srcId="{C713E3FD-B2A5-40A5-925C-26EC6E94089E}" destId="{38477715-8541-42D9-8711-20B7D5108AA9}" srcOrd="0" destOrd="0" presId="urn:microsoft.com/office/officeart/2005/8/layout/hierarchy1"/>
    <dgm:cxn modelId="{262A973A-A888-4D1F-9DC5-DE61F898D9F5}" type="presParOf" srcId="{C713E3FD-B2A5-40A5-925C-26EC6E94089E}" destId="{53C176FE-BB59-43C6-9F37-7CE8B1B12569}" srcOrd="1" destOrd="0" presId="urn:microsoft.com/office/officeart/2005/8/layout/hierarchy1"/>
    <dgm:cxn modelId="{50FE9B3F-6F45-4C3F-AEE0-7D18FEE2F5A5}" type="presParOf" srcId="{53C176FE-BB59-43C6-9F37-7CE8B1B12569}" destId="{8337F65A-8406-481B-A3A8-1EB464C65DB3}" srcOrd="0" destOrd="0" presId="urn:microsoft.com/office/officeart/2005/8/layout/hierarchy1"/>
    <dgm:cxn modelId="{30592EAF-EB9A-4A32-AB1A-365DC002B8C5}" type="presParOf" srcId="{8337F65A-8406-481B-A3A8-1EB464C65DB3}" destId="{94C1D25B-975B-42E3-904D-839EC01FED98}" srcOrd="0" destOrd="0" presId="urn:microsoft.com/office/officeart/2005/8/layout/hierarchy1"/>
    <dgm:cxn modelId="{9CA9285B-AE58-49D2-9D9B-43EB07AEF4E1}" type="presParOf" srcId="{8337F65A-8406-481B-A3A8-1EB464C65DB3}" destId="{F61BC66D-F997-4C8A-9A9F-62341D5A6137}" srcOrd="1" destOrd="0" presId="urn:microsoft.com/office/officeart/2005/8/layout/hierarchy1"/>
    <dgm:cxn modelId="{25322AE1-954C-47DE-954D-1EC37E02491B}" type="presParOf" srcId="{53C176FE-BB59-43C6-9F37-7CE8B1B12569}" destId="{2F3B2600-D34A-42E4-809C-EED64B075361}" srcOrd="1" destOrd="0" presId="urn:microsoft.com/office/officeart/2005/8/layout/hierarchy1"/>
    <dgm:cxn modelId="{9B137670-9DC4-412D-9FCF-27CF96D1FA28}" type="presParOf" srcId="{C713E3FD-B2A5-40A5-925C-26EC6E94089E}" destId="{B5712FAC-2104-42F5-A9CA-73BB1B6EDA38}" srcOrd="2" destOrd="0" presId="urn:microsoft.com/office/officeart/2005/8/layout/hierarchy1"/>
    <dgm:cxn modelId="{F18BAA5C-4DCC-498D-9371-E53C5E0D637A}" type="presParOf" srcId="{C713E3FD-B2A5-40A5-925C-26EC6E94089E}" destId="{41E20F8B-2576-437C-A42F-985AE17BEDF2}" srcOrd="3" destOrd="0" presId="urn:microsoft.com/office/officeart/2005/8/layout/hierarchy1"/>
    <dgm:cxn modelId="{1BBCE1F5-C047-4E5B-AD60-CEBF1280E1C8}" type="presParOf" srcId="{41E20F8B-2576-437C-A42F-985AE17BEDF2}" destId="{80CA98B2-17D2-431F-B0FE-2439D33943D2}" srcOrd="0" destOrd="0" presId="urn:microsoft.com/office/officeart/2005/8/layout/hierarchy1"/>
    <dgm:cxn modelId="{6A9D90AD-694A-48F8-973F-DCF40C087DEE}" type="presParOf" srcId="{80CA98B2-17D2-431F-B0FE-2439D33943D2}" destId="{08BC2970-5591-4AE7-A407-101CB900DFD7}" srcOrd="0" destOrd="0" presId="urn:microsoft.com/office/officeart/2005/8/layout/hierarchy1"/>
    <dgm:cxn modelId="{0E4585C7-FB9F-4026-B555-FA7126442742}" type="presParOf" srcId="{80CA98B2-17D2-431F-B0FE-2439D33943D2}" destId="{F17B74F8-AE7D-43DD-B5C1-FC86A5153C1C}" srcOrd="1" destOrd="0" presId="urn:microsoft.com/office/officeart/2005/8/layout/hierarchy1"/>
    <dgm:cxn modelId="{E7099CE8-0984-41D0-B1B4-35A6473E6F2C}" type="presParOf" srcId="{41E20F8B-2576-437C-A42F-985AE17BEDF2}" destId="{A52A876C-ADE8-4130-9FE2-2A80A0680372}" srcOrd="1" destOrd="0" presId="urn:microsoft.com/office/officeart/2005/8/layout/hierarchy1"/>
    <dgm:cxn modelId="{19749FF6-B0A2-4CEB-B9B8-26D4B8E0BF32}" type="presParOf" srcId="{C713E3FD-B2A5-40A5-925C-26EC6E94089E}" destId="{8EA6B038-FAB6-42C6-982F-A0C82380AF0A}" srcOrd="4" destOrd="0" presId="urn:microsoft.com/office/officeart/2005/8/layout/hierarchy1"/>
    <dgm:cxn modelId="{10D920F5-785E-47C7-BE82-4A159A63E38A}" type="presParOf" srcId="{C713E3FD-B2A5-40A5-925C-26EC6E94089E}" destId="{2CE8EFBA-D8E9-4B7A-A691-87598C010F02}" srcOrd="5" destOrd="0" presId="urn:microsoft.com/office/officeart/2005/8/layout/hierarchy1"/>
    <dgm:cxn modelId="{BC34A5D7-53BE-488D-AE54-1D6C3989B0CE}" type="presParOf" srcId="{2CE8EFBA-D8E9-4B7A-A691-87598C010F02}" destId="{9FAF74CA-0C0F-427A-A0B0-20AC89A919D9}" srcOrd="0" destOrd="0" presId="urn:microsoft.com/office/officeart/2005/8/layout/hierarchy1"/>
    <dgm:cxn modelId="{87564910-3227-42C4-8C7A-9CB55271D33B}" type="presParOf" srcId="{9FAF74CA-0C0F-427A-A0B0-20AC89A919D9}" destId="{C1CD4F86-ED34-4E50-8E63-66B0B4C1F812}" srcOrd="0" destOrd="0" presId="urn:microsoft.com/office/officeart/2005/8/layout/hierarchy1"/>
    <dgm:cxn modelId="{A5378733-F1E1-4093-A161-F3B26E5CF994}" type="presParOf" srcId="{9FAF74CA-0C0F-427A-A0B0-20AC89A919D9}" destId="{C61AE9B8-A799-4A94-B057-F82B1CAD7F1A}" srcOrd="1" destOrd="0" presId="urn:microsoft.com/office/officeart/2005/8/layout/hierarchy1"/>
    <dgm:cxn modelId="{62EFECC9-E7EA-41A2-9713-032D42DA1F7E}" type="presParOf" srcId="{2CE8EFBA-D8E9-4B7A-A691-87598C010F02}" destId="{39DA6176-4372-459C-940D-2BCC4BAAE407}"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A6B038-FAB6-42C6-982F-A0C82380AF0A}">
      <dsp:nvSpPr>
        <dsp:cNvPr id="0" name=""/>
        <dsp:cNvSpPr/>
      </dsp:nvSpPr>
      <dsp:spPr>
        <a:xfrm>
          <a:off x="6914093" y="3091063"/>
          <a:ext cx="1078363" cy="256601"/>
        </a:xfrm>
        <a:custGeom>
          <a:avLst/>
          <a:gdLst/>
          <a:ahLst/>
          <a:cxnLst/>
          <a:rect l="0" t="0" r="0" b="0"/>
          <a:pathLst>
            <a:path>
              <a:moveTo>
                <a:pt x="0" y="0"/>
              </a:moveTo>
              <a:lnTo>
                <a:pt x="0" y="174866"/>
              </a:lnTo>
              <a:lnTo>
                <a:pt x="1078363" y="174866"/>
              </a:lnTo>
              <a:lnTo>
                <a:pt x="1078363"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712FAC-2104-42F5-A9CA-73BB1B6EDA38}">
      <dsp:nvSpPr>
        <dsp:cNvPr id="0" name=""/>
        <dsp:cNvSpPr/>
      </dsp:nvSpPr>
      <dsp:spPr>
        <a:xfrm>
          <a:off x="6868373" y="3091063"/>
          <a:ext cx="91440" cy="256601"/>
        </a:xfrm>
        <a:custGeom>
          <a:avLst/>
          <a:gdLst/>
          <a:ahLst/>
          <a:cxnLst/>
          <a:rect l="0" t="0" r="0" b="0"/>
          <a:pathLst>
            <a:path>
              <a:moveTo>
                <a:pt x="45720" y="0"/>
              </a:moveTo>
              <a:lnTo>
                <a:pt x="45720"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477715-8541-42D9-8711-20B7D5108AA9}">
      <dsp:nvSpPr>
        <dsp:cNvPr id="0" name=""/>
        <dsp:cNvSpPr/>
      </dsp:nvSpPr>
      <dsp:spPr>
        <a:xfrm>
          <a:off x="5835729" y="3091063"/>
          <a:ext cx="1078363" cy="256601"/>
        </a:xfrm>
        <a:custGeom>
          <a:avLst/>
          <a:gdLst/>
          <a:ahLst/>
          <a:cxnLst/>
          <a:rect l="0" t="0" r="0" b="0"/>
          <a:pathLst>
            <a:path>
              <a:moveTo>
                <a:pt x="1078363" y="0"/>
              </a:moveTo>
              <a:lnTo>
                <a:pt x="1078363" y="174866"/>
              </a:lnTo>
              <a:lnTo>
                <a:pt x="0" y="174866"/>
              </a:lnTo>
              <a:lnTo>
                <a:pt x="0"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97FA21-EC73-47B9-B623-B9036DD8A3CE}">
      <dsp:nvSpPr>
        <dsp:cNvPr id="0" name=""/>
        <dsp:cNvSpPr/>
      </dsp:nvSpPr>
      <dsp:spPr>
        <a:xfrm>
          <a:off x="4757365" y="2274203"/>
          <a:ext cx="2156727" cy="256601"/>
        </a:xfrm>
        <a:custGeom>
          <a:avLst/>
          <a:gdLst/>
          <a:ahLst/>
          <a:cxnLst/>
          <a:rect l="0" t="0" r="0" b="0"/>
          <a:pathLst>
            <a:path>
              <a:moveTo>
                <a:pt x="0" y="0"/>
              </a:moveTo>
              <a:lnTo>
                <a:pt x="0" y="174866"/>
              </a:lnTo>
              <a:lnTo>
                <a:pt x="2156727" y="174866"/>
              </a:lnTo>
              <a:lnTo>
                <a:pt x="2156727" y="256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9086E2-5C26-4DA5-870F-5D93AB03DEFE}">
      <dsp:nvSpPr>
        <dsp:cNvPr id="0" name=""/>
        <dsp:cNvSpPr/>
      </dsp:nvSpPr>
      <dsp:spPr>
        <a:xfrm>
          <a:off x="2600637" y="3091063"/>
          <a:ext cx="2156727" cy="256601"/>
        </a:xfrm>
        <a:custGeom>
          <a:avLst/>
          <a:gdLst/>
          <a:ahLst/>
          <a:cxnLst/>
          <a:rect l="0" t="0" r="0" b="0"/>
          <a:pathLst>
            <a:path>
              <a:moveTo>
                <a:pt x="0" y="0"/>
              </a:moveTo>
              <a:lnTo>
                <a:pt x="0" y="174866"/>
              </a:lnTo>
              <a:lnTo>
                <a:pt x="2156727" y="174866"/>
              </a:lnTo>
              <a:lnTo>
                <a:pt x="2156727"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2F9D34-DF27-4CB5-9D68-DAF882FD6285}">
      <dsp:nvSpPr>
        <dsp:cNvPr id="0" name=""/>
        <dsp:cNvSpPr/>
      </dsp:nvSpPr>
      <dsp:spPr>
        <a:xfrm>
          <a:off x="2600637" y="3091063"/>
          <a:ext cx="1078363" cy="256601"/>
        </a:xfrm>
        <a:custGeom>
          <a:avLst/>
          <a:gdLst/>
          <a:ahLst/>
          <a:cxnLst/>
          <a:rect l="0" t="0" r="0" b="0"/>
          <a:pathLst>
            <a:path>
              <a:moveTo>
                <a:pt x="0" y="0"/>
              </a:moveTo>
              <a:lnTo>
                <a:pt x="0" y="174866"/>
              </a:lnTo>
              <a:lnTo>
                <a:pt x="1078363" y="174866"/>
              </a:lnTo>
              <a:lnTo>
                <a:pt x="1078363"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13B7D0-28BD-4765-B10E-17BFB385F7FE}">
      <dsp:nvSpPr>
        <dsp:cNvPr id="0" name=""/>
        <dsp:cNvSpPr/>
      </dsp:nvSpPr>
      <dsp:spPr>
        <a:xfrm>
          <a:off x="2554917" y="3091063"/>
          <a:ext cx="91440" cy="256601"/>
        </a:xfrm>
        <a:custGeom>
          <a:avLst/>
          <a:gdLst/>
          <a:ahLst/>
          <a:cxnLst/>
          <a:rect l="0" t="0" r="0" b="0"/>
          <a:pathLst>
            <a:path>
              <a:moveTo>
                <a:pt x="45720" y="0"/>
              </a:moveTo>
              <a:lnTo>
                <a:pt x="45720"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6F7814-F5C3-4EBF-8203-DCB8DDC6E68F}">
      <dsp:nvSpPr>
        <dsp:cNvPr id="0" name=""/>
        <dsp:cNvSpPr/>
      </dsp:nvSpPr>
      <dsp:spPr>
        <a:xfrm>
          <a:off x="1522273" y="3091063"/>
          <a:ext cx="1078363" cy="256601"/>
        </a:xfrm>
        <a:custGeom>
          <a:avLst/>
          <a:gdLst/>
          <a:ahLst/>
          <a:cxnLst/>
          <a:rect l="0" t="0" r="0" b="0"/>
          <a:pathLst>
            <a:path>
              <a:moveTo>
                <a:pt x="1078363" y="0"/>
              </a:moveTo>
              <a:lnTo>
                <a:pt x="1078363" y="174866"/>
              </a:lnTo>
              <a:lnTo>
                <a:pt x="0" y="174866"/>
              </a:lnTo>
              <a:lnTo>
                <a:pt x="0"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1B2CF7-0231-433F-BE7F-013E0E9B0D28}">
      <dsp:nvSpPr>
        <dsp:cNvPr id="0" name=""/>
        <dsp:cNvSpPr/>
      </dsp:nvSpPr>
      <dsp:spPr>
        <a:xfrm>
          <a:off x="443909" y="3091063"/>
          <a:ext cx="2156727" cy="256601"/>
        </a:xfrm>
        <a:custGeom>
          <a:avLst/>
          <a:gdLst/>
          <a:ahLst/>
          <a:cxnLst/>
          <a:rect l="0" t="0" r="0" b="0"/>
          <a:pathLst>
            <a:path>
              <a:moveTo>
                <a:pt x="2156727" y="0"/>
              </a:moveTo>
              <a:lnTo>
                <a:pt x="2156727" y="174866"/>
              </a:lnTo>
              <a:lnTo>
                <a:pt x="0" y="174866"/>
              </a:lnTo>
              <a:lnTo>
                <a:pt x="0" y="2566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E0778B-F9E5-4844-98B2-4696FC3ED930}">
      <dsp:nvSpPr>
        <dsp:cNvPr id="0" name=""/>
        <dsp:cNvSpPr/>
      </dsp:nvSpPr>
      <dsp:spPr>
        <a:xfrm>
          <a:off x="2600637" y="2274203"/>
          <a:ext cx="2156727" cy="256601"/>
        </a:xfrm>
        <a:custGeom>
          <a:avLst/>
          <a:gdLst/>
          <a:ahLst/>
          <a:cxnLst/>
          <a:rect l="0" t="0" r="0" b="0"/>
          <a:pathLst>
            <a:path>
              <a:moveTo>
                <a:pt x="2156727" y="0"/>
              </a:moveTo>
              <a:lnTo>
                <a:pt x="2156727" y="174866"/>
              </a:lnTo>
              <a:lnTo>
                <a:pt x="0" y="174866"/>
              </a:lnTo>
              <a:lnTo>
                <a:pt x="0" y="256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EDF86A-2C3D-497F-9E7A-A083F5FD576F}">
      <dsp:nvSpPr>
        <dsp:cNvPr id="0" name=""/>
        <dsp:cNvSpPr/>
      </dsp:nvSpPr>
      <dsp:spPr>
        <a:xfrm>
          <a:off x="4316216" y="1713944"/>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7428B-6FC7-43F0-AC0C-72182EC36E85}">
      <dsp:nvSpPr>
        <dsp:cNvPr id="0" name=""/>
        <dsp:cNvSpPr/>
      </dsp:nvSpPr>
      <dsp:spPr>
        <a:xfrm>
          <a:off x="4414249" y="1807075"/>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Diagram</a:t>
          </a:r>
        </a:p>
      </dsp:txBody>
      <dsp:txXfrm>
        <a:off x="4414249" y="1807075"/>
        <a:ext cx="882297" cy="560259"/>
      </dsp:txXfrm>
    </dsp:sp>
    <dsp:sp modelId="{D676F8D2-C94B-4AD5-A34F-C125EF9BD967}">
      <dsp:nvSpPr>
        <dsp:cNvPr id="0" name=""/>
        <dsp:cNvSpPr/>
      </dsp:nvSpPr>
      <dsp:spPr>
        <a:xfrm>
          <a:off x="2159488" y="2530804"/>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F171CB-BB2A-4884-AC27-1A847C86D6D0}">
      <dsp:nvSpPr>
        <dsp:cNvPr id="0" name=""/>
        <dsp:cNvSpPr/>
      </dsp:nvSpPr>
      <dsp:spPr>
        <a:xfrm>
          <a:off x="2257521" y="262393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Behaviour Diagram</a:t>
          </a:r>
        </a:p>
      </dsp:txBody>
      <dsp:txXfrm>
        <a:off x="2257521" y="2623936"/>
        <a:ext cx="882297" cy="560259"/>
      </dsp:txXfrm>
    </dsp:sp>
    <dsp:sp modelId="{B37F7549-F3C6-452C-8B15-B7854F2D18FC}">
      <dsp:nvSpPr>
        <dsp:cNvPr id="0" name=""/>
        <dsp:cNvSpPr/>
      </dsp:nvSpPr>
      <dsp:spPr>
        <a:xfrm>
          <a:off x="2760"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0EAAB-E9AC-44E6-B035-C9757278E919}">
      <dsp:nvSpPr>
        <dsp:cNvPr id="0" name=""/>
        <dsp:cNvSpPr/>
      </dsp:nvSpPr>
      <dsp:spPr>
        <a:xfrm>
          <a:off x="100793"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Use Case Diagram</a:t>
          </a:r>
        </a:p>
      </dsp:txBody>
      <dsp:txXfrm>
        <a:off x="100793" y="3440796"/>
        <a:ext cx="882297" cy="560259"/>
      </dsp:txXfrm>
    </dsp:sp>
    <dsp:sp modelId="{DBA092C2-AC14-4D7F-AFE0-7E30826FFD73}">
      <dsp:nvSpPr>
        <dsp:cNvPr id="0" name=""/>
        <dsp:cNvSpPr/>
      </dsp:nvSpPr>
      <dsp:spPr>
        <a:xfrm>
          <a:off x="1081124"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97A5AE-9483-4F13-B41C-44F306F10AD4}">
      <dsp:nvSpPr>
        <dsp:cNvPr id="0" name=""/>
        <dsp:cNvSpPr/>
      </dsp:nvSpPr>
      <dsp:spPr>
        <a:xfrm>
          <a:off x="1179157"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Activity Diagram</a:t>
          </a:r>
        </a:p>
      </dsp:txBody>
      <dsp:txXfrm>
        <a:off x="1179157" y="3440796"/>
        <a:ext cx="882297" cy="560259"/>
      </dsp:txXfrm>
    </dsp:sp>
    <dsp:sp modelId="{A75F775D-5FF4-45D6-A60B-556AB7AF585C}">
      <dsp:nvSpPr>
        <dsp:cNvPr id="0" name=""/>
        <dsp:cNvSpPr/>
      </dsp:nvSpPr>
      <dsp:spPr>
        <a:xfrm>
          <a:off x="2159488"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C28C7-5CB8-43A7-BC78-F596CBC48D06}">
      <dsp:nvSpPr>
        <dsp:cNvPr id="0" name=""/>
        <dsp:cNvSpPr/>
      </dsp:nvSpPr>
      <dsp:spPr>
        <a:xfrm>
          <a:off x="2257521"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Communication Diagram</a:t>
          </a:r>
        </a:p>
      </dsp:txBody>
      <dsp:txXfrm>
        <a:off x="2257521" y="3440796"/>
        <a:ext cx="882297" cy="560259"/>
      </dsp:txXfrm>
    </dsp:sp>
    <dsp:sp modelId="{98C26262-FA13-45D2-B725-C53CDA0F712C}">
      <dsp:nvSpPr>
        <dsp:cNvPr id="0" name=""/>
        <dsp:cNvSpPr/>
      </dsp:nvSpPr>
      <dsp:spPr>
        <a:xfrm>
          <a:off x="3237852"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AEC89-67DA-4AFF-BDFE-5C88DFC90364}">
      <dsp:nvSpPr>
        <dsp:cNvPr id="0" name=""/>
        <dsp:cNvSpPr/>
      </dsp:nvSpPr>
      <dsp:spPr>
        <a:xfrm>
          <a:off x="3335885"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Sequence Diagram</a:t>
          </a:r>
        </a:p>
      </dsp:txBody>
      <dsp:txXfrm>
        <a:off x="3335885" y="3440796"/>
        <a:ext cx="882297" cy="560259"/>
      </dsp:txXfrm>
    </dsp:sp>
    <dsp:sp modelId="{63B39223-4A1B-4D3A-B355-7FC65632B9FE}">
      <dsp:nvSpPr>
        <dsp:cNvPr id="0" name=""/>
        <dsp:cNvSpPr/>
      </dsp:nvSpPr>
      <dsp:spPr>
        <a:xfrm>
          <a:off x="4316216"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5163F2-8E37-4377-95A3-BB59ED82218D}">
      <dsp:nvSpPr>
        <dsp:cNvPr id="0" name=""/>
        <dsp:cNvSpPr/>
      </dsp:nvSpPr>
      <dsp:spPr>
        <a:xfrm>
          <a:off x="4414249"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Timing Diagram</a:t>
          </a:r>
        </a:p>
      </dsp:txBody>
      <dsp:txXfrm>
        <a:off x="4414249" y="3440796"/>
        <a:ext cx="882297" cy="560259"/>
      </dsp:txXfrm>
    </dsp:sp>
    <dsp:sp modelId="{678EBE9B-7B2C-4AFB-BAA9-73AFD1F03695}">
      <dsp:nvSpPr>
        <dsp:cNvPr id="0" name=""/>
        <dsp:cNvSpPr/>
      </dsp:nvSpPr>
      <dsp:spPr>
        <a:xfrm>
          <a:off x="6472944" y="2530804"/>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FF367-86A9-4F17-ABCD-95696ACC5CFD}">
      <dsp:nvSpPr>
        <dsp:cNvPr id="0" name=""/>
        <dsp:cNvSpPr/>
      </dsp:nvSpPr>
      <dsp:spPr>
        <a:xfrm>
          <a:off x="6570977" y="262393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Structure Diagram</a:t>
          </a:r>
        </a:p>
      </dsp:txBody>
      <dsp:txXfrm>
        <a:off x="6570977" y="2623936"/>
        <a:ext cx="882297" cy="560259"/>
      </dsp:txXfrm>
    </dsp:sp>
    <dsp:sp modelId="{94C1D25B-975B-42E3-904D-839EC01FED98}">
      <dsp:nvSpPr>
        <dsp:cNvPr id="0" name=""/>
        <dsp:cNvSpPr/>
      </dsp:nvSpPr>
      <dsp:spPr>
        <a:xfrm>
          <a:off x="5394580"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BC66D-F997-4C8A-9A9F-62341D5A6137}">
      <dsp:nvSpPr>
        <dsp:cNvPr id="0" name=""/>
        <dsp:cNvSpPr/>
      </dsp:nvSpPr>
      <dsp:spPr>
        <a:xfrm>
          <a:off x="5492613"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Component Diagram</a:t>
          </a:r>
        </a:p>
      </dsp:txBody>
      <dsp:txXfrm>
        <a:off x="5492613" y="3440796"/>
        <a:ext cx="882297" cy="560259"/>
      </dsp:txXfrm>
    </dsp:sp>
    <dsp:sp modelId="{08BC2970-5591-4AE7-A407-101CB900DFD7}">
      <dsp:nvSpPr>
        <dsp:cNvPr id="0" name=""/>
        <dsp:cNvSpPr/>
      </dsp:nvSpPr>
      <dsp:spPr>
        <a:xfrm>
          <a:off x="6472944"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B74F8-AE7D-43DD-B5C1-FC86A5153C1C}">
      <dsp:nvSpPr>
        <dsp:cNvPr id="0" name=""/>
        <dsp:cNvSpPr/>
      </dsp:nvSpPr>
      <dsp:spPr>
        <a:xfrm>
          <a:off x="6570977"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Class Diagram</a:t>
          </a:r>
        </a:p>
      </dsp:txBody>
      <dsp:txXfrm>
        <a:off x="6570977" y="3440796"/>
        <a:ext cx="882297" cy="560259"/>
      </dsp:txXfrm>
    </dsp:sp>
    <dsp:sp modelId="{C1CD4F86-ED34-4E50-8E63-66B0B4C1F812}">
      <dsp:nvSpPr>
        <dsp:cNvPr id="0" name=""/>
        <dsp:cNvSpPr/>
      </dsp:nvSpPr>
      <dsp:spPr>
        <a:xfrm>
          <a:off x="7551308" y="3347665"/>
          <a:ext cx="882297" cy="5602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1AE9B8-A799-4A94-B057-F82B1CAD7F1A}">
      <dsp:nvSpPr>
        <dsp:cNvPr id="0" name=""/>
        <dsp:cNvSpPr/>
      </dsp:nvSpPr>
      <dsp:spPr>
        <a:xfrm>
          <a:off x="7649341" y="3440796"/>
          <a:ext cx="882297" cy="5602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a:t>Object Diagram</a:t>
          </a:r>
        </a:p>
      </dsp:txBody>
      <dsp:txXfrm>
        <a:off x="7649341" y="3440796"/>
        <a:ext cx="882297" cy="5602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D0B5D-9A7E-43D9-9105-907BB20EEAFA}" type="datetimeFigureOut">
              <a:rPr lang="sv-SE" smtClean="0"/>
              <a:pPr/>
              <a:t>2020-10-02</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7D63D-EBB8-4105-8B9D-76B132061515}" type="slidenum">
              <a:rPr lang="sv-SE" smtClean="0"/>
              <a:pPr/>
              <a:t>‹#›</a:t>
            </a:fld>
            <a:endParaRPr lang="sv-SE"/>
          </a:p>
        </p:txBody>
      </p:sp>
    </p:spTree>
    <p:extLst>
      <p:ext uri="{BB962C8B-B14F-4D97-AF65-F5344CB8AC3E}">
        <p14:creationId xmlns:p14="http://schemas.microsoft.com/office/powerpoint/2010/main" xmlns="" val="170930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a:t>project_setup</a:t>
            </a:r>
            <a:r>
              <a:rPr lang="en-IN" dirty="0"/>
              <a:t>(2017-edited)</a:t>
            </a:r>
          </a:p>
        </p:txBody>
      </p:sp>
      <p:sp>
        <p:nvSpPr>
          <p:cNvPr id="4" name="Slide Number Placeholder 3"/>
          <p:cNvSpPr>
            <a:spLocks noGrp="1"/>
          </p:cNvSpPr>
          <p:nvPr>
            <p:ph type="sldNum" sz="quarter" idx="10"/>
          </p:nvPr>
        </p:nvSpPr>
        <p:spPr/>
        <p:txBody>
          <a:bodyPr/>
          <a:lstStyle/>
          <a:p>
            <a:fld id="{F0E0BABC-79C7-4A04-B78F-15086AC028BD}" type="slidenum">
              <a:rPr lang="en-IN" smtClean="0"/>
              <a:pPr/>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73B61B07-9E0A-491A-B64E-7F6E118EFD16}" type="slidenum">
              <a:rPr lang="sv-SE" smtClean="0"/>
              <a:pPr/>
              <a:t>10</a:t>
            </a:fld>
            <a:endParaRPr lang="sv-SE"/>
          </a:p>
        </p:txBody>
      </p:sp>
    </p:spTree>
    <p:extLst>
      <p:ext uri="{BB962C8B-B14F-4D97-AF65-F5344CB8AC3E}">
        <p14:creationId xmlns:p14="http://schemas.microsoft.com/office/powerpoint/2010/main" xmlns="" val="358460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0E0BABC-79C7-4A04-B78F-15086AC028BD}"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10/2/2020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xmlns="" id="{C475749F-F487-4EFB-ABC7-C1359590EB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xmlns="" id="{F6285A5F-6712-47A0-8A11-F0DFF60D0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Shape 13">
            <a:extLst>
              <a:ext uri="{FF2B5EF4-FFF2-40B4-BE49-F238E27FC236}">
                <a16:creationId xmlns:a16="http://schemas.microsoft.com/office/drawing/2014/main" xmlns="" id="{FA6F8ABB-6C5D-4349-9E1B-198D1ABFA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xmlns="" id="{B971ABA8-4CDB-4EEE-8C48-AA4FDB6507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FA55C3A-075E-4FF2-B3ED-E25278236E91}"/>
              </a:ext>
            </a:extLst>
          </p:cNvPr>
          <p:cNvSpPr>
            <a:spLocks noGrp="1"/>
          </p:cNvSpPr>
          <p:nvPr>
            <p:ph type="ctrTitle"/>
          </p:nvPr>
        </p:nvSpPr>
        <p:spPr>
          <a:xfrm>
            <a:off x="880281" y="2961564"/>
            <a:ext cx="5124734" cy="3268639"/>
          </a:xfrm>
        </p:spPr>
        <p:txBody>
          <a:bodyPr anchor="ctr">
            <a:normAutofit/>
          </a:bodyPr>
          <a:lstStyle/>
          <a:p>
            <a:pPr algn="l"/>
            <a:r>
              <a:rPr lang="en-US" sz="5600">
                <a:solidFill>
                  <a:schemeClr val="bg1"/>
                </a:solidFill>
                <a:cs typeface="Calibri Light"/>
              </a:rPr>
              <a:t>Design of Embedded and Intelligent Systems</a:t>
            </a:r>
            <a:endParaRPr lang="en-US" sz="5600">
              <a:solidFill>
                <a:schemeClr val="bg1"/>
              </a:solidFill>
            </a:endParaRPr>
          </a:p>
        </p:txBody>
      </p:sp>
      <p:sp>
        <p:nvSpPr>
          <p:cNvPr id="3" name="Subtitle 2">
            <a:extLst>
              <a:ext uri="{FF2B5EF4-FFF2-40B4-BE49-F238E27FC236}">
                <a16:creationId xmlns:a16="http://schemas.microsoft.com/office/drawing/2014/main" xmlns="" id="{33F45A26-2F09-40DC-871D-01BB00B5E63A}"/>
              </a:ext>
            </a:extLst>
          </p:cNvPr>
          <p:cNvSpPr>
            <a:spLocks noGrp="1"/>
          </p:cNvSpPr>
          <p:nvPr>
            <p:ph type="subTitle" idx="1"/>
          </p:nvPr>
        </p:nvSpPr>
        <p:spPr>
          <a:xfrm>
            <a:off x="6304333" y="1340553"/>
            <a:ext cx="2223009" cy="1200095"/>
          </a:xfrm>
        </p:spPr>
        <p:txBody>
          <a:bodyPr vert="horz" lIns="91440" tIns="45720" rIns="91440" bIns="45720" rtlCol="0" anchor="ctr">
            <a:normAutofit/>
          </a:bodyPr>
          <a:lstStyle/>
          <a:p>
            <a:r>
              <a:rPr lang="en-US" dirty="0">
                <a:solidFill>
                  <a:schemeClr val="bg1"/>
                </a:solidFill>
                <a:cs typeface="Calibri"/>
              </a:rPr>
              <a:t>Tollgate 1 System Modeling</a:t>
            </a:r>
            <a:endParaRPr lang="en-US" dirty="0">
              <a:solidFill>
                <a:schemeClr val="bg1"/>
              </a:solidFill>
            </a:endParaRPr>
          </a:p>
        </p:txBody>
      </p:sp>
      <p:grpSp>
        <p:nvGrpSpPr>
          <p:cNvPr id="25" name="Group 17">
            <a:extLst>
              <a:ext uri="{FF2B5EF4-FFF2-40B4-BE49-F238E27FC236}">
                <a16:creationId xmlns:a16="http://schemas.microsoft.com/office/drawing/2014/main" xmlns="" id="{DAD463E1-6621-44B4-A995-C70A4631D38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307830" y="385730"/>
            <a:ext cx="1128382" cy="847206"/>
            <a:chOff x="5307830" y="325570"/>
            <a:chExt cx="1128382" cy="847206"/>
          </a:xfrm>
        </p:grpSpPr>
        <p:sp>
          <p:nvSpPr>
            <p:cNvPr id="26" name="Freeform 5">
              <a:extLst>
                <a:ext uri="{FF2B5EF4-FFF2-40B4-BE49-F238E27FC236}">
                  <a16:creationId xmlns:a16="http://schemas.microsoft.com/office/drawing/2014/main" xmlns="" id="{A152F29E-C625-4313-96BF-5675B357C0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xmlns="" id="{C2A5CB78-6497-4151-83B6-568BD27EC57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A close up of a sign&#10;&#10;Description automatically generated">
            <a:extLst>
              <a:ext uri="{FF2B5EF4-FFF2-40B4-BE49-F238E27FC236}">
                <a16:creationId xmlns:a16="http://schemas.microsoft.com/office/drawing/2014/main" xmlns="" id="{39C3F386-AB0E-4468-94CC-C1DFACDB8D8B}"/>
              </a:ext>
            </a:extLst>
          </p:cNvPr>
          <p:cNvPicPr>
            <a:picLocks noChangeAspect="1"/>
          </p:cNvPicPr>
          <p:nvPr/>
        </p:nvPicPr>
        <p:blipFill>
          <a:blip r:embed="rId2" cstate="print"/>
          <a:stretch>
            <a:fillRect/>
          </a:stretch>
        </p:blipFill>
        <p:spPr>
          <a:xfrm>
            <a:off x="10381901" y="81195"/>
            <a:ext cx="1743075" cy="581025"/>
          </a:xfrm>
          <a:prstGeom prst="rect">
            <a:avLst/>
          </a:prstGeom>
        </p:spPr>
      </p:pic>
    </p:spTree>
    <p:extLst>
      <p:ext uri="{BB962C8B-B14F-4D97-AF65-F5344CB8AC3E}">
        <p14:creationId xmlns:p14="http://schemas.microsoft.com/office/powerpoint/2010/main" xmlns="" val="2000879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824CCE59-CF16-47F3-9C6E-8C43FD8F061A}"/>
              </a:ext>
            </a:extLst>
          </p:cNvPr>
          <p:cNvSpPr/>
          <p:nvPr/>
        </p:nvSpPr>
        <p:spPr>
          <a:xfrm>
            <a:off x="464898" y="262122"/>
            <a:ext cx="10723567" cy="1899944"/>
          </a:xfrm>
          <a:prstGeom prst="rect">
            <a:avLst/>
          </a:prstGeom>
        </p:spPr>
        <p:txBody>
          <a:bodyPr wrap="square" lIns="91440" tIns="45720" rIns="91440" bIns="45720" anchor="t">
            <a:spAutoFit/>
          </a:bodyPr>
          <a:lstStyle/>
          <a:p>
            <a:pPr>
              <a:lnSpc>
                <a:spcPct val="107000"/>
              </a:lnSpc>
              <a:spcAft>
                <a:spcPts val="800"/>
              </a:spcAft>
            </a:pPr>
            <a:r>
              <a:rPr lang="en-US" sz="2000" b="1" dirty="0">
                <a:solidFill>
                  <a:srgbClr val="000000"/>
                </a:solidFill>
                <a:latin typeface="Calibri"/>
                <a:ea typeface="Calibri" panose="020F0502020204030204" pitchFamily="34" charset="0"/>
                <a:cs typeface="Times New Roman"/>
              </a:rPr>
              <a:t>Platooning:</a:t>
            </a:r>
            <a:endParaRPr lang="sv-SE" sz="2000" b="1">
              <a:effectLst/>
              <a:latin typeface="Calibri"/>
              <a:ea typeface="Calibri" panose="020F0502020204030204" pitchFamily="34" charset="0"/>
              <a:cs typeface="Times New Roman"/>
            </a:endParaRPr>
          </a:p>
          <a:p>
            <a:pPr>
              <a:lnSpc>
                <a:spcPct val="107000"/>
              </a:lnSpc>
              <a:spcAft>
                <a:spcPts val="800"/>
              </a:spcAft>
            </a:pPr>
            <a:r>
              <a:rPr lang="en-US" i="1" dirty="0">
                <a:solidFill>
                  <a:srgbClr val="000000"/>
                </a:solidFill>
                <a:latin typeface="Calibri"/>
                <a:ea typeface="Calibri" panose="020F0502020204030204" pitchFamily="34" charset="0"/>
                <a:cs typeface="Times New Roman"/>
              </a:rPr>
              <a:t>Assemble into platoon</a:t>
            </a:r>
            <a:r>
              <a:rPr lang="en-US" dirty="0">
                <a:solidFill>
                  <a:srgbClr val="000000"/>
                </a:solidFill>
                <a:latin typeface="Calibri"/>
                <a:ea typeface="Calibri" panose="020F0502020204030204" pitchFamily="34" charset="0"/>
                <a:cs typeface="Times New Roman"/>
              </a:rPr>
              <a:t> – leader and followers are decided by the server.</a:t>
            </a:r>
            <a:endParaRPr lang="sv-SE" sz="1400">
              <a:effectLst/>
              <a:latin typeface="Calibri"/>
              <a:ea typeface="Calibri" panose="020F0502020204030204" pitchFamily="34" charset="0"/>
              <a:cs typeface="Times New Roman"/>
            </a:endParaRPr>
          </a:p>
          <a:p>
            <a:pPr>
              <a:lnSpc>
                <a:spcPct val="107000"/>
              </a:lnSpc>
              <a:spcAft>
                <a:spcPts val="800"/>
              </a:spcAft>
            </a:pPr>
            <a:r>
              <a:rPr lang="en-US" i="1" dirty="0">
                <a:solidFill>
                  <a:srgbClr val="000000"/>
                </a:solidFill>
                <a:latin typeface="Calibri"/>
                <a:ea typeface="Calibri" panose="020F0502020204030204" pitchFamily="34" charset="0"/>
                <a:cs typeface="Times New Roman"/>
              </a:rPr>
              <a:t>Following in the platoon </a:t>
            </a:r>
            <a:r>
              <a:rPr lang="en-US" dirty="0">
                <a:solidFill>
                  <a:srgbClr val="000000"/>
                </a:solidFill>
                <a:latin typeface="Calibri"/>
                <a:ea typeface="Calibri" panose="020F0502020204030204" pitchFamily="34" charset="0"/>
                <a:cs typeface="Times New Roman"/>
              </a:rPr>
              <a:t>– maintain safe distances. </a:t>
            </a:r>
            <a:endParaRPr lang="en-US" dirty="0">
              <a:solidFill>
                <a:srgbClr val="000000"/>
              </a:solidFill>
              <a:latin typeface="Calibri"/>
              <a:ea typeface="Calibri" panose="020F0502020204030204" pitchFamily="34" charset="0"/>
              <a:cs typeface="Times New Roman" panose="02020603050405020304" pitchFamily="18" charset="0"/>
            </a:endParaRPr>
          </a:p>
          <a:p>
            <a:pPr>
              <a:lnSpc>
                <a:spcPct val="107000"/>
              </a:lnSpc>
              <a:spcAft>
                <a:spcPts val="800"/>
              </a:spcAft>
            </a:pPr>
            <a:r>
              <a:rPr lang="en-US" i="1" dirty="0">
                <a:solidFill>
                  <a:srgbClr val="000000"/>
                </a:solidFill>
                <a:latin typeface="Calibri"/>
                <a:ea typeface="Calibri" panose="020F0502020204030204" pitchFamily="34" charset="0"/>
                <a:cs typeface="Times New Roman"/>
              </a:rPr>
              <a:t>Braking in platoon </a:t>
            </a:r>
            <a:r>
              <a:rPr lang="en-US" dirty="0">
                <a:solidFill>
                  <a:srgbClr val="000000"/>
                </a:solidFill>
                <a:latin typeface="Calibri"/>
                <a:ea typeface="Calibri" panose="020F0502020204030204" pitchFamily="34" charset="0"/>
                <a:cs typeface="Times New Roman"/>
              </a:rPr>
              <a:t>– leader informs followers through the server to brake; braking by stop/ gradually by decreasing rotating of motors/ changing the line for some platoon members.</a:t>
            </a:r>
            <a:endParaRPr lang="sv-SE" sz="1400">
              <a:effectLst/>
              <a:latin typeface="Calibri"/>
              <a:ea typeface="Calibri" panose="020F0502020204030204" pitchFamily="34" charset="0"/>
              <a:cs typeface="Times New Roman"/>
            </a:endParaRPr>
          </a:p>
        </p:txBody>
      </p:sp>
      <p:sp>
        <p:nvSpPr>
          <p:cNvPr id="31" name="Rectangle 30">
            <a:extLst>
              <a:ext uri="{FF2B5EF4-FFF2-40B4-BE49-F238E27FC236}">
                <a16:creationId xmlns:a16="http://schemas.microsoft.com/office/drawing/2014/main" xmlns="" id="{E2F3F01B-D3D9-46B2-B689-17BC5A2B9FE2}"/>
              </a:ext>
            </a:extLst>
          </p:cNvPr>
          <p:cNvSpPr/>
          <p:nvPr/>
        </p:nvSpPr>
        <p:spPr>
          <a:xfrm>
            <a:off x="5414429" y="2823671"/>
            <a:ext cx="1440160" cy="717881"/>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2000" b="1" dirty="0">
                <a:solidFill>
                  <a:schemeClr val="tx1"/>
                </a:solidFill>
              </a:rPr>
              <a:t>Server</a:t>
            </a:r>
          </a:p>
        </p:txBody>
      </p:sp>
      <p:sp>
        <p:nvSpPr>
          <p:cNvPr id="32" name="Rectangle 31">
            <a:extLst>
              <a:ext uri="{FF2B5EF4-FFF2-40B4-BE49-F238E27FC236}">
                <a16:creationId xmlns:a16="http://schemas.microsoft.com/office/drawing/2014/main" xmlns="" id="{7CA2255E-81C0-499A-8C08-DB748781D7F1}"/>
              </a:ext>
            </a:extLst>
          </p:cNvPr>
          <p:cNvSpPr/>
          <p:nvPr/>
        </p:nvSpPr>
        <p:spPr>
          <a:xfrm>
            <a:off x="3150835" y="2771671"/>
            <a:ext cx="1440160" cy="717881"/>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2000" b="1" dirty="0" err="1">
                <a:solidFill>
                  <a:schemeClr val="tx1"/>
                </a:solidFill>
              </a:rPr>
              <a:t>Leader</a:t>
            </a:r>
            <a:endParaRPr lang="sv-SE" sz="2000" b="1" dirty="0">
              <a:solidFill>
                <a:schemeClr val="tx1"/>
              </a:solidFill>
            </a:endParaRPr>
          </a:p>
        </p:txBody>
      </p:sp>
      <p:cxnSp>
        <p:nvCxnSpPr>
          <p:cNvPr id="33" name="直線コネクタ 2">
            <a:extLst>
              <a:ext uri="{FF2B5EF4-FFF2-40B4-BE49-F238E27FC236}">
                <a16:creationId xmlns:a16="http://schemas.microsoft.com/office/drawing/2014/main" xmlns="" id="{CE520545-A9B9-4B67-BF7E-A6845DBB48BA}"/>
              </a:ext>
            </a:extLst>
          </p:cNvPr>
          <p:cNvCxnSpPr>
            <a:cxnSpLocks/>
          </p:cNvCxnSpPr>
          <p:nvPr/>
        </p:nvCxnSpPr>
        <p:spPr>
          <a:xfrm>
            <a:off x="3862107" y="3489552"/>
            <a:ext cx="0" cy="316914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0F9AD86D-0792-451B-9588-6899FB75EFBE}"/>
              </a:ext>
            </a:extLst>
          </p:cNvPr>
          <p:cNvSpPr/>
          <p:nvPr/>
        </p:nvSpPr>
        <p:spPr>
          <a:xfrm>
            <a:off x="4092551" y="3769526"/>
            <a:ext cx="1817306" cy="492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2000" b="1" dirty="0">
                <a:solidFill>
                  <a:schemeClr val="tx1"/>
                </a:solidFill>
              </a:rPr>
              <a:t>Command to </a:t>
            </a:r>
            <a:r>
              <a:rPr lang="sv-SE" sz="2000" b="1" dirty="0" smtClean="0">
                <a:solidFill>
                  <a:schemeClr val="tx1"/>
                </a:solidFill>
              </a:rPr>
              <a:t>break</a:t>
            </a:r>
            <a:endParaRPr lang="sv-SE" sz="2000" b="1" dirty="0">
              <a:solidFill>
                <a:schemeClr val="tx1"/>
              </a:solidFill>
            </a:endParaRPr>
          </a:p>
        </p:txBody>
      </p:sp>
      <p:sp>
        <p:nvSpPr>
          <p:cNvPr id="37" name="Rectangle 36">
            <a:extLst>
              <a:ext uri="{FF2B5EF4-FFF2-40B4-BE49-F238E27FC236}">
                <a16:creationId xmlns:a16="http://schemas.microsoft.com/office/drawing/2014/main" xmlns="" id="{79C8F3E5-5FDD-48B2-A053-0CBD353F33FF}"/>
              </a:ext>
            </a:extLst>
          </p:cNvPr>
          <p:cNvSpPr/>
          <p:nvPr/>
        </p:nvSpPr>
        <p:spPr>
          <a:xfrm>
            <a:off x="3870915" y="4356405"/>
            <a:ext cx="90010" cy="946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2000" b="1" dirty="0">
              <a:solidFill>
                <a:schemeClr val="tx1"/>
              </a:solidFill>
            </a:endParaRPr>
          </a:p>
        </p:txBody>
      </p:sp>
      <p:cxnSp>
        <p:nvCxnSpPr>
          <p:cNvPr id="39" name="直線コネクタ 2">
            <a:extLst>
              <a:ext uri="{FF2B5EF4-FFF2-40B4-BE49-F238E27FC236}">
                <a16:creationId xmlns:a16="http://schemas.microsoft.com/office/drawing/2014/main" xmlns="" id="{FC0AE1E9-D8AD-42A5-B6D5-D6D9AAC417BD}"/>
              </a:ext>
            </a:extLst>
          </p:cNvPr>
          <p:cNvCxnSpPr>
            <a:cxnSpLocks/>
          </p:cNvCxnSpPr>
          <p:nvPr/>
        </p:nvCxnSpPr>
        <p:spPr>
          <a:xfrm>
            <a:off x="6058158" y="3541552"/>
            <a:ext cx="40527" cy="315653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40513357-5FEB-45FA-B8BF-D7F4949536E4}"/>
              </a:ext>
            </a:extLst>
          </p:cNvPr>
          <p:cNvSpPr/>
          <p:nvPr/>
        </p:nvSpPr>
        <p:spPr>
          <a:xfrm>
            <a:off x="7446090" y="2806024"/>
            <a:ext cx="1440160" cy="717881"/>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2000" b="1" dirty="0">
                <a:solidFill>
                  <a:schemeClr val="tx1"/>
                </a:solidFill>
              </a:rPr>
              <a:t>Follower1</a:t>
            </a:r>
          </a:p>
        </p:txBody>
      </p:sp>
      <p:cxnSp>
        <p:nvCxnSpPr>
          <p:cNvPr id="41" name="直線コネクタ 2">
            <a:extLst>
              <a:ext uri="{FF2B5EF4-FFF2-40B4-BE49-F238E27FC236}">
                <a16:creationId xmlns:a16="http://schemas.microsoft.com/office/drawing/2014/main" xmlns="" id="{C4D0B23C-4B6D-4692-9610-0DB1E31661B8}"/>
              </a:ext>
            </a:extLst>
          </p:cNvPr>
          <p:cNvCxnSpPr>
            <a:cxnSpLocks/>
            <a:stCxn id="40" idx="2"/>
          </p:cNvCxnSpPr>
          <p:nvPr/>
        </p:nvCxnSpPr>
        <p:spPr>
          <a:xfrm>
            <a:off x="8166170" y="3523905"/>
            <a:ext cx="47277" cy="31724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616B5BFD-0151-4D97-9743-91FF0758E34B}"/>
              </a:ext>
            </a:extLst>
          </p:cNvPr>
          <p:cNvSpPr/>
          <p:nvPr/>
        </p:nvSpPr>
        <p:spPr>
          <a:xfrm>
            <a:off x="9426381" y="2814072"/>
            <a:ext cx="1440160" cy="717881"/>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2000" b="1" dirty="0">
                <a:solidFill>
                  <a:schemeClr val="tx1"/>
                </a:solidFill>
              </a:rPr>
              <a:t>Follower2</a:t>
            </a:r>
          </a:p>
        </p:txBody>
      </p:sp>
      <p:cxnSp>
        <p:nvCxnSpPr>
          <p:cNvPr id="44" name="直線コネクタ 2">
            <a:extLst>
              <a:ext uri="{FF2B5EF4-FFF2-40B4-BE49-F238E27FC236}">
                <a16:creationId xmlns:a16="http://schemas.microsoft.com/office/drawing/2014/main" xmlns="" id="{C3FA1B3A-8627-457B-871A-D0222D10AE9B}"/>
              </a:ext>
            </a:extLst>
          </p:cNvPr>
          <p:cNvCxnSpPr>
            <a:cxnSpLocks/>
          </p:cNvCxnSpPr>
          <p:nvPr/>
        </p:nvCxnSpPr>
        <p:spPr>
          <a:xfrm>
            <a:off x="10300972" y="3541552"/>
            <a:ext cx="0" cy="311714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矢印コネクタ 5">
            <a:extLst>
              <a:ext uri="{FF2B5EF4-FFF2-40B4-BE49-F238E27FC236}">
                <a16:creationId xmlns:a16="http://schemas.microsoft.com/office/drawing/2014/main" xmlns="" id="{D1AC21EB-9852-4727-909F-F73AFED00458}"/>
              </a:ext>
            </a:extLst>
          </p:cNvPr>
          <p:cNvCxnSpPr>
            <a:cxnSpLocks/>
          </p:cNvCxnSpPr>
          <p:nvPr/>
        </p:nvCxnSpPr>
        <p:spPr>
          <a:xfrm flipH="1">
            <a:off x="6171990" y="5798039"/>
            <a:ext cx="2110284" cy="0"/>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5">
            <a:extLst>
              <a:ext uri="{FF2B5EF4-FFF2-40B4-BE49-F238E27FC236}">
                <a16:creationId xmlns:a16="http://schemas.microsoft.com/office/drawing/2014/main" xmlns="" id="{5B1791A3-D051-49A9-A2AB-6819A4FCE3EA}"/>
              </a:ext>
            </a:extLst>
          </p:cNvPr>
          <p:cNvCxnSpPr>
            <a:cxnSpLocks/>
          </p:cNvCxnSpPr>
          <p:nvPr/>
        </p:nvCxnSpPr>
        <p:spPr>
          <a:xfrm flipH="1">
            <a:off x="6078421" y="5997167"/>
            <a:ext cx="4242816" cy="17052"/>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xmlns="" id="{3C1E3480-0BAE-46A7-9DA4-B858FDEC77F7}"/>
              </a:ext>
            </a:extLst>
          </p:cNvPr>
          <p:cNvSpPr/>
          <p:nvPr/>
        </p:nvSpPr>
        <p:spPr>
          <a:xfrm>
            <a:off x="8138852" y="4549892"/>
            <a:ext cx="121952" cy="12810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2000" b="1" dirty="0">
              <a:solidFill>
                <a:schemeClr val="tx1"/>
              </a:solidFill>
            </a:endParaRPr>
          </a:p>
        </p:txBody>
      </p:sp>
      <p:sp>
        <p:nvSpPr>
          <p:cNvPr id="55" name="Rectangle 54">
            <a:extLst>
              <a:ext uri="{FF2B5EF4-FFF2-40B4-BE49-F238E27FC236}">
                <a16:creationId xmlns:a16="http://schemas.microsoft.com/office/drawing/2014/main" xmlns="" id="{C61D12ED-863B-4353-B7CB-40F0D0E7EB2C}"/>
              </a:ext>
            </a:extLst>
          </p:cNvPr>
          <p:cNvSpPr/>
          <p:nvPr/>
        </p:nvSpPr>
        <p:spPr>
          <a:xfrm>
            <a:off x="10261764" y="4700297"/>
            <a:ext cx="121952" cy="12810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2000" b="1" dirty="0">
              <a:solidFill>
                <a:schemeClr val="tx1"/>
              </a:solidFill>
            </a:endParaRPr>
          </a:p>
        </p:txBody>
      </p:sp>
      <p:cxnSp>
        <p:nvCxnSpPr>
          <p:cNvPr id="35" name="直線矢印コネクタ 13">
            <a:extLst>
              <a:ext uri="{FF2B5EF4-FFF2-40B4-BE49-F238E27FC236}">
                <a16:creationId xmlns:a16="http://schemas.microsoft.com/office/drawing/2014/main" xmlns="" id="{D6FCA1F7-B42D-4DD0-82B7-009028FE4BC8}"/>
              </a:ext>
            </a:extLst>
          </p:cNvPr>
          <p:cNvCxnSpPr>
            <a:cxnSpLocks/>
            <a:stCxn id="37" idx="0"/>
            <a:endCxn id="38" idx="0"/>
          </p:cNvCxnSpPr>
          <p:nvPr/>
        </p:nvCxnSpPr>
        <p:spPr>
          <a:xfrm>
            <a:off x="3915920" y="4356405"/>
            <a:ext cx="2171659" cy="272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5">
            <a:extLst>
              <a:ext uri="{FF2B5EF4-FFF2-40B4-BE49-F238E27FC236}">
                <a16:creationId xmlns:a16="http://schemas.microsoft.com/office/drawing/2014/main" xmlns="" id="{A8B11D39-ADB7-4564-8D7C-C2A1AC01397D}"/>
              </a:ext>
            </a:extLst>
          </p:cNvPr>
          <p:cNvCxnSpPr>
            <a:cxnSpLocks/>
          </p:cNvCxnSpPr>
          <p:nvPr/>
        </p:nvCxnSpPr>
        <p:spPr>
          <a:xfrm>
            <a:off x="6125215" y="4572597"/>
            <a:ext cx="2045393"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5">
            <a:extLst>
              <a:ext uri="{FF2B5EF4-FFF2-40B4-BE49-F238E27FC236}">
                <a16:creationId xmlns:a16="http://schemas.microsoft.com/office/drawing/2014/main" xmlns="" id="{8CEA5A51-F837-47C8-8F76-D3EDEF13572B}"/>
              </a:ext>
            </a:extLst>
          </p:cNvPr>
          <p:cNvCxnSpPr>
            <a:cxnSpLocks/>
          </p:cNvCxnSpPr>
          <p:nvPr/>
        </p:nvCxnSpPr>
        <p:spPr>
          <a:xfrm>
            <a:off x="6098685" y="4700297"/>
            <a:ext cx="420228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88F15BB1-BE47-4D3A-A669-91E4A1D50872}"/>
              </a:ext>
            </a:extLst>
          </p:cNvPr>
          <p:cNvSpPr/>
          <p:nvPr/>
        </p:nvSpPr>
        <p:spPr>
          <a:xfrm>
            <a:off x="6010391" y="4383649"/>
            <a:ext cx="154376" cy="16464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2000" b="1" dirty="0">
              <a:solidFill>
                <a:schemeClr val="tx1"/>
              </a:solidFill>
            </a:endParaRPr>
          </a:p>
        </p:txBody>
      </p:sp>
      <p:sp>
        <p:nvSpPr>
          <p:cNvPr id="62" name="Rectangle 61">
            <a:extLst>
              <a:ext uri="{FF2B5EF4-FFF2-40B4-BE49-F238E27FC236}">
                <a16:creationId xmlns:a16="http://schemas.microsoft.com/office/drawing/2014/main" xmlns="" id="{C77A8B79-8E79-4819-A319-73B97494509C}"/>
              </a:ext>
            </a:extLst>
          </p:cNvPr>
          <p:cNvSpPr/>
          <p:nvPr/>
        </p:nvSpPr>
        <p:spPr>
          <a:xfrm>
            <a:off x="7136392" y="6182556"/>
            <a:ext cx="2582957" cy="428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2000" b="1" dirty="0" smtClean="0">
                <a:solidFill>
                  <a:schemeClr val="tx1"/>
                </a:solidFill>
              </a:rPr>
              <a:t>Acknowledgment</a:t>
            </a:r>
            <a:endParaRPr lang="sv-SE" sz="2000" b="1" dirty="0">
              <a:solidFill>
                <a:schemeClr val="tx1"/>
              </a:solidFill>
            </a:endParaRPr>
          </a:p>
        </p:txBody>
      </p:sp>
      <p:pic>
        <p:nvPicPr>
          <p:cNvPr id="63" name="Рисунок 3">
            <a:extLst>
              <a:ext uri="{FF2B5EF4-FFF2-40B4-BE49-F238E27FC236}">
                <a16:creationId xmlns:a16="http://schemas.microsoft.com/office/drawing/2014/main" xmlns="" id="{864235EB-9E2A-4028-9B59-ABAB597E492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21237" y="109325"/>
            <a:ext cx="1738564" cy="577596"/>
          </a:xfrm>
          <a:prstGeom prst="rect">
            <a:avLst/>
          </a:prstGeom>
        </p:spPr>
      </p:pic>
    </p:spTree>
    <p:extLst>
      <p:ext uri="{BB962C8B-B14F-4D97-AF65-F5344CB8AC3E}">
        <p14:creationId xmlns:p14="http://schemas.microsoft.com/office/powerpoint/2010/main" xmlns="" val="146989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IN" dirty="0"/>
              <a:t>Abstract model implementation</a:t>
            </a:r>
          </a:p>
        </p:txBody>
      </p:sp>
      <p:sp>
        <p:nvSpPr>
          <p:cNvPr id="3" name="Content Placeholder 2"/>
          <p:cNvSpPr>
            <a:spLocks noGrp="1"/>
          </p:cNvSpPr>
          <p:nvPr>
            <p:ph idx="1"/>
          </p:nvPr>
        </p:nvSpPr>
        <p:spPr>
          <a:xfrm>
            <a:off x="1981200" y="1295401"/>
            <a:ext cx="8768575" cy="4830763"/>
          </a:xfrm>
        </p:spPr>
        <p:txBody>
          <a:bodyPr vert="horz" lIns="91440" tIns="45720" rIns="91440" bIns="45720" rtlCol="0" anchor="t">
            <a:normAutofit/>
          </a:bodyPr>
          <a:lstStyle/>
          <a:p>
            <a:r>
              <a:rPr lang="en-IN" sz="2400" dirty="0"/>
              <a:t>Class diagram for Leader and Followers in platoon</a:t>
            </a:r>
            <a:endParaRPr lang="en-IN" sz="2400" dirty="0">
              <a:cs typeface="Calibri"/>
            </a:endParaRPr>
          </a:p>
          <a:p>
            <a:endParaRPr lang="en-IN" dirty="0"/>
          </a:p>
        </p:txBody>
      </p:sp>
      <p:sp>
        <p:nvSpPr>
          <p:cNvPr id="7" name="Rectangle 6"/>
          <p:cNvSpPr/>
          <p:nvPr/>
        </p:nvSpPr>
        <p:spPr>
          <a:xfrm>
            <a:off x="6629400" y="2209800"/>
            <a:ext cx="3657600"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Vehicle</a:t>
            </a:r>
          </a:p>
        </p:txBody>
      </p:sp>
      <p:sp>
        <p:nvSpPr>
          <p:cNvPr id="8" name="Rectangle 7"/>
          <p:cNvSpPr/>
          <p:nvPr/>
        </p:nvSpPr>
        <p:spPr>
          <a:xfrm>
            <a:off x="6629400" y="2895600"/>
            <a:ext cx="3657600" cy="1143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a:t>
            </a:r>
            <a:r>
              <a:rPr lang="en-IN" dirty="0" err="1"/>
              <a:t>sensor_status</a:t>
            </a:r>
            <a:endParaRPr lang="en-IN" dirty="0"/>
          </a:p>
          <a:p>
            <a:r>
              <a:rPr lang="en-IN" dirty="0"/>
              <a:t>+</a:t>
            </a:r>
            <a:r>
              <a:rPr lang="en-IN" dirty="0" err="1"/>
              <a:t>isConnectedToServer</a:t>
            </a:r>
            <a:endParaRPr lang="en-IN" dirty="0"/>
          </a:p>
          <a:p>
            <a:r>
              <a:rPr lang="en-IN" dirty="0"/>
              <a:t>-</a:t>
            </a:r>
            <a:r>
              <a:rPr lang="en-IN" dirty="0" err="1"/>
              <a:t>safe_dist</a:t>
            </a:r>
            <a:endParaRPr lang="en-IN" dirty="0"/>
          </a:p>
        </p:txBody>
      </p:sp>
      <p:sp>
        <p:nvSpPr>
          <p:cNvPr id="9" name="Rectangle 8"/>
          <p:cNvSpPr/>
          <p:nvPr/>
        </p:nvSpPr>
        <p:spPr>
          <a:xfrm>
            <a:off x="6629400" y="4038600"/>
            <a:ext cx="3657600" cy="1600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err="1"/>
              <a:t>sendPos</a:t>
            </a:r>
            <a:r>
              <a:rPr lang="en-IN"/>
              <a:t> </a:t>
            </a:r>
          </a:p>
          <a:p>
            <a:r>
              <a:rPr lang="en-IN"/>
              <a:t>moveForward</a:t>
            </a:r>
            <a:endParaRPr lang="en-IN" dirty="0"/>
          </a:p>
          <a:p>
            <a:r>
              <a:rPr lang="en-IN" dirty="0" err="1"/>
              <a:t>moveRight</a:t>
            </a:r>
            <a:endParaRPr lang="en-IN" dirty="0"/>
          </a:p>
          <a:p>
            <a:r>
              <a:rPr lang="en-IN" dirty="0" err="1"/>
              <a:t>moveLeft</a:t>
            </a:r>
            <a:endParaRPr lang="en-IN" dirty="0"/>
          </a:p>
          <a:p>
            <a:r>
              <a:rPr lang="en-IN" dirty="0" err="1"/>
              <a:t>rotateRight</a:t>
            </a:r>
            <a:endParaRPr lang="en-IN" dirty="0"/>
          </a:p>
          <a:p>
            <a:r>
              <a:rPr lang="en-IN" dirty="0" err="1"/>
              <a:t>rotateLeft</a:t>
            </a:r>
            <a:endParaRPr lang="en-IN" dirty="0"/>
          </a:p>
        </p:txBody>
      </p:sp>
      <p:sp>
        <p:nvSpPr>
          <p:cNvPr id="10" name="Rectangle 9"/>
          <p:cNvSpPr/>
          <p:nvPr/>
        </p:nvSpPr>
        <p:spPr>
          <a:xfrm>
            <a:off x="2514600" y="2438400"/>
            <a:ext cx="2133600" cy="381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Leader</a:t>
            </a:r>
          </a:p>
        </p:txBody>
      </p:sp>
      <p:sp>
        <p:nvSpPr>
          <p:cNvPr id="11" name="Rectangle 10"/>
          <p:cNvSpPr/>
          <p:nvPr/>
        </p:nvSpPr>
        <p:spPr>
          <a:xfrm>
            <a:off x="2514600" y="2819400"/>
            <a:ext cx="21336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a:t>
            </a:r>
            <a:r>
              <a:rPr lang="en-IN" dirty="0" err="1"/>
              <a:t>follower_pos</a:t>
            </a:r>
            <a:endParaRPr lang="en-IN" dirty="0"/>
          </a:p>
          <a:p>
            <a:r>
              <a:rPr lang="en-IN" dirty="0"/>
              <a:t>-</a:t>
            </a:r>
            <a:r>
              <a:rPr lang="en-IN" dirty="0" err="1"/>
              <a:t>formation_label</a:t>
            </a:r>
            <a:endParaRPr lang="en-IN" dirty="0"/>
          </a:p>
        </p:txBody>
      </p:sp>
      <p:sp>
        <p:nvSpPr>
          <p:cNvPr id="12" name="Rectangle 11"/>
          <p:cNvSpPr/>
          <p:nvPr/>
        </p:nvSpPr>
        <p:spPr>
          <a:xfrm>
            <a:off x="2514600" y="3429000"/>
            <a:ext cx="21336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err="1"/>
              <a:t>orderFollowers</a:t>
            </a:r>
            <a:endParaRPr lang="en-IN" dirty="0"/>
          </a:p>
          <a:p>
            <a:r>
              <a:rPr lang="en-IN" dirty="0" err="1"/>
              <a:t>changeFormation</a:t>
            </a:r>
            <a:endParaRPr lang="en-IN" dirty="0"/>
          </a:p>
        </p:txBody>
      </p:sp>
      <p:cxnSp>
        <p:nvCxnSpPr>
          <p:cNvPr id="14" name="Straight Arrow Connector 13"/>
          <p:cNvCxnSpPr>
            <a:stCxn id="11" idx="3"/>
            <a:endCxn id="8" idx="1"/>
          </p:cNvCxnSpPr>
          <p:nvPr/>
        </p:nvCxnSpPr>
        <p:spPr>
          <a:xfrm>
            <a:off x="4648200" y="3124200"/>
            <a:ext cx="1981200" cy="342900"/>
          </a:xfrm>
          <a:prstGeom prst="straightConnector1">
            <a:avLst/>
          </a:prstGeom>
          <a:ln w="57150">
            <a:tailEnd type="triangle" w="lg" len="med"/>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514600" y="4572000"/>
            <a:ext cx="2133600" cy="381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Follower</a:t>
            </a:r>
          </a:p>
        </p:txBody>
      </p:sp>
      <p:sp>
        <p:nvSpPr>
          <p:cNvPr id="24" name="Rectangle 23"/>
          <p:cNvSpPr/>
          <p:nvPr/>
        </p:nvSpPr>
        <p:spPr>
          <a:xfrm>
            <a:off x="2514600" y="4953000"/>
            <a:ext cx="2133600"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a:t>
            </a:r>
            <a:r>
              <a:rPr lang="en-IN" dirty="0" err="1"/>
              <a:t>formation_label</a:t>
            </a:r>
            <a:endParaRPr lang="en-IN" dirty="0"/>
          </a:p>
          <a:p>
            <a:r>
              <a:rPr lang="en-IN" dirty="0"/>
              <a:t>+</a:t>
            </a:r>
            <a:r>
              <a:rPr lang="en-IN" dirty="0" err="1"/>
              <a:t>isObeying</a:t>
            </a:r>
            <a:endParaRPr lang="en-IN" dirty="0"/>
          </a:p>
        </p:txBody>
      </p:sp>
      <p:sp>
        <p:nvSpPr>
          <p:cNvPr id="25" name="Rectangle 24"/>
          <p:cNvSpPr/>
          <p:nvPr/>
        </p:nvSpPr>
        <p:spPr>
          <a:xfrm>
            <a:off x="2514600" y="5638800"/>
            <a:ext cx="2133600" cy="381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err="1"/>
              <a:t>requestReform</a:t>
            </a:r>
            <a:endParaRPr lang="en-IN" dirty="0"/>
          </a:p>
        </p:txBody>
      </p:sp>
      <p:cxnSp>
        <p:nvCxnSpPr>
          <p:cNvPr id="27" name="Straight Arrow Connector 26"/>
          <p:cNvCxnSpPr>
            <a:stCxn id="24" idx="3"/>
            <a:endCxn id="8" idx="1"/>
          </p:cNvCxnSpPr>
          <p:nvPr/>
        </p:nvCxnSpPr>
        <p:spPr>
          <a:xfrm flipV="1">
            <a:off x="4648200" y="3467100"/>
            <a:ext cx="1981200" cy="1828800"/>
          </a:xfrm>
          <a:prstGeom prst="straightConnector1">
            <a:avLst/>
          </a:prstGeom>
          <a:ln w="57150">
            <a:tailEnd type="triangle" w="lg" len="med"/>
          </a:ln>
        </p:spPr>
        <p:style>
          <a:lnRef idx="1">
            <a:schemeClr val="dk1"/>
          </a:lnRef>
          <a:fillRef idx="0">
            <a:schemeClr val="dk1"/>
          </a:fillRef>
          <a:effectRef idx="0">
            <a:schemeClr val="dk1"/>
          </a:effectRef>
          <a:fontRef idx="minor">
            <a:schemeClr val="tx1"/>
          </a:fontRef>
        </p:style>
      </p:cxnSp>
      <p:pic>
        <p:nvPicPr>
          <p:cNvPr id="4" name="Picture 3" descr="A close up of a sign&#10;&#10;Description automatically generated">
            <a:extLst>
              <a:ext uri="{FF2B5EF4-FFF2-40B4-BE49-F238E27FC236}">
                <a16:creationId xmlns:a16="http://schemas.microsoft.com/office/drawing/2014/main" xmlns="" id="{4B32250F-3D0A-472B-92E2-A833A6157513}"/>
              </a:ext>
            </a:extLst>
          </p:cNvPr>
          <p:cNvPicPr>
            <a:picLocks noChangeAspect="1"/>
          </p:cNvPicPr>
          <p:nvPr/>
        </p:nvPicPr>
        <p:blipFill>
          <a:blip r:embed="rId3" cstate="print"/>
          <a:stretch>
            <a:fillRect/>
          </a:stretch>
        </p:blipFill>
        <p:spPr>
          <a:xfrm>
            <a:off x="10381901" y="81195"/>
            <a:ext cx="1743075" cy="5810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t>Entity Relationship Diagram</a:t>
            </a:r>
          </a:p>
        </p:txBody>
      </p:sp>
      <p:sp>
        <p:nvSpPr>
          <p:cNvPr id="3" name="Content Placeholder 2"/>
          <p:cNvSpPr>
            <a:spLocks noGrp="1"/>
          </p:cNvSpPr>
          <p:nvPr>
            <p:ph idx="1"/>
          </p:nvPr>
        </p:nvSpPr>
        <p:spPr>
          <a:xfrm>
            <a:off x="1752600" y="1103971"/>
            <a:ext cx="8763000" cy="5715000"/>
          </a:xfrm>
          <a:noFill/>
          <a:ln>
            <a:noFill/>
          </a:ln>
        </p:spPr>
        <p:txBody>
          <a:bodyPr vert="horz" lIns="91440" tIns="45720" rIns="91440" bIns="45720" rtlCol="0" anchor="t">
            <a:normAutofit/>
          </a:bodyPr>
          <a:lstStyle/>
          <a:p>
            <a:pPr algn="ctr">
              <a:buNone/>
            </a:pPr>
            <a:r>
              <a:rPr lang="en-US" sz="1600" dirty="0"/>
              <a:t>Entity relationship diagram for client-server model.</a:t>
            </a:r>
          </a:p>
          <a:p>
            <a:pPr>
              <a:buNone/>
            </a:pPr>
            <a:endParaRPr lang="en-US" sz="1600" dirty="0"/>
          </a:p>
          <a:p>
            <a:pPr>
              <a:buNone/>
            </a:pPr>
            <a:r>
              <a:rPr lang="en-US" dirty="0"/>
              <a:t>    </a:t>
            </a:r>
          </a:p>
        </p:txBody>
      </p:sp>
      <p:sp>
        <p:nvSpPr>
          <p:cNvPr id="4" name="Rectangle 3">
            <a:extLst>
              <a:ext uri="{FF2B5EF4-FFF2-40B4-BE49-F238E27FC236}">
                <a16:creationId xmlns:a16="http://schemas.microsoft.com/office/drawing/2014/main" xmlns="" id="{CE9F9724-868E-47AF-8F44-513E2CC2A81E}"/>
              </a:ext>
            </a:extLst>
          </p:cNvPr>
          <p:cNvSpPr/>
          <p:nvPr/>
        </p:nvSpPr>
        <p:spPr>
          <a:xfrm>
            <a:off x="2274848" y="1709983"/>
            <a:ext cx="1382752" cy="957020"/>
          </a:xfrm>
          <a:prstGeom prst="rect">
            <a:avLst/>
          </a:prstGeom>
          <a:solidFill>
            <a:schemeClr val="bg1">
              <a:lumMod val="65000"/>
            </a:schemeClr>
          </a:solidFill>
        </p:spPr>
        <p:style>
          <a:lnRef idx="1">
            <a:schemeClr val="dk1"/>
          </a:lnRef>
          <a:fillRef idx="2">
            <a:schemeClr val="dk1"/>
          </a:fillRef>
          <a:effectRef idx="1">
            <a:schemeClr val="dk1"/>
          </a:effectRef>
          <a:fontRef idx="minor">
            <a:schemeClr val="dk1"/>
          </a:fontRef>
        </p:style>
        <p:txBody>
          <a:bodyPr lIns="91440" tIns="45720" rIns="91440" bIns="45720" rtlCol="0" anchor="ctr"/>
          <a:lstStyle/>
          <a:p>
            <a:pPr algn="ctr"/>
            <a:r>
              <a:rPr lang="sv-SE" dirty="0" err="1"/>
              <a:t>Emergency</a:t>
            </a:r>
            <a:r>
              <a:rPr lang="sv-SE" dirty="0"/>
              <a:t> </a:t>
            </a:r>
            <a:r>
              <a:rPr lang="sv-SE" dirty="0" err="1"/>
              <a:t>Vehicle</a:t>
            </a:r>
          </a:p>
        </p:txBody>
      </p:sp>
      <p:cxnSp>
        <p:nvCxnSpPr>
          <p:cNvPr id="9" name="Straight Connector 8">
            <a:extLst>
              <a:ext uri="{FF2B5EF4-FFF2-40B4-BE49-F238E27FC236}">
                <a16:creationId xmlns:a16="http://schemas.microsoft.com/office/drawing/2014/main" xmlns="" id="{9F558ED7-7317-44D5-8BCA-328FE6B919B8}"/>
              </a:ext>
            </a:extLst>
          </p:cNvPr>
          <p:cNvCxnSpPr>
            <a:cxnSpLocks/>
          </p:cNvCxnSpPr>
          <p:nvPr/>
        </p:nvCxnSpPr>
        <p:spPr>
          <a:xfrm flipV="1">
            <a:off x="3657600" y="2209800"/>
            <a:ext cx="914400" cy="2"/>
          </a:xfrm>
          <a:prstGeom prst="line">
            <a:avLst/>
          </a:prstGeom>
          <a:ln w="28575"/>
        </p:spPr>
        <p:style>
          <a:lnRef idx="2">
            <a:schemeClr val="dk1"/>
          </a:lnRef>
          <a:fillRef idx="0">
            <a:schemeClr val="dk1"/>
          </a:fillRef>
          <a:effectRef idx="1">
            <a:schemeClr val="dk1"/>
          </a:effectRef>
          <a:fontRef idx="minor">
            <a:schemeClr val="tx1"/>
          </a:fontRef>
        </p:style>
      </p:cxnSp>
      <p:sp>
        <p:nvSpPr>
          <p:cNvPr id="10" name="Diamond 9">
            <a:extLst>
              <a:ext uri="{FF2B5EF4-FFF2-40B4-BE49-F238E27FC236}">
                <a16:creationId xmlns:a16="http://schemas.microsoft.com/office/drawing/2014/main" xmlns="" id="{053CDA2C-A086-4655-BB1B-E4B7EE7691BC}"/>
              </a:ext>
            </a:extLst>
          </p:cNvPr>
          <p:cNvSpPr/>
          <p:nvPr/>
        </p:nvSpPr>
        <p:spPr>
          <a:xfrm>
            <a:off x="4495800" y="1752565"/>
            <a:ext cx="2057400" cy="914400"/>
          </a:xfrm>
          <a:prstGeom prst="diamond">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err="1"/>
              <a:t>Sends</a:t>
            </a:r>
            <a:r>
              <a:rPr lang="sv-SE" sz="1600" dirty="0"/>
              <a:t> </a:t>
            </a:r>
            <a:r>
              <a:rPr lang="sv-SE" sz="1600" dirty="0" err="1"/>
              <a:t>its</a:t>
            </a:r>
            <a:r>
              <a:rPr lang="sv-SE" sz="1600" dirty="0"/>
              <a:t> </a:t>
            </a:r>
            <a:r>
              <a:rPr lang="sv-SE" sz="1600" dirty="0" err="1"/>
              <a:t>path</a:t>
            </a:r>
            <a:endParaRPr lang="sv-SE" sz="1600" dirty="0"/>
          </a:p>
        </p:txBody>
      </p:sp>
      <p:cxnSp>
        <p:nvCxnSpPr>
          <p:cNvPr id="15" name="Straight Connector 14">
            <a:extLst>
              <a:ext uri="{FF2B5EF4-FFF2-40B4-BE49-F238E27FC236}">
                <a16:creationId xmlns:a16="http://schemas.microsoft.com/office/drawing/2014/main" xmlns="" id="{778A6372-1E03-4EA0-BE04-F08A8C1C5286}"/>
              </a:ext>
            </a:extLst>
          </p:cNvPr>
          <p:cNvCxnSpPr>
            <a:cxnSpLocks/>
          </p:cNvCxnSpPr>
          <p:nvPr/>
        </p:nvCxnSpPr>
        <p:spPr>
          <a:xfrm flipV="1">
            <a:off x="6554492" y="2208835"/>
            <a:ext cx="1510990" cy="930"/>
          </a:xfrm>
          <a:prstGeom prst="line">
            <a:avLst/>
          </a:prstGeom>
          <a:ln w="28575">
            <a:solidFill>
              <a:schemeClr val="tx1"/>
            </a:solidFill>
          </a:ln>
        </p:spPr>
        <p:style>
          <a:lnRef idx="2">
            <a:schemeClr val="dk1"/>
          </a:lnRef>
          <a:fillRef idx="0">
            <a:schemeClr val="dk1"/>
          </a:fillRef>
          <a:effectRef idx="1">
            <a:schemeClr val="dk1"/>
          </a:effectRef>
          <a:fontRef idx="minor">
            <a:schemeClr val="tx1"/>
          </a:fontRef>
        </p:style>
      </p:cxnSp>
      <p:sp>
        <p:nvSpPr>
          <p:cNvPr id="17" name="Rectangle 16">
            <a:extLst>
              <a:ext uri="{FF2B5EF4-FFF2-40B4-BE49-F238E27FC236}">
                <a16:creationId xmlns:a16="http://schemas.microsoft.com/office/drawing/2014/main" xmlns="" id="{865DCA25-9111-4D20-AB98-D03A7B8D5BA0}"/>
              </a:ext>
            </a:extLst>
          </p:cNvPr>
          <p:cNvSpPr/>
          <p:nvPr/>
        </p:nvSpPr>
        <p:spPr>
          <a:xfrm>
            <a:off x="8037604" y="1800922"/>
            <a:ext cx="1447800" cy="867937"/>
          </a:xfrm>
          <a:prstGeom prst="rect">
            <a:avLst/>
          </a:prstGeom>
          <a:solidFill>
            <a:schemeClr val="bg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sv-SE" dirty="0"/>
              <a:t>Main Server</a:t>
            </a:r>
          </a:p>
        </p:txBody>
      </p:sp>
      <p:sp>
        <p:nvSpPr>
          <p:cNvPr id="22" name="Oval 21">
            <a:extLst>
              <a:ext uri="{FF2B5EF4-FFF2-40B4-BE49-F238E27FC236}">
                <a16:creationId xmlns:a16="http://schemas.microsoft.com/office/drawing/2014/main" xmlns="" id="{B019DDF7-7768-495B-BE8D-7F1D30C2CEB6}"/>
              </a:ext>
            </a:extLst>
          </p:cNvPr>
          <p:cNvSpPr/>
          <p:nvPr/>
        </p:nvSpPr>
        <p:spPr>
          <a:xfrm>
            <a:off x="7926093" y="3048001"/>
            <a:ext cx="1524035" cy="876335"/>
          </a:xfrm>
          <a:prstGeom prst="ellipse">
            <a:avLst/>
          </a:prstGeom>
        </p:spPr>
        <p:style>
          <a:lnRef idx="1">
            <a:schemeClr val="dk1"/>
          </a:lnRef>
          <a:fillRef idx="2">
            <a:schemeClr val="dk1"/>
          </a:fillRef>
          <a:effectRef idx="1">
            <a:schemeClr val="dk1"/>
          </a:effectRef>
          <a:fontRef idx="minor">
            <a:schemeClr val="dk1"/>
          </a:fontRef>
        </p:style>
        <p:txBody>
          <a:bodyPr lIns="91440" tIns="45720" rIns="91440" bIns="45720" rtlCol="0" anchor="ctr"/>
          <a:lstStyle/>
          <a:p>
            <a:pPr algn="ctr"/>
            <a:r>
              <a:rPr lang="sv-SE" dirty="0" err="1"/>
              <a:t>Inform</a:t>
            </a:r>
            <a:r>
              <a:rPr lang="sv-SE" dirty="0"/>
              <a:t> the robot</a:t>
            </a:r>
          </a:p>
        </p:txBody>
      </p:sp>
      <p:sp>
        <p:nvSpPr>
          <p:cNvPr id="28" name="Rectangle 27">
            <a:extLst>
              <a:ext uri="{FF2B5EF4-FFF2-40B4-BE49-F238E27FC236}">
                <a16:creationId xmlns:a16="http://schemas.microsoft.com/office/drawing/2014/main" xmlns="" id="{3AF00FDA-71DF-451D-97ED-E6CF0A7B396A}"/>
              </a:ext>
            </a:extLst>
          </p:cNvPr>
          <p:cNvSpPr/>
          <p:nvPr/>
        </p:nvSpPr>
        <p:spPr>
          <a:xfrm>
            <a:off x="2209800" y="4800604"/>
            <a:ext cx="1524000" cy="914396"/>
          </a:xfrm>
          <a:prstGeom prst="rect">
            <a:avLst/>
          </a:prstGeom>
          <a:solidFill>
            <a:schemeClr val="bg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sv-SE" dirty="0"/>
              <a:t>Robot (</a:t>
            </a:r>
            <a:r>
              <a:rPr lang="sv-SE" dirty="0" err="1"/>
              <a:t>Leader</a:t>
            </a:r>
            <a:r>
              <a:rPr lang="sv-SE" dirty="0"/>
              <a:t>)</a:t>
            </a:r>
          </a:p>
        </p:txBody>
      </p:sp>
      <p:cxnSp>
        <p:nvCxnSpPr>
          <p:cNvPr id="30" name="Straight Connector 29">
            <a:extLst>
              <a:ext uri="{FF2B5EF4-FFF2-40B4-BE49-F238E27FC236}">
                <a16:creationId xmlns:a16="http://schemas.microsoft.com/office/drawing/2014/main" xmlns="" id="{F7FF673F-DF19-4A74-AEB7-3B8F0C8ED279}"/>
              </a:ext>
            </a:extLst>
          </p:cNvPr>
          <p:cNvCxnSpPr>
            <a:stCxn id="28" idx="3"/>
          </p:cNvCxnSpPr>
          <p:nvPr/>
        </p:nvCxnSpPr>
        <p:spPr>
          <a:xfrm flipV="1">
            <a:off x="3733800" y="5257800"/>
            <a:ext cx="914400" cy="2"/>
          </a:xfrm>
          <a:prstGeom prst="line">
            <a:avLst/>
          </a:prstGeom>
          <a:ln w="28575"/>
        </p:spPr>
        <p:style>
          <a:lnRef idx="2">
            <a:schemeClr val="dk1"/>
          </a:lnRef>
          <a:fillRef idx="0">
            <a:schemeClr val="dk1"/>
          </a:fillRef>
          <a:effectRef idx="1">
            <a:schemeClr val="dk1"/>
          </a:effectRef>
          <a:fontRef idx="minor">
            <a:schemeClr val="tx1"/>
          </a:fontRef>
        </p:style>
      </p:cxnSp>
      <p:sp>
        <p:nvSpPr>
          <p:cNvPr id="31" name="Diamond 30">
            <a:extLst>
              <a:ext uri="{FF2B5EF4-FFF2-40B4-BE49-F238E27FC236}">
                <a16:creationId xmlns:a16="http://schemas.microsoft.com/office/drawing/2014/main" xmlns="" id="{2CAB0602-324F-4BE9-83E8-765C77F61F80}"/>
              </a:ext>
            </a:extLst>
          </p:cNvPr>
          <p:cNvSpPr/>
          <p:nvPr/>
        </p:nvSpPr>
        <p:spPr>
          <a:xfrm>
            <a:off x="4648200" y="4800604"/>
            <a:ext cx="1905000" cy="952526"/>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sv-SE" dirty="0" err="1"/>
              <a:t>Sends</a:t>
            </a:r>
            <a:r>
              <a:rPr lang="sv-SE" dirty="0"/>
              <a:t> </a:t>
            </a:r>
            <a:r>
              <a:rPr lang="sv-SE" dirty="0" err="1"/>
              <a:t>instructi-ons</a:t>
            </a:r>
            <a:endParaRPr lang="sv-SE" dirty="0"/>
          </a:p>
        </p:txBody>
      </p:sp>
      <p:cxnSp>
        <p:nvCxnSpPr>
          <p:cNvPr id="33" name="Straight Connector 32">
            <a:extLst>
              <a:ext uri="{FF2B5EF4-FFF2-40B4-BE49-F238E27FC236}">
                <a16:creationId xmlns:a16="http://schemas.microsoft.com/office/drawing/2014/main" xmlns="" id="{3B435443-08C4-4761-AF3A-76F10C9F69FB}"/>
              </a:ext>
            </a:extLst>
          </p:cNvPr>
          <p:cNvCxnSpPr>
            <a:cxnSpLocks/>
            <a:stCxn id="31" idx="3"/>
          </p:cNvCxnSpPr>
          <p:nvPr/>
        </p:nvCxnSpPr>
        <p:spPr>
          <a:xfrm flipV="1">
            <a:off x="6553200" y="5257799"/>
            <a:ext cx="1373459" cy="483"/>
          </a:xfrm>
          <a:prstGeom prst="line">
            <a:avLst/>
          </a:prstGeom>
          <a:ln w="28575"/>
        </p:spPr>
        <p:style>
          <a:lnRef idx="2">
            <a:schemeClr val="dk1"/>
          </a:lnRef>
          <a:fillRef idx="0">
            <a:schemeClr val="dk1"/>
          </a:fillRef>
          <a:effectRef idx="1">
            <a:schemeClr val="dk1"/>
          </a:effectRef>
          <a:fontRef idx="minor">
            <a:schemeClr val="tx1"/>
          </a:fontRef>
        </p:style>
      </p:cxnSp>
      <p:sp>
        <p:nvSpPr>
          <p:cNvPr id="34" name="Rectangle 33">
            <a:extLst>
              <a:ext uri="{FF2B5EF4-FFF2-40B4-BE49-F238E27FC236}">
                <a16:creationId xmlns:a16="http://schemas.microsoft.com/office/drawing/2014/main" xmlns="" id="{ED1BACA8-CD96-4D78-B3E4-3230716C4F61}"/>
              </a:ext>
            </a:extLst>
          </p:cNvPr>
          <p:cNvSpPr/>
          <p:nvPr/>
        </p:nvSpPr>
        <p:spPr>
          <a:xfrm>
            <a:off x="7926092" y="4876804"/>
            <a:ext cx="1675108" cy="876329"/>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sv-SE" dirty="0"/>
              <a:t>Robots (</a:t>
            </a:r>
            <a:r>
              <a:rPr lang="sv-SE" dirty="0" err="1"/>
              <a:t>Followers</a:t>
            </a:r>
            <a:r>
              <a:rPr lang="sv-SE" dirty="0"/>
              <a:t>)</a:t>
            </a:r>
          </a:p>
        </p:txBody>
      </p:sp>
      <p:cxnSp>
        <p:nvCxnSpPr>
          <p:cNvPr id="39" name="Straight Connector 38">
            <a:extLst>
              <a:ext uri="{FF2B5EF4-FFF2-40B4-BE49-F238E27FC236}">
                <a16:creationId xmlns:a16="http://schemas.microsoft.com/office/drawing/2014/main" xmlns="" id="{66779DF2-3BD7-48F9-AB79-507308C85753}"/>
              </a:ext>
            </a:extLst>
          </p:cNvPr>
          <p:cNvCxnSpPr>
            <a:stCxn id="34" idx="2"/>
          </p:cNvCxnSpPr>
          <p:nvPr/>
        </p:nvCxnSpPr>
        <p:spPr>
          <a:xfrm flipH="1">
            <a:off x="8763000" y="5753132"/>
            <a:ext cx="646" cy="342868"/>
          </a:xfrm>
          <a:prstGeom prst="line">
            <a:avLst/>
          </a:prstGeom>
          <a:ln w="28575"/>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xmlns="" id="{44171830-0771-47C3-8626-2EF66F6846DD}"/>
              </a:ext>
            </a:extLst>
          </p:cNvPr>
          <p:cNvSpPr/>
          <p:nvPr/>
        </p:nvSpPr>
        <p:spPr>
          <a:xfrm>
            <a:off x="7948111" y="6096000"/>
            <a:ext cx="1634503" cy="637478"/>
          </a:xfrm>
          <a:prstGeom prst="ellipse">
            <a:avLst/>
          </a:prstGeom>
        </p:spPr>
        <p:style>
          <a:lnRef idx="1">
            <a:schemeClr val="dk1"/>
          </a:lnRef>
          <a:fillRef idx="2">
            <a:schemeClr val="dk1"/>
          </a:fillRef>
          <a:effectRef idx="1">
            <a:schemeClr val="dk1"/>
          </a:effectRef>
          <a:fontRef idx="minor">
            <a:schemeClr val="dk1"/>
          </a:fontRef>
        </p:style>
        <p:txBody>
          <a:bodyPr lIns="91440" tIns="45720" rIns="91440" bIns="45720" rtlCol="0" anchor="ctr"/>
          <a:lstStyle/>
          <a:p>
            <a:pPr algn="ctr"/>
            <a:r>
              <a:rPr lang="sv-SE" sz="1400" dirty="0"/>
              <a:t>Reform/ </a:t>
            </a:r>
            <a:r>
              <a:rPr lang="sv-SE" sz="1400" dirty="0" err="1"/>
              <a:t>Deform</a:t>
            </a:r>
            <a:r>
              <a:rPr lang="sv-SE" sz="1400" dirty="0"/>
              <a:t> the </a:t>
            </a:r>
            <a:r>
              <a:rPr lang="sv-SE" sz="1400" dirty="0" err="1"/>
              <a:t>platoon</a:t>
            </a:r>
            <a:endParaRPr lang="sv-SE" sz="1400" dirty="0">
              <a:cs typeface="Calibri"/>
            </a:endParaRPr>
          </a:p>
        </p:txBody>
      </p:sp>
      <p:pic>
        <p:nvPicPr>
          <p:cNvPr id="5" name="Picture 4" descr="A close up of a sign&#10;&#10;Description automatically generated">
            <a:extLst>
              <a:ext uri="{FF2B5EF4-FFF2-40B4-BE49-F238E27FC236}">
                <a16:creationId xmlns:a16="http://schemas.microsoft.com/office/drawing/2014/main" xmlns="" id="{5CD55BDD-A338-4D36-936A-AF28177D96CA}"/>
              </a:ext>
            </a:extLst>
          </p:cNvPr>
          <p:cNvPicPr>
            <a:picLocks noChangeAspect="1"/>
          </p:cNvPicPr>
          <p:nvPr/>
        </p:nvPicPr>
        <p:blipFill>
          <a:blip r:embed="rId2" cstate="print"/>
          <a:stretch>
            <a:fillRect/>
          </a:stretch>
        </p:blipFill>
        <p:spPr>
          <a:xfrm>
            <a:off x="10381901" y="81195"/>
            <a:ext cx="1743075" cy="581025"/>
          </a:xfrm>
          <a:prstGeom prst="rect">
            <a:avLst/>
          </a:prstGeom>
        </p:spPr>
      </p:pic>
      <p:sp>
        <p:nvSpPr>
          <p:cNvPr id="6" name="TextBox 5">
            <a:extLst>
              <a:ext uri="{FF2B5EF4-FFF2-40B4-BE49-F238E27FC236}">
                <a16:creationId xmlns:a16="http://schemas.microsoft.com/office/drawing/2014/main" xmlns="" id="{EEBFEB9F-549F-4D48-9DF2-EE41436790F9}"/>
              </a:ext>
            </a:extLst>
          </p:cNvPr>
          <p:cNvSpPr txBox="1"/>
          <p:nvPr/>
        </p:nvSpPr>
        <p:spPr>
          <a:xfrm>
            <a:off x="4101790" y="4761571"/>
            <a:ext cx="457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a:t>
            </a:r>
          </a:p>
        </p:txBody>
      </p:sp>
      <p:sp>
        <p:nvSpPr>
          <p:cNvPr id="23" name="TextBox 22">
            <a:extLst>
              <a:ext uri="{FF2B5EF4-FFF2-40B4-BE49-F238E27FC236}">
                <a16:creationId xmlns:a16="http://schemas.microsoft.com/office/drawing/2014/main" xmlns="" id="{D5D5000B-5F12-4F41-B626-2BF78148C2AF}"/>
              </a:ext>
            </a:extLst>
          </p:cNvPr>
          <p:cNvSpPr txBox="1"/>
          <p:nvPr/>
        </p:nvSpPr>
        <p:spPr>
          <a:xfrm>
            <a:off x="3953107" y="1750741"/>
            <a:ext cx="3735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a:t>
            </a:r>
          </a:p>
        </p:txBody>
      </p:sp>
      <p:sp>
        <p:nvSpPr>
          <p:cNvPr id="24" name="TextBox 23">
            <a:extLst>
              <a:ext uri="{FF2B5EF4-FFF2-40B4-BE49-F238E27FC236}">
                <a16:creationId xmlns:a16="http://schemas.microsoft.com/office/drawing/2014/main" xmlns="" id="{9641B63D-146F-42CD-BC93-A0D15847B6DA}"/>
              </a:ext>
            </a:extLst>
          </p:cNvPr>
          <p:cNvSpPr txBox="1"/>
          <p:nvPr/>
        </p:nvSpPr>
        <p:spPr>
          <a:xfrm>
            <a:off x="7084741" y="4835912"/>
            <a:ext cx="457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a:t>
            </a:r>
          </a:p>
        </p:txBody>
      </p:sp>
      <p:sp>
        <p:nvSpPr>
          <p:cNvPr id="25" name="TextBox 24">
            <a:extLst>
              <a:ext uri="{FF2B5EF4-FFF2-40B4-BE49-F238E27FC236}">
                <a16:creationId xmlns:a16="http://schemas.microsoft.com/office/drawing/2014/main" xmlns="" id="{7F115364-8805-4CE3-96E6-1F73152BFCD0}"/>
              </a:ext>
            </a:extLst>
          </p:cNvPr>
          <p:cNvSpPr txBox="1"/>
          <p:nvPr/>
        </p:nvSpPr>
        <p:spPr>
          <a:xfrm>
            <a:off x="7084741" y="1750741"/>
            <a:ext cx="457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a:t>
            </a:r>
          </a:p>
        </p:txBody>
      </p:sp>
      <p:cxnSp>
        <p:nvCxnSpPr>
          <p:cNvPr id="7" name="Straight Arrow Connector 6">
            <a:extLst>
              <a:ext uri="{FF2B5EF4-FFF2-40B4-BE49-F238E27FC236}">
                <a16:creationId xmlns:a16="http://schemas.microsoft.com/office/drawing/2014/main" xmlns="" id="{EE0C0FEB-B2B8-4542-B014-6FA36F88F16D}"/>
              </a:ext>
            </a:extLst>
          </p:cNvPr>
          <p:cNvCxnSpPr/>
          <p:nvPr/>
        </p:nvCxnSpPr>
        <p:spPr>
          <a:xfrm>
            <a:off x="8708868" y="2668628"/>
            <a:ext cx="9293" cy="380997"/>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p:cNvSpPr>
            <a:spLocks noGrp="1"/>
          </p:cNvSpPr>
          <p:nvPr>
            <p:ph type="ctrTitle"/>
          </p:nvPr>
        </p:nvSpPr>
        <p:spPr>
          <a:xfrm>
            <a:off x="2209800" y="452537"/>
            <a:ext cx="7772400" cy="838199"/>
          </a:xfrm>
        </p:spPr>
        <p:txBody>
          <a:bodyPr>
            <a:noAutofit/>
          </a:bodyPr>
          <a:lstStyle/>
          <a:p>
            <a:r>
              <a:rPr lang="en-US" sz="4000" dirty="0"/>
              <a:t>NONFUNCTIONAL REQUIREMENTS</a:t>
            </a:r>
            <a:endParaRPr lang="en-US" sz="4000" dirty="0">
              <a:cs typeface="Calibri Light"/>
            </a:endParaRPr>
          </a:p>
        </p:txBody>
      </p:sp>
      <p:sp>
        <p:nvSpPr>
          <p:cNvPr id="69" name="Subtitle 68"/>
          <p:cNvSpPr>
            <a:spLocks noGrp="1"/>
          </p:cNvSpPr>
          <p:nvPr>
            <p:ph type="subTitle" idx="1"/>
          </p:nvPr>
        </p:nvSpPr>
        <p:spPr>
          <a:xfrm>
            <a:off x="1486677" y="1449355"/>
            <a:ext cx="9212425" cy="4953000"/>
          </a:xfrm>
        </p:spPr>
        <p:txBody>
          <a:bodyPr vert="horz" lIns="91440" tIns="45720" rIns="91440" bIns="45720" rtlCol="0" anchor="t">
            <a:normAutofit/>
          </a:bodyPr>
          <a:lstStyle/>
          <a:p>
            <a:pPr marL="342900" indent="-342900" algn="l"/>
            <a:endParaRPr lang="en-US" sz="1800" b="1" dirty="0">
              <a:cs typeface="Calibri"/>
            </a:endParaRPr>
          </a:p>
          <a:p>
            <a:pPr marL="342900" indent="-342900" algn="l"/>
            <a:r>
              <a:rPr lang="en-US" sz="1800" b="1" dirty="0"/>
              <a:t>1. Usability - </a:t>
            </a:r>
            <a:r>
              <a:rPr lang="en-US" sz="1800" dirty="0"/>
              <a:t>Our system can help the EVs to reach the destination  by breaking the platooning using different break strategies.</a:t>
            </a:r>
          </a:p>
          <a:p>
            <a:pPr marL="342900" indent="-342900" algn="l"/>
            <a:endParaRPr lang="en-US" sz="1800" dirty="0"/>
          </a:p>
          <a:p>
            <a:pPr marL="342900" indent="-342900" algn="l"/>
            <a:r>
              <a:rPr lang="en-US" sz="1800" b="1" dirty="0"/>
              <a:t>2. Portability - </a:t>
            </a:r>
            <a:r>
              <a:rPr lang="en-US" sz="1800" dirty="0"/>
              <a:t>The system can be modifiable to the different operating systems.</a:t>
            </a:r>
            <a:endParaRPr lang="en-US" sz="1800" dirty="0">
              <a:cs typeface="Calibri"/>
            </a:endParaRPr>
          </a:p>
          <a:p>
            <a:pPr marL="342900" indent="-342900" algn="l"/>
            <a:endParaRPr lang="en-US" sz="1800" dirty="0"/>
          </a:p>
          <a:p>
            <a:pPr marL="342900" indent="-342900" algn="l"/>
            <a:r>
              <a:rPr lang="en-US" sz="1800" b="1" dirty="0"/>
              <a:t>3. Scalability - </a:t>
            </a:r>
            <a:r>
              <a:rPr lang="en-US" sz="1800" dirty="0"/>
              <a:t>As the number of robots and EVs increase, the system can be capable enough to increase its performance.</a:t>
            </a:r>
            <a:endParaRPr lang="en-US" sz="1800" dirty="0">
              <a:cs typeface="Calibri"/>
            </a:endParaRPr>
          </a:p>
          <a:p>
            <a:pPr marL="342900" indent="-342900" algn="l"/>
            <a:endParaRPr lang="en-US" sz="1800" b="1" dirty="0"/>
          </a:p>
          <a:p>
            <a:pPr marL="342900" indent="-342900" algn="l"/>
            <a:r>
              <a:rPr lang="en-US" sz="1800" b="1" dirty="0"/>
              <a:t>4. Reliability - </a:t>
            </a:r>
            <a:r>
              <a:rPr lang="en-US" sz="1800" dirty="0"/>
              <a:t>Our system can perform efficiently throughout its lifetime under controlled environments.</a:t>
            </a:r>
            <a:endParaRPr lang="en-US" sz="1800" dirty="0">
              <a:cs typeface="Calibri"/>
            </a:endParaRPr>
          </a:p>
          <a:p>
            <a:pPr marL="342900" indent="-342900" algn="l"/>
            <a:endParaRPr lang="en-US" sz="1800" b="1" dirty="0"/>
          </a:p>
          <a:p>
            <a:pPr marL="342900" indent="-342900" algn="l"/>
            <a:r>
              <a:rPr lang="en-US" sz="1800" b="1" dirty="0"/>
              <a:t>5. Availability -  </a:t>
            </a:r>
            <a:r>
              <a:rPr lang="en-US" sz="1800" dirty="0"/>
              <a:t>The availability of the system is directly proportional to the battery life.</a:t>
            </a:r>
            <a:endParaRPr lang="en-US" sz="1800" dirty="0">
              <a:cs typeface="Calibri"/>
            </a:endParaRPr>
          </a:p>
          <a:p>
            <a:pPr marL="342900" indent="-342900" algn="l"/>
            <a:endParaRPr lang="en-US" sz="1800" b="1" dirty="0">
              <a:cs typeface="Calibri"/>
            </a:endParaRPr>
          </a:p>
          <a:p>
            <a:pPr marL="342900" indent="-342900" algn="l"/>
            <a:endParaRPr lang="en-US" sz="1800" dirty="0">
              <a:cs typeface="Calibri"/>
            </a:endParaRPr>
          </a:p>
          <a:p>
            <a:pPr marL="342900" indent="-342900" algn="l"/>
            <a:endParaRPr lang="en-US" sz="1800" b="1" dirty="0">
              <a:cs typeface="Calibri"/>
            </a:endParaRPr>
          </a:p>
        </p:txBody>
      </p:sp>
      <p:pic>
        <p:nvPicPr>
          <p:cNvPr id="2" name="Picture 1" descr="A close up of a sign&#10;&#10;Description automatically generated">
            <a:extLst>
              <a:ext uri="{FF2B5EF4-FFF2-40B4-BE49-F238E27FC236}">
                <a16:creationId xmlns:a16="http://schemas.microsoft.com/office/drawing/2014/main" xmlns="" id="{ABCF04E4-599C-48B6-B078-2A8BA1F1E1AF}"/>
              </a:ext>
            </a:extLst>
          </p:cNvPr>
          <p:cNvPicPr>
            <a:picLocks noChangeAspect="1"/>
          </p:cNvPicPr>
          <p:nvPr/>
        </p:nvPicPr>
        <p:blipFill>
          <a:blip r:embed="rId2" cstate="print"/>
          <a:stretch>
            <a:fillRect/>
          </a:stretch>
        </p:blipFill>
        <p:spPr>
          <a:xfrm>
            <a:off x="10381901" y="81195"/>
            <a:ext cx="1743075" cy="581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2900"/>
            <a:ext cx="10515600" cy="1325563"/>
          </a:xfrm>
        </p:spPr>
        <p:txBody>
          <a:bodyPr>
            <a:normAutofit/>
          </a:bodyPr>
          <a:lstStyle/>
          <a:p>
            <a:pPr algn="ctr"/>
            <a:r>
              <a:rPr lang="en-US" sz="4000" dirty="0"/>
              <a:t>NONFUNCTIONAL REQUIREMENTS</a:t>
            </a:r>
            <a:endParaRPr lang="en-US" sz="4000">
              <a:cs typeface="Calibri Light"/>
            </a:endParaRPr>
          </a:p>
        </p:txBody>
      </p:sp>
      <p:sp>
        <p:nvSpPr>
          <p:cNvPr id="3" name="Content Placeholder 2"/>
          <p:cNvSpPr>
            <a:spLocks noGrp="1"/>
          </p:cNvSpPr>
          <p:nvPr>
            <p:ph idx="1"/>
          </p:nvPr>
        </p:nvSpPr>
        <p:spPr>
          <a:xfrm>
            <a:off x="1304730" y="1786747"/>
            <a:ext cx="9582540" cy="4351338"/>
          </a:xfrm>
        </p:spPr>
        <p:txBody>
          <a:bodyPr vert="horz" lIns="91440" tIns="45720" rIns="91440" bIns="45720" rtlCol="0" anchor="t">
            <a:normAutofit/>
          </a:bodyPr>
          <a:lstStyle/>
          <a:p>
            <a:pPr>
              <a:buNone/>
            </a:pPr>
            <a:r>
              <a:rPr lang="en-US" sz="1800" b="1" dirty="0"/>
              <a:t>6. Maintainability -  </a:t>
            </a:r>
            <a:r>
              <a:rPr lang="en-US" sz="1800" dirty="0"/>
              <a:t>When maintenance is needed the system maintenance can be done in the garage and testing can be done where the system is restored.</a:t>
            </a:r>
          </a:p>
          <a:p>
            <a:pPr>
              <a:buNone/>
            </a:pPr>
            <a:endParaRPr lang="en-US" sz="1800" b="1" dirty="0">
              <a:cs typeface="Calibri" panose="020F0502020204030204"/>
            </a:endParaRPr>
          </a:p>
          <a:p>
            <a:pPr>
              <a:buNone/>
            </a:pPr>
            <a:r>
              <a:rPr lang="en-US" sz="1800" b="1" dirty="0">
                <a:cs typeface="Calibri" panose="020F0502020204030204"/>
              </a:rPr>
              <a:t>7. Interoperability - </a:t>
            </a:r>
            <a:r>
              <a:rPr lang="en-US" sz="1800" dirty="0">
                <a:cs typeface="Calibri"/>
              </a:rPr>
              <a:t>The system can work correctly in the presence of other robots.</a:t>
            </a:r>
            <a:endParaRPr lang="en-US" sz="1800" dirty="0"/>
          </a:p>
          <a:p>
            <a:pPr>
              <a:buNone/>
            </a:pPr>
            <a:endParaRPr lang="en-US" sz="1800" dirty="0"/>
          </a:p>
          <a:p>
            <a:pPr>
              <a:buNone/>
            </a:pPr>
            <a:r>
              <a:rPr lang="en-US" sz="1800" b="1" dirty="0"/>
              <a:t>8. Data Integrity - </a:t>
            </a:r>
            <a:r>
              <a:rPr lang="en-US" sz="1800" dirty="0"/>
              <a:t>The system can hold accuracy and consistency of data over execution cycle.</a:t>
            </a:r>
            <a:endParaRPr lang="en-US" sz="1800" dirty="0">
              <a:cs typeface="Calibri"/>
            </a:endParaRPr>
          </a:p>
          <a:p>
            <a:pPr>
              <a:buNone/>
            </a:pPr>
            <a:endParaRPr lang="en-US" sz="1800" b="1" dirty="0"/>
          </a:p>
          <a:p>
            <a:pPr>
              <a:buNone/>
            </a:pPr>
            <a:r>
              <a:rPr lang="en-US" sz="1800" b="1" dirty="0"/>
              <a:t>9. Security - </a:t>
            </a:r>
            <a:r>
              <a:rPr lang="en-US" sz="1800" dirty="0"/>
              <a:t>The system will be designed in such a way that it should maintained safe distance between vehicles and avoid the collision with other comminuting devices .</a:t>
            </a:r>
            <a:endParaRPr lang="en-US" sz="1800" dirty="0">
              <a:cs typeface="Calibri"/>
            </a:endParaRPr>
          </a:p>
          <a:p>
            <a:pPr>
              <a:buNone/>
            </a:pPr>
            <a:endParaRPr lang="en-US" sz="1800" dirty="0"/>
          </a:p>
        </p:txBody>
      </p:sp>
      <p:pic>
        <p:nvPicPr>
          <p:cNvPr id="5" name="Picture 4" descr="A close up of a sign&#10;&#10;Description automatically generated">
            <a:extLst>
              <a:ext uri="{FF2B5EF4-FFF2-40B4-BE49-F238E27FC236}">
                <a16:creationId xmlns:a16="http://schemas.microsoft.com/office/drawing/2014/main" xmlns="" id="{47757D38-8E73-46A7-85DF-219996AB2366}"/>
              </a:ext>
            </a:extLst>
          </p:cNvPr>
          <p:cNvPicPr>
            <a:picLocks noChangeAspect="1"/>
          </p:cNvPicPr>
          <p:nvPr/>
        </p:nvPicPr>
        <p:blipFill>
          <a:blip r:embed="rId2" cstate="print"/>
          <a:stretch>
            <a:fillRect/>
          </a:stretch>
        </p:blipFill>
        <p:spPr>
          <a:xfrm>
            <a:off x="10381901" y="81195"/>
            <a:ext cx="1743075" cy="581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Agile </a:t>
            </a:r>
            <a:r>
              <a:rPr lang="en-IN" dirty="0" err="1"/>
              <a:t>vs</a:t>
            </a:r>
            <a:r>
              <a:rPr lang="en-IN" dirty="0"/>
              <a:t> Waterfall</a:t>
            </a:r>
          </a:p>
        </p:txBody>
      </p:sp>
      <p:pic>
        <p:nvPicPr>
          <p:cNvPr id="1027" name="Picture 3"/>
          <p:cNvPicPr>
            <a:picLocks noChangeAspect="1" noChangeArrowheads="1"/>
          </p:cNvPicPr>
          <p:nvPr/>
        </p:nvPicPr>
        <p:blipFill>
          <a:blip r:embed="rId2" cstate="print"/>
          <a:srcRect/>
          <a:stretch>
            <a:fillRect/>
          </a:stretch>
        </p:blipFill>
        <p:spPr bwMode="auto">
          <a:xfrm>
            <a:off x="2343615" y="1834377"/>
            <a:ext cx="7505700" cy="4269297"/>
          </a:xfrm>
          <a:prstGeom prst="rect">
            <a:avLst/>
          </a:prstGeom>
          <a:noFill/>
          <a:ln w="9525">
            <a:noFill/>
            <a:miter lim="800000"/>
            <a:headEnd/>
            <a:tailEnd/>
          </a:ln>
        </p:spPr>
      </p:pic>
      <p:pic>
        <p:nvPicPr>
          <p:cNvPr id="4" name="Picture 3" descr="A close up of a sign&#10;&#10;Description automatically generated">
            <a:extLst>
              <a:ext uri="{FF2B5EF4-FFF2-40B4-BE49-F238E27FC236}">
                <a16:creationId xmlns:a16="http://schemas.microsoft.com/office/drawing/2014/main" xmlns="" id="{0A475CE7-A14B-4757-A93D-670C9CC71401}"/>
              </a:ext>
            </a:extLst>
          </p:cNvPr>
          <p:cNvPicPr>
            <a:picLocks noChangeAspect="1"/>
          </p:cNvPicPr>
          <p:nvPr/>
        </p:nvPicPr>
        <p:blipFill>
          <a:blip r:embed="rId3" cstate="print"/>
          <a:stretch>
            <a:fillRect/>
          </a:stretch>
        </p:blipFill>
        <p:spPr>
          <a:xfrm>
            <a:off x="10381901" y="81195"/>
            <a:ext cx="1743075" cy="581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xmlns="" id="{FC5D8086-F014-4636-BD2C-60204F6B5454}"/>
              </a:ext>
            </a:extLst>
          </p:cNvPr>
          <p:cNvSpPr txBox="1"/>
          <p:nvPr/>
        </p:nvSpPr>
        <p:spPr>
          <a:xfrm>
            <a:off x="1027417" y="770562"/>
            <a:ext cx="262283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Research questions</a:t>
            </a:r>
            <a:endParaRPr lang="sv-SE" sz="2000" b="1" dirty="0">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xmlns="" id="{1C27012A-4097-48F6-B70C-A121750E7222}"/>
              </a:ext>
            </a:extLst>
          </p:cNvPr>
          <p:cNvSpPr txBox="1"/>
          <p:nvPr/>
        </p:nvSpPr>
        <p:spPr>
          <a:xfrm>
            <a:off x="1027416" y="1796265"/>
            <a:ext cx="11116185" cy="317009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Robot’s deceleration </a:t>
            </a:r>
            <a:r>
              <a:rPr lang="en-US" sz="2000" dirty="0">
                <a:ea typeface="+mn-lt"/>
                <a:cs typeface="+mn-lt"/>
              </a:rPr>
              <a:t>{by Renu}</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Control of followers in the platoon to mimic the behavior of the leader  (i.e. change the platoon structure) </a:t>
            </a:r>
            <a:endParaRPr lang="en-US" sz="2000" dirty="0">
              <a:cs typeface="Calibri" panose="020F0502020204030204"/>
            </a:endParaRPr>
          </a:p>
          <a:p>
            <a:pPr marL="800100" lvl="1" indent="-342900">
              <a:buFont typeface="Wingdings" panose="020B0604020202020204" pitchFamily="34" charset="0"/>
              <a:buChar char="ü"/>
            </a:pPr>
            <a:r>
              <a:rPr lang="en-US" sz="2000" dirty="0"/>
              <a:t>rely on onboard sensors (like cruise control): camera and ultrasound sensor </a:t>
            </a:r>
            <a:r>
              <a:rPr lang="en-US" sz="2000" dirty="0">
                <a:ea typeface="+mn-lt"/>
                <a:cs typeface="+mn-lt"/>
              </a:rPr>
              <a:t>{by Vinay}</a:t>
            </a:r>
            <a:endParaRPr lang="en-US" sz="2000" dirty="0">
              <a:cs typeface="Calibri" panose="020F0502020204030204"/>
            </a:endParaRPr>
          </a:p>
          <a:p>
            <a:pPr marL="800100" lvl="1" indent="-342900">
              <a:buFont typeface="Wingdings" panose="020B0604020202020204" pitchFamily="34" charset="0"/>
              <a:buChar char="ü"/>
            </a:pPr>
            <a:r>
              <a:rPr lang="en-US" sz="2000" dirty="0"/>
              <a:t>receive commands from the leader (via Server) {by Akhil}</a:t>
            </a:r>
            <a:endParaRPr lang="en-US" sz="2000" dirty="0">
              <a:cs typeface="Calibri"/>
            </a:endParaRPr>
          </a:p>
          <a:p>
            <a:endParaRPr lang="en-US" sz="2000" dirty="0">
              <a:cs typeface="Calibri"/>
            </a:endParaRPr>
          </a:p>
          <a:p>
            <a:pPr marL="342900" indent="-342900">
              <a:buFont typeface="Arial" panose="020B0604020202020204" pitchFamily="34" charset="0"/>
              <a:buChar char="•"/>
            </a:pPr>
            <a:r>
              <a:rPr lang="en-US" sz="2000" dirty="0"/>
              <a:t>Braking in platooning: what distances are safe?*</a:t>
            </a:r>
            <a:r>
              <a:rPr lang="en-US" sz="2000" dirty="0">
                <a:ea typeface="+mn-lt"/>
                <a:cs typeface="+mn-lt"/>
              </a:rPr>
              <a:t>{by Galina}</a:t>
            </a:r>
          </a:p>
          <a:p>
            <a:endParaRPr lang="en-US" sz="2000" dirty="0"/>
          </a:p>
        </p:txBody>
      </p:sp>
      <p:sp>
        <p:nvSpPr>
          <p:cNvPr id="77" name="Rectangle 76">
            <a:extLst>
              <a:ext uri="{FF2B5EF4-FFF2-40B4-BE49-F238E27FC236}">
                <a16:creationId xmlns:a16="http://schemas.microsoft.com/office/drawing/2014/main" xmlns="" id="{6489B993-CAB2-49E1-890C-970DBD091012}"/>
              </a:ext>
            </a:extLst>
          </p:cNvPr>
          <p:cNvSpPr/>
          <p:nvPr/>
        </p:nvSpPr>
        <p:spPr>
          <a:xfrm>
            <a:off x="523982" y="6087438"/>
            <a:ext cx="10287240" cy="646331"/>
          </a:xfrm>
          <a:prstGeom prst="rect">
            <a:avLst/>
          </a:prstGeom>
        </p:spPr>
        <p:txBody>
          <a:bodyPr wrap="square" lIns="91440" tIns="45720" rIns="91440" bIns="45720" anchor="t">
            <a:spAutoFit/>
          </a:bodyPr>
          <a:lstStyle/>
          <a:p>
            <a:r>
              <a:rPr lang="sv-SE" dirty="0">
                <a:latin typeface="NimbusRomNo9L-Regu"/>
              </a:rPr>
              <a:t>* </a:t>
            </a:r>
            <a:r>
              <a:rPr lang="sv-SE" dirty="0" err="1">
                <a:latin typeface="NimbusRomNo9L-Regu"/>
              </a:rPr>
              <a:t>Vehicle</a:t>
            </a:r>
            <a:r>
              <a:rPr lang="sv-SE" dirty="0">
                <a:latin typeface="NimbusRomNo9L-Regu"/>
              </a:rPr>
              <a:t>-to-</a:t>
            </a:r>
            <a:r>
              <a:rPr lang="sv-SE" dirty="0" err="1">
                <a:latin typeface="NimbusRomNo9L-Regu"/>
              </a:rPr>
              <a:t>Vehicle</a:t>
            </a:r>
            <a:r>
              <a:rPr lang="sv-SE" dirty="0">
                <a:latin typeface="NimbusRomNo9L-Regu"/>
              </a:rPr>
              <a:t> Communication for </a:t>
            </a:r>
            <a:r>
              <a:rPr lang="sv-SE" dirty="0" err="1">
                <a:latin typeface="NimbusRomNo9L-Regu"/>
              </a:rPr>
              <a:t>Safe</a:t>
            </a:r>
            <a:r>
              <a:rPr lang="sv-SE" dirty="0">
                <a:latin typeface="NimbusRomNo9L-Regu"/>
              </a:rPr>
              <a:t> and </a:t>
            </a:r>
            <a:r>
              <a:rPr lang="sv-SE" dirty="0" err="1">
                <a:latin typeface="NimbusRomNo9L-Regu"/>
              </a:rPr>
              <a:t>Fuel-Efficient</a:t>
            </a:r>
            <a:r>
              <a:rPr lang="sv-SE" dirty="0">
                <a:latin typeface="NimbusRomNo9L-Regu"/>
              </a:rPr>
              <a:t> </a:t>
            </a:r>
            <a:r>
              <a:rPr lang="sv-SE" dirty="0" err="1">
                <a:latin typeface="NimbusRomNo9L-Regu"/>
              </a:rPr>
              <a:t>Platooning</a:t>
            </a:r>
            <a:r>
              <a:rPr lang="sv-SE" dirty="0">
                <a:latin typeface="NimbusRomNo9L-Regu"/>
              </a:rPr>
              <a:t>//</a:t>
            </a:r>
            <a:r>
              <a:rPr lang="sv-SE" dirty="0"/>
              <a:t>Galina Sidorenko, Johan Thunberg, Katrin </a:t>
            </a:r>
            <a:r>
              <a:rPr lang="sv-SE" dirty="0" err="1"/>
              <a:t>Sjöbergy</a:t>
            </a:r>
            <a:r>
              <a:rPr lang="sv-SE" dirty="0"/>
              <a:t>, </a:t>
            </a:r>
            <a:r>
              <a:rPr lang="sv-SE" dirty="0" err="1"/>
              <a:t>Alexey</a:t>
            </a:r>
            <a:r>
              <a:rPr lang="sv-SE" dirty="0"/>
              <a:t> </a:t>
            </a:r>
            <a:r>
              <a:rPr lang="sv-SE" dirty="0" err="1"/>
              <a:t>Vinel</a:t>
            </a:r>
            <a:r>
              <a:rPr lang="sv-SE" dirty="0"/>
              <a:t>. IEEE IV 2020</a:t>
            </a:r>
          </a:p>
        </p:txBody>
      </p:sp>
      <p:pic>
        <p:nvPicPr>
          <p:cNvPr id="78" name="Рисунок 3">
            <a:extLst>
              <a:ext uri="{FF2B5EF4-FFF2-40B4-BE49-F238E27FC236}">
                <a16:creationId xmlns:a16="http://schemas.microsoft.com/office/drawing/2014/main" xmlns="" id="{0FB6C139-48B2-4DEA-BBB2-5E3B669B50E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58314" y="159575"/>
            <a:ext cx="1738564" cy="577596"/>
          </a:xfrm>
          <a:prstGeom prst="rect">
            <a:avLst/>
          </a:prstGeom>
        </p:spPr>
      </p:pic>
    </p:spTree>
    <p:extLst>
      <p:ext uri="{BB962C8B-B14F-4D97-AF65-F5344CB8AC3E}">
        <p14:creationId xmlns:p14="http://schemas.microsoft.com/office/powerpoint/2010/main" xmlns="" val="706081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Freeform: Shape 49">
            <a:extLst>
              <a:ext uri="{FF2B5EF4-FFF2-40B4-BE49-F238E27FC236}">
                <a16:creationId xmlns:a16="http://schemas.microsoft.com/office/drawing/2014/main" xmlns="" id="{43421B4C-AA27-4F32-AA73-DA587F2729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76110"/>
            <a:ext cx="6769978"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xmlns="" id="{73DB9C64-C35F-4111-9FEB-68F4A522AD9C}"/>
              </a:ext>
            </a:extLst>
          </p:cNvPr>
          <p:cNvSpPr>
            <a:spLocks noGrp="1"/>
          </p:cNvSpPr>
          <p:nvPr>
            <p:ph type="title"/>
          </p:nvPr>
        </p:nvSpPr>
        <p:spPr>
          <a:xfrm>
            <a:off x="841248" y="1655286"/>
            <a:ext cx="4224048" cy="2610042"/>
          </a:xfrm>
        </p:spPr>
        <p:txBody>
          <a:bodyPr vert="horz" lIns="91440" tIns="45720" rIns="91440" bIns="45720" rtlCol="0" anchor="b">
            <a:normAutofit/>
          </a:bodyPr>
          <a:lstStyle/>
          <a:p>
            <a:r>
              <a:rPr lang="en-US" sz="5400" b="1" kern="1200">
                <a:solidFill>
                  <a:srgbClr val="FFFFFF"/>
                </a:solidFill>
                <a:latin typeface="+mj-lt"/>
                <a:ea typeface="+mj-ea"/>
                <a:cs typeface="+mj-cs"/>
              </a:rPr>
              <a:t>Thank you!</a:t>
            </a:r>
            <a:endParaRPr lang="en-US" sz="5400" kern="1200">
              <a:solidFill>
                <a:srgbClr val="FFFFFF"/>
              </a:solidFill>
              <a:latin typeface="+mj-lt"/>
              <a:ea typeface="+mj-ea"/>
              <a:cs typeface="+mj-cs"/>
            </a:endParaRPr>
          </a:p>
        </p:txBody>
      </p:sp>
      <p:pic>
        <p:nvPicPr>
          <p:cNvPr id="44" name="Graphic 8" descr="Handshake">
            <a:extLst>
              <a:ext uri="{FF2B5EF4-FFF2-40B4-BE49-F238E27FC236}">
                <a16:creationId xmlns:a16="http://schemas.microsoft.com/office/drawing/2014/main" xmlns="" id="{4F6B15CF-A251-43EB-97B3-C51BE8BFB68B}"/>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7012461" y="1655286"/>
            <a:ext cx="4095809" cy="4095809"/>
          </a:xfrm>
          <a:prstGeom prst="rect">
            <a:avLst/>
          </a:prstGeom>
        </p:spPr>
      </p:pic>
      <p:pic>
        <p:nvPicPr>
          <p:cNvPr id="5" name="Picture 4" descr="A close up of a sign&#10;&#10;Description automatically generated">
            <a:extLst>
              <a:ext uri="{FF2B5EF4-FFF2-40B4-BE49-F238E27FC236}">
                <a16:creationId xmlns:a16="http://schemas.microsoft.com/office/drawing/2014/main" xmlns="" id="{9213C5BB-746F-4485-B975-5918DCCF3EE2}"/>
              </a:ext>
            </a:extLst>
          </p:cNvPr>
          <p:cNvPicPr>
            <a:picLocks noChangeAspect="1"/>
          </p:cNvPicPr>
          <p:nvPr/>
        </p:nvPicPr>
        <p:blipFill>
          <a:blip r:embed="rId4" cstate="print"/>
          <a:stretch>
            <a:fillRect/>
          </a:stretch>
        </p:blipFill>
        <p:spPr>
          <a:xfrm>
            <a:off x="10381901" y="81195"/>
            <a:ext cx="1743075" cy="581025"/>
          </a:xfrm>
          <a:prstGeom prst="rect">
            <a:avLst/>
          </a:prstGeom>
        </p:spPr>
      </p:pic>
    </p:spTree>
    <p:extLst>
      <p:ext uri="{BB962C8B-B14F-4D97-AF65-F5344CB8AC3E}">
        <p14:creationId xmlns:p14="http://schemas.microsoft.com/office/powerpoint/2010/main" xmlns="" val="369816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
            <a:extLst>
              <a:ext uri="{FF2B5EF4-FFF2-40B4-BE49-F238E27FC236}">
                <a16:creationId xmlns:a16="http://schemas.microsoft.com/office/drawing/2014/main" xmlns=""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858" y="429156"/>
            <a:ext cx="4352964" cy="1664504"/>
          </a:xfrm>
        </p:spPr>
        <p:txBody>
          <a:bodyPr vert="horz" lIns="91440" tIns="45720" rIns="91440" bIns="45720" rtlCol="0" anchor="ctr">
            <a:noAutofit/>
          </a:bodyPr>
          <a:lstStyle/>
          <a:p>
            <a:pPr algn="l"/>
            <a:r>
              <a:rPr lang="en-US" sz="3200" dirty="0">
                <a:cs typeface="Calibri Light"/>
              </a:rPr>
              <a:t>Decision &amp; Control in Pandemic</a:t>
            </a:r>
            <a:r>
              <a:rPr lang="en-US" sz="3200" dirty="0">
                <a:ea typeface="+mj-lt"/>
                <a:cs typeface="+mj-lt"/>
              </a:rPr>
              <a:t> Rescue</a:t>
            </a:r>
            <a:r>
              <a:rPr lang="en-US" sz="3200" dirty="0">
                <a:cs typeface="Calibri Light"/>
              </a:rPr>
              <a:t> using Semi-autonomous Platooning System </a:t>
            </a:r>
            <a:endParaRPr lang="en-US" sz="3200" kern="1200" dirty="0">
              <a:latin typeface="+mj-lt"/>
              <a:cs typeface="Calibri Light"/>
            </a:endParaRPr>
          </a:p>
        </p:txBody>
      </p:sp>
      <p:sp>
        <p:nvSpPr>
          <p:cNvPr id="94" name="Freeform: Shape 11">
            <a:extLst>
              <a:ext uri="{FF2B5EF4-FFF2-40B4-BE49-F238E27FC236}">
                <a16:creationId xmlns:a16="http://schemas.microsoft.com/office/drawing/2014/main" xmlns="" id="{9AD93FD3-7DF2-4DC8-BD55-8B2EB5F63F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5">
            <a:extLst>
              <a:ext uri="{FF2B5EF4-FFF2-40B4-BE49-F238E27FC236}">
                <a16:creationId xmlns:a16="http://schemas.microsoft.com/office/drawing/2014/main" xmlns="" id="{956571CF-1434-4180-A385-D4AC63B626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Shape 15">
            <a:extLst>
              <a:ext uri="{FF2B5EF4-FFF2-40B4-BE49-F238E27FC236}">
                <a16:creationId xmlns:a16="http://schemas.microsoft.com/office/drawing/2014/main" xmlns="" id="{19D0EF7D-8D7F-4A18-A68B-92E2D44873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7" name="Group 17">
            <a:extLst>
              <a:ext uri="{FF2B5EF4-FFF2-40B4-BE49-F238E27FC236}">
                <a16:creationId xmlns:a16="http://schemas.microsoft.com/office/drawing/2014/main" xmlns="" id="{C770F868-28FE-4B38-8FC7-E9C841B837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307830" y="567451"/>
            <a:ext cx="1128382" cy="847206"/>
            <a:chOff x="5307830" y="325570"/>
            <a:chExt cx="1128382" cy="847206"/>
          </a:xfrm>
        </p:grpSpPr>
        <p:sp>
          <p:nvSpPr>
            <p:cNvPr id="98" name="Freeform 5">
              <a:extLst>
                <a:ext uri="{FF2B5EF4-FFF2-40B4-BE49-F238E27FC236}">
                  <a16:creationId xmlns:a16="http://schemas.microsoft.com/office/drawing/2014/main" xmlns="" id="{3E5BF88F-B1F5-4A09-887A-B5CA246CACD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9" name="Freeform 5">
              <a:extLst>
                <a:ext uri="{FF2B5EF4-FFF2-40B4-BE49-F238E27FC236}">
                  <a16:creationId xmlns:a16="http://schemas.microsoft.com/office/drawing/2014/main" xmlns="" id="{D8984A5C-991A-40D3-A4C9-7E0DCA2A7AA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p:nvPr>
        </p:nvSpPr>
        <p:spPr>
          <a:xfrm>
            <a:off x="965199" y="2912937"/>
            <a:ext cx="4741917" cy="3093546"/>
          </a:xfrm>
        </p:spPr>
        <p:txBody>
          <a:bodyPr vert="horz" lIns="91440" tIns="45720" rIns="91440" bIns="45720" rtlCol="0" anchor="t">
            <a:normAutofit/>
          </a:bodyPr>
          <a:lstStyle/>
          <a:p>
            <a:pPr algn="l"/>
            <a:r>
              <a:rPr lang="en-US" dirty="0">
                <a:solidFill>
                  <a:schemeClr val="bg1"/>
                </a:solidFill>
              </a:rPr>
              <a:t>   Group 3 Members:-</a:t>
            </a:r>
          </a:p>
          <a:p>
            <a:pPr indent="-228600" algn="l">
              <a:buFont typeface="Arial" panose="020B0604020202020204" pitchFamily="34" charset="0"/>
              <a:buChar char="•"/>
            </a:pPr>
            <a:r>
              <a:rPr lang="en-US" dirty="0">
                <a:solidFill>
                  <a:schemeClr val="bg1"/>
                </a:solidFill>
              </a:rPr>
              <a:t>Galina Sidorenko </a:t>
            </a:r>
            <a:endParaRPr lang="en-US" dirty="0">
              <a:solidFill>
                <a:schemeClr val="bg1"/>
              </a:solidFill>
              <a:cs typeface="Calibri"/>
            </a:endParaRPr>
          </a:p>
          <a:p>
            <a:pPr indent="-228600" algn="l">
              <a:buFont typeface="Arial" panose="020B0604020202020204" pitchFamily="34" charset="0"/>
              <a:buChar char="•"/>
            </a:pPr>
            <a:r>
              <a:rPr lang="en-US" dirty="0">
                <a:solidFill>
                  <a:schemeClr val="bg1"/>
                </a:solidFill>
              </a:rPr>
              <a:t>Renu Bhende </a:t>
            </a:r>
            <a:endParaRPr lang="en-US" dirty="0">
              <a:solidFill>
                <a:schemeClr val="bg1"/>
              </a:solidFill>
              <a:cs typeface="Calibri"/>
            </a:endParaRPr>
          </a:p>
          <a:p>
            <a:pPr indent="-228600" algn="l">
              <a:buFont typeface="Arial" panose="020B0604020202020204" pitchFamily="34" charset="0"/>
              <a:buChar char="•"/>
            </a:pPr>
            <a:r>
              <a:rPr lang="en-US" dirty="0">
                <a:solidFill>
                  <a:schemeClr val="bg1"/>
                </a:solidFill>
              </a:rPr>
              <a:t>Vinay Sawant </a:t>
            </a:r>
            <a:endParaRPr lang="en-US" dirty="0">
              <a:solidFill>
                <a:schemeClr val="bg1"/>
              </a:solidFill>
              <a:cs typeface="Calibri"/>
            </a:endParaRPr>
          </a:p>
          <a:p>
            <a:pPr indent="-228600" algn="l">
              <a:buFont typeface="Arial" panose="020B0604020202020204" pitchFamily="34" charset="0"/>
              <a:buChar char="•"/>
            </a:pPr>
            <a:r>
              <a:rPr lang="en-US" dirty="0">
                <a:solidFill>
                  <a:schemeClr val="bg1"/>
                </a:solidFill>
              </a:rPr>
              <a:t>Akhil </a:t>
            </a:r>
            <a:r>
              <a:rPr lang="en-US" dirty="0" err="1">
                <a:solidFill>
                  <a:schemeClr val="bg1"/>
                </a:solidFill>
              </a:rPr>
              <a:t>Eddhula</a:t>
            </a:r>
            <a:endParaRPr lang="en-US" dirty="0" err="1">
              <a:solidFill>
                <a:schemeClr val="bg1"/>
              </a:solidFill>
              <a:cs typeface="Calibri"/>
            </a:endParaRPr>
          </a:p>
          <a:p>
            <a:pPr indent="-228600" algn="l">
              <a:buFont typeface="Arial" panose="020B0604020202020204" pitchFamily="34" charset="0"/>
              <a:buChar char="•"/>
            </a:pPr>
            <a:endParaRPr lang="en-US">
              <a:solidFill>
                <a:schemeClr val="bg1"/>
              </a:solidFill>
            </a:endParaRPr>
          </a:p>
        </p:txBody>
      </p:sp>
      <p:pic>
        <p:nvPicPr>
          <p:cNvPr id="5" name="Picture 4" descr="A close up of a sign&#10;&#10;Description automatically generated">
            <a:extLst>
              <a:ext uri="{FF2B5EF4-FFF2-40B4-BE49-F238E27FC236}">
                <a16:creationId xmlns:a16="http://schemas.microsoft.com/office/drawing/2014/main" xmlns="" id="{92E10D1F-0E6F-487F-85AF-346F571FD274}"/>
              </a:ext>
            </a:extLst>
          </p:cNvPr>
          <p:cNvPicPr>
            <a:picLocks noChangeAspect="1"/>
          </p:cNvPicPr>
          <p:nvPr/>
        </p:nvPicPr>
        <p:blipFill>
          <a:blip r:embed="rId2" cstate="print"/>
          <a:stretch>
            <a:fillRect/>
          </a:stretch>
        </p:blipFill>
        <p:spPr>
          <a:xfrm>
            <a:off x="10381901" y="81195"/>
            <a:ext cx="1743075" cy="581025"/>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209AC-E7DE-472C-8A9A-597A5CE46F30}"/>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xmlns="" id="{8CD60EDC-FA8B-46BA-BF38-D073CC408EDD}"/>
              </a:ext>
            </a:extLst>
          </p:cNvPr>
          <p:cNvSpPr>
            <a:spLocks noGrp="1"/>
          </p:cNvSpPr>
          <p:nvPr>
            <p:ph idx="1"/>
          </p:nvPr>
        </p:nvSpPr>
        <p:spPr/>
        <p:txBody>
          <a:bodyPr vert="horz" lIns="91440" tIns="45720" rIns="91440" bIns="45720" rtlCol="0" anchor="t">
            <a:normAutofit/>
          </a:bodyPr>
          <a:lstStyle/>
          <a:p>
            <a:pPr>
              <a:lnSpc>
                <a:spcPct val="110000"/>
              </a:lnSpc>
            </a:pPr>
            <a:r>
              <a:rPr lang="en-US" dirty="0">
                <a:ea typeface="+mn-lt"/>
                <a:cs typeface="+mn-lt"/>
              </a:rPr>
              <a:t>Here, we will discuss about autonomous robots travelling a platoon in year 2040 in scenario of pandemic.</a:t>
            </a:r>
          </a:p>
          <a:p>
            <a:pPr>
              <a:lnSpc>
                <a:spcPct val="110000"/>
              </a:lnSpc>
            </a:pPr>
            <a:r>
              <a:rPr lang="en-US" dirty="0">
                <a:ea typeface="+mn-lt"/>
                <a:cs typeface="+mn-lt"/>
              </a:rPr>
              <a:t>We will discuss about the way the robots in platoon navigate and arrange themselves in platoon.</a:t>
            </a:r>
          </a:p>
          <a:p>
            <a:pPr>
              <a:lnSpc>
                <a:spcPct val="110000"/>
              </a:lnSpc>
            </a:pPr>
            <a:r>
              <a:rPr lang="en-US" dirty="0">
                <a:ea typeface="+mn-lt"/>
                <a:cs typeface="+mn-lt"/>
              </a:rPr>
              <a:t>The way, the regular vehicles in platoon react during intersections or in case of an emergency vehicle.</a:t>
            </a:r>
          </a:p>
          <a:p>
            <a:endParaRPr lang="en-US" dirty="0">
              <a:cs typeface="Calibri"/>
            </a:endParaRPr>
          </a:p>
        </p:txBody>
      </p:sp>
      <p:pic>
        <p:nvPicPr>
          <p:cNvPr id="4" name="Picture 4" descr="A close up of a sign&#10;&#10;Description automatically generated">
            <a:extLst>
              <a:ext uri="{FF2B5EF4-FFF2-40B4-BE49-F238E27FC236}">
                <a16:creationId xmlns:a16="http://schemas.microsoft.com/office/drawing/2014/main" xmlns="" id="{BD5C8D38-A33D-42E2-A935-8CA9DCB7A020}"/>
              </a:ext>
            </a:extLst>
          </p:cNvPr>
          <p:cNvPicPr>
            <a:picLocks noChangeAspect="1"/>
          </p:cNvPicPr>
          <p:nvPr/>
        </p:nvPicPr>
        <p:blipFill>
          <a:blip r:embed="rId2" cstate="print"/>
          <a:stretch>
            <a:fillRect/>
          </a:stretch>
        </p:blipFill>
        <p:spPr>
          <a:xfrm>
            <a:off x="10381901" y="81195"/>
            <a:ext cx="1743075" cy="581025"/>
          </a:xfrm>
          <a:prstGeom prst="rect">
            <a:avLst/>
          </a:prstGeom>
        </p:spPr>
      </p:pic>
    </p:spTree>
    <p:extLst>
      <p:ext uri="{BB962C8B-B14F-4D97-AF65-F5344CB8AC3E}">
        <p14:creationId xmlns:p14="http://schemas.microsoft.com/office/powerpoint/2010/main" xmlns="" val="13429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B37A1-7DB4-4D46-B173-4EACCE060D4E}"/>
              </a:ext>
            </a:extLst>
          </p:cNvPr>
          <p:cNvSpPr>
            <a:spLocks noGrp="1"/>
          </p:cNvSpPr>
          <p:nvPr>
            <p:ph type="title"/>
          </p:nvPr>
        </p:nvSpPr>
        <p:spPr>
          <a:xfrm>
            <a:off x="838200" y="442880"/>
            <a:ext cx="10515600" cy="680197"/>
          </a:xfrm>
        </p:spPr>
        <p:txBody>
          <a:bodyPr>
            <a:normAutofit/>
          </a:bodyPr>
          <a:lstStyle/>
          <a:p>
            <a:r>
              <a:rPr lang="en-US" sz="2400" b="1" dirty="0"/>
              <a:t>SENSORS AND ACTUATORS</a:t>
            </a:r>
            <a:endParaRPr lang="en-US" sz="2400" b="1" dirty="0">
              <a:cs typeface="Calibri Light"/>
            </a:endParaRPr>
          </a:p>
        </p:txBody>
      </p:sp>
      <p:sp>
        <p:nvSpPr>
          <p:cNvPr id="3" name="Content Placeholder 2">
            <a:extLst>
              <a:ext uri="{FF2B5EF4-FFF2-40B4-BE49-F238E27FC236}">
                <a16:creationId xmlns:a16="http://schemas.microsoft.com/office/drawing/2014/main" xmlns="" id="{FD96743E-B4D2-43CE-9C93-580C911393F1}"/>
              </a:ext>
            </a:extLst>
          </p:cNvPr>
          <p:cNvSpPr>
            <a:spLocks noGrp="1"/>
          </p:cNvSpPr>
          <p:nvPr>
            <p:ph idx="1"/>
          </p:nvPr>
        </p:nvSpPr>
        <p:spPr>
          <a:xfrm>
            <a:off x="1115568" y="1217659"/>
            <a:ext cx="10168128" cy="4954541"/>
          </a:xfrm>
        </p:spPr>
        <p:txBody>
          <a:bodyPr vert="horz" lIns="91440" tIns="45720" rIns="91440" bIns="45720" rtlCol="0" anchor="t">
            <a:normAutofit fontScale="92500" lnSpcReduction="10000"/>
          </a:bodyPr>
          <a:lstStyle/>
          <a:p>
            <a:pPr marL="0" indent="0">
              <a:buNone/>
            </a:pPr>
            <a:r>
              <a:rPr lang="en-US" sz="2000" b="1" dirty="0"/>
              <a:t>ENCODERS</a:t>
            </a:r>
            <a:r>
              <a:rPr lang="en-US" sz="2000" dirty="0"/>
              <a:t>:</a:t>
            </a:r>
            <a:endParaRPr lang="en-US" sz="2000">
              <a:cs typeface="Calibri"/>
            </a:endParaRPr>
          </a:p>
          <a:p>
            <a:r>
              <a:rPr lang="en-US" sz="2000" dirty="0"/>
              <a:t>We use encoders to measure speed and distance travelled by the robot.</a:t>
            </a:r>
            <a:endParaRPr lang="en-US" sz="2000">
              <a:cs typeface="Calibri"/>
            </a:endParaRPr>
          </a:p>
          <a:p>
            <a:pPr marL="0" indent="0">
              <a:buNone/>
            </a:pPr>
            <a:r>
              <a:rPr lang="en-US" sz="2000" b="1" dirty="0"/>
              <a:t>IR LIGHT SENSOR:</a:t>
            </a:r>
            <a:endParaRPr lang="en-US" sz="2000" dirty="0"/>
          </a:p>
          <a:p>
            <a:r>
              <a:rPr lang="en-US" sz="2000" dirty="0"/>
              <a:t>To follow black tracks and detect intersections.</a:t>
            </a:r>
            <a:endParaRPr lang="en-US" sz="2000" b="1" dirty="0">
              <a:cs typeface="Calibri"/>
            </a:endParaRPr>
          </a:p>
          <a:p>
            <a:r>
              <a:rPr lang="en-US" sz="2000" dirty="0"/>
              <a:t>It works by emitting a beam of Infrared lights down below surface and measure reflected signal.</a:t>
            </a:r>
            <a:endParaRPr lang="en-US" sz="2000">
              <a:cs typeface="Calibri"/>
            </a:endParaRPr>
          </a:p>
          <a:p>
            <a:pPr marL="0" indent="0">
              <a:buNone/>
            </a:pPr>
            <a:r>
              <a:rPr lang="en-US" sz="2000" b="1" dirty="0">
                <a:ea typeface="+mn-lt"/>
                <a:cs typeface="+mn-lt"/>
              </a:rPr>
              <a:t>CAMERA:</a:t>
            </a:r>
            <a:endParaRPr lang="en-US" sz="2000" dirty="0">
              <a:ea typeface="+mn-lt"/>
              <a:cs typeface="+mn-lt"/>
            </a:endParaRPr>
          </a:p>
          <a:p>
            <a:pPr>
              <a:buFont typeface="Arial"/>
              <a:buChar char="•"/>
            </a:pPr>
            <a:r>
              <a:rPr lang="en-US" sz="2000" dirty="0">
                <a:ea typeface="+mn-lt"/>
                <a:cs typeface="+mn-lt"/>
              </a:rPr>
              <a:t>We use it in platooning to follow a vehicle or detect obstacles or to detect the traffic lights.</a:t>
            </a:r>
          </a:p>
          <a:p>
            <a:pPr marL="0" indent="0">
              <a:buNone/>
            </a:pPr>
            <a:r>
              <a:rPr lang="en-US" sz="2000" b="1" dirty="0">
                <a:ea typeface="+mn-lt"/>
                <a:cs typeface="+mn-lt"/>
              </a:rPr>
              <a:t>ACCELEROMETER:</a:t>
            </a:r>
            <a:endParaRPr lang="en-US" sz="2000" dirty="0">
              <a:ea typeface="+mn-lt"/>
              <a:cs typeface="+mn-lt"/>
            </a:endParaRPr>
          </a:p>
          <a:p>
            <a:pPr>
              <a:buFont typeface="Arial,Sans-Serif"/>
              <a:buChar char="•"/>
            </a:pPr>
            <a:r>
              <a:rPr lang="en-US" sz="2000" dirty="0">
                <a:ea typeface="+mn-lt"/>
                <a:cs typeface="+mn-lt"/>
              </a:rPr>
              <a:t>It measures the acceleration of the robot. To tell whether the robot is on incline.</a:t>
            </a:r>
            <a:endParaRPr lang="en-US" sz="2000" dirty="0">
              <a:cs typeface="Calibri"/>
            </a:endParaRPr>
          </a:p>
          <a:p>
            <a:pPr marL="0" indent="0">
              <a:buNone/>
            </a:pPr>
            <a:r>
              <a:rPr lang="en-US" sz="2000" b="1" dirty="0">
                <a:ea typeface="+mn-lt"/>
                <a:cs typeface="+mn-lt"/>
              </a:rPr>
              <a:t>ULTRSONIC SENSOR:</a:t>
            </a:r>
            <a:endParaRPr lang="en-US" sz="2000" dirty="0">
              <a:ea typeface="+mn-lt"/>
              <a:cs typeface="+mn-lt"/>
            </a:endParaRPr>
          </a:p>
          <a:p>
            <a:r>
              <a:rPr lang="en-US" sz="2000" dirty="0">
                <a:cs typeface="Calibri"/>
              </a:rPr>
              <a:t>To measure the distance to the object.</a:t>
            </a:r>
          </a:p>
          <a:p>
            <a:pPr marL="0" indent="0">
              <a:buNone/>
            </a:pPr>
            <a:r>
              <a:rPr lang="en-US" sz="2000" b="1" dirty="0">
                <a:cs typeface="Calibri"/>
              </a:rPr>
              <a:t>DC MOTOR:</a:t>
            </a:r>
          </a:p>
          <a:p>
            <a:r>
              <a:rPr lang="en-US" sz="2000" dirty="0">
                <a:cs typeface="Calibri" panose="020F0502020204030204"/>
              </a:rPr>
              <a:t>To rotate the wheels. It is important actuator in terrestrial robots.</a:t>
            </a:r>
          </a:p>
          <a:p>
            <a:pPr marL="0" indent="0">
              <a:buNone/>
            </a:pPr>
            <a:endParaRPr lang="en-US" sz="2000" dirty="0">
              <a:cs typeface="Calibri" panose="020F0502020204030204"/>
            </a:endParaRPr>
          </a:p>
          <a:p>
            <a:pPr>
              <a:buFont typeface="Arial"/>
              <a:buChar char="•"/>
            </a:pPr>
            <a:endParaRPr lang="en-US" sz="2000" dirty="0">
              <a:cs typeface="Calibri" panose="020F0502020204030204"/>
            </a:endParaRPr>
          </a:p>
          <a:p>
            <a:pPr marL="0" indent="0">
              <a:buNone/>
            </a:pPr>
            <a:endParaRPr lang="en-US" sz="2000" dirty="0">
              <a:cs typeface="Calibri" panose="020F0502020204030204"/>
            </a:endParaRPr>
          </a:p>
          <a:p>
            <a:pPr marL="0" indent="0">
              <a:buNone/>
            </a:pPr>
            <a:endParaRPr lang="en-US" sz="2000" dirty="0">
              <a:cs typeface="Calibri" panose="020F0502020204030204"/>
            </a:endParaRPr>
          </a:p>
          <a:p>
            <a:endParaRPr lang="en-US" sz="2000">
              <a:cs typeface="Calibri" panose="020F0502020204030204"/>
            </a:endParaRPr>
          </a:p>
          <a:p>
            <a:endParaRPr lang="en-US" sz="2000">
              <a:cs typeface="Calibri" panose="020F0502020204030204"/>
            </a:endParaRPr>
          </a:p>
        </p:txBody>
      </p:sp>
      <p:pic>
        <p:nvPicPr>
          <p:cNvPr id="9" name="Picture 8" descr="A close up of a sign&#10;&#10;Description automatically generated">
            <a:extLst>
              <a:ext uri="{FF2B5EF4-FFF2-40B4-BE49-F238E27FC236}">
                <a16:creationId xmlns:a16="http://schemas.microsoft.com/office/drawing/2014/main" xmlns="" id="{97ABA49B-FE11-4F98-954C-029A011F9564}"/>
              </a:ext>
            </a:extLst>
          </p:cNvPr>
          <p:cNvPicPr>
            <a:picLocks noChangeAspect="1"/>
          </p:cNvPicPr>
          <p:nvPr/>
        </p:nvPicPr>
        <p:blipFill>
          <a:blip r:embed="rId2" cstate="print"/>
          <a:stretch>
            <a:fillRect/>
          </a:stretch>
        </p:blipFill>
        <p:spPr>
          <a:xfrm>
            <a:off x="10381901" y="81195"/>
            <a:ext cx="1743075" cy="581025"/>
          </a:xfrm>
          <a:prstGeom prst="rect">
            <a:avLst/>
          </a:prstGeom>
        </p:spPr>
      </p:pic>
    </p:spTree>
    <p:extLst>
      <p:ext uri="{BB962C8B-B14F-4D97-AF65-F5344CB8AC3E}">
        <p14:creationId xmlns:p14="http://schemas.microsoft.com/office/powerpoint/2010/main" xmlns="" val="309245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ED302-424C-47D4-A8C0-0EB32AA525FA}"/>
              </a:ext>
            </a:extLst>
          </p:cNvPr>
          <p:cNvSpPr>
            <a:spLocks noGrp="1"/>
          </p:cNvSpPr>
          <p:nvPr>
            <p:ph type="title"/>
          </p:nvPr>
        </p:nvSpPr>
        <p:spPr>
          <a:xfrm>
            <a:off x="838200" y="365125"/>
            <a:ext cx="10515600" cy="843482"/>
          </a:xfrm>
        </p:spPr>
        <p:txBody>
          <a:bodyPr/>
          <a:lstStyle/>
          <a:p>
            <a:r>
              <a:rPr lang="en-US" dirty="0">
                <a:cs typeface="Calibri Light"/>
              </a:rPr>
              <a:t>CONTROLLER BOARDS</a:t>
            </a:r>
            <a:endParaRPr lang="en-US" dirty="0"/>
          </a:p>
        </p:txBody>
      </p:sp>
      <p:sp>
        <p:nvSpPr>
          <p:cNvPr id="3" name="Content Placeholder 2">
            <a:extLst>
              <a:ext uri="{FF2B5EF4-FFF2-40B4-BE49-F238E27FC236}">
                <a16:creationId xmlns:a16="http://schemas.microsoft.com/office/drawing/2014/main" xmlns="" id="{4B006729-F16A-4A9A-BA9A-AD5A29CB4FBE}"/>
              </a:ext>
            </a:extLst>
          </p:cNvPr>
          <p:cNvSpPr>
            <a:spLocks noGrp="1"/>
          </p:cNvSpPr>
          <p:nvPr>
            <p:ph idx="1"/>
          </p:nvPr>
        </p:nvSpPr>
        <p:spPr>
          <a:xfrm>
            <a:off x="838200" y="1460177"/>
            <a:ext cx="10515600" cy="4716786"/>
          </a:xfrm>
        </p:spPr>
        <p:txBody>
          <a:bodyPr vert="horz" lIns="91440" tIns="45720" rIns="91440" bIns="45720" rtlCol="0" anchor="t">
            <a:normAutofit/>
          </a:bodyPr>
          <a:lstStyle/>
          <a:p>
            <a:pPr marL="0" indent="0">
              <a:buNone/>
            </a:pPr>
            <a:r>
              <a:rPr lang="en-US" dirty="0">
                <a:cs typeface="Calibri"/>
              </a:rPr>
              <a:t>REDBOT MAINBOARD                          RASPBERRY PI 4 MODEL-B</a:t>
            </a:r>
          </a:p>
          <a:p>
            <a:pPr marL="0" indent="0">
              <a:buNone/>
            </a:pPr>
            <a:endParaRPr lang="en-US" dirty="0">
              <a:cs typeface="Calibri"/>
            </a:endParaRPr>
          </a:p>
        </p:txBody>
      </p:sp>
      <p:pic>
        <p:nvPicPr>
          <p:cNvPr id="4" name="Picture 4" descr="A circuit board&#10;&#10;Description automatically generated">
            <a:extLst>
              <a:ext uri="{FF2B5EF4-FFF2-40B4-BE49-F238E27FC236}">
                <a16:creationId xmlns:a16="http://schemas.microsoft.com/office/drawing/2014/main" xmlns="" id="{680EABC3-A01C-414F-ADB5-66562EA7B8AC}"/>
              </a:ext>
            </a:extLst>
          </p:cNvPr>
          <p:cNvPicPr>
            <a:picLocks noChangeAspect="1"/>
          </p:cNvPicPr>
          <p:nvPr/>
        </p:nvPicPr>
        <p:blipFill>
          <a:blip r:embed="rId2" cstate="print"/>
          <a:stretch>
            <a:fillRect/>
          </a:stretch>
        </p:blipFill>
        <p:spPr>
          <a:xfrm>
            <a:off x="1239834" y="1975851"/>
            <a:ext cx="2994102" cy="2994102"/>
          </a:xfrm>
          <a:prstGeom prst="rect">
            <a:avLst/>
          </a:prstGeom>
        </p:spPr>
      </p:pic>
      <p:pic>
        <p:nvPicPr>
          <p:cNvPr id="5" name="Picture 5" descr="A circuit board&#10;&#10;Description automatically generated">
            <a:extLst>
              <a:ext uri="{FF2B5EF4-FFF2-40B4-BE49-F238E27FC236}">
                <a16:creationId xmlns:a16="http://schemas.microsoft.com/office/drawing/2014/main" xmlns="" id="{06214882-27AF-4E12-86AC-3D8CBBF105A4}"/>
              </a:ext>
            </a:extLst>
          </p:cNvPr>
          <p:cNvPicPr>
            <a:picLocks noChangeAspect="1"/>
          </p:cNvPicPr>
          <p:nvPr/>
        </p:nvPicPr>
        <p:blipFill>
          <a:blip r:embed="rId3" cstate="print"/>
          <a:stretch>
            <a:fillRect/>
          </a:stretch>
        </p:blipFill>
        <p:spPr>
          <a:xfrm>
            <a:off x="6099717" y="2094571"/>
            <a:ext cx="2743200" cy="2743200"/>
          </a:xfrm>
          <a:prstGeom prst="rect">
            <a:avLst/>
          </a:prstGeom>
        </p:spPr>
      </p:pic>
      <p:pic>
        <p:nvPicPr>
          <p:cNvPr id="7" name="Picture 6" descr="A close up of a sign&#10;&#10;Description automatically generated">
            <a:extLst>
              <a:ext uri="{FF2B5EF4-FFF2-40B4-BE49-F238E27FC236}">
                <a16:creationId xmlns:a16="http://schemas.microsoft.com/office/drawing/2014/main" xmlns="" id="{960717A4-0D17-4B4C-B471-B96DD4711356}"/>
              </a:ext>
            </a:extLst>
          </p:cNvPr>
          <p:cNvPicPr>
            <a:picLocks noChangeAspect="1"/>
          </p:cNvPicPr>
          <p:nvPr/>
        </p:nvPicPr>
        <p:blipFill>
          <a:blip r:embed="rId4" cstate="print"/>
          <a:stretch>
            <a:fillRect/>
          </a:stretch>
        </p:blipFill>
        <p:spPr>
          <a:xfrm>
            <a:off x="10381901" y="81195"/>
            <a:ext cx="1743075" cy="581025"/>
          </a:xfrm>
          <a:prstGeom prst="rect">
            <a:avLst/>
          </a:prstGeom>
        </p:spPr>
      </p:pic>
    </p:spTree>
    <p:extLst>
      <p:ext uri="{BB962C8B-B14F-4D97-AF65-F5344CB8AC3E}">
        <p14:creationId xmlns:p14="http://schemas.microsoft.com/office/powerpoint/2010/main" xmlns="" val="177260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65CDFC4-BEA7-4E73-A51A-3CB2723A47F6}"/>
              </a:ext>
            </a:extLst>
          </p:cNvPr>
          <p:cNvSpPr txBox="1"/>
          <p:nvPr/>
        </p:nvSpPr>
        <p:spPr>
          <a:xfrm>
            <a:off x="1684960" y="600765"/>
            <a:ext cx="10551478" cy="707886"/>
          </a:xfrm>
          <a:prstGeom prst="rect">
            <a:avLst/>
          </a:prstGeom>
          <a:noFill/>
        </p:spPr>
        <p:txBody>
          <a:bodyPr wrap="none" rtlCol="0">
            <a:spAutoFit/>
          </a:bodyPr>
          <a:lstStyle/>
          <a:p>
            <a:r>
              <a:rPr lang="en-US" sz="2000" b="1" dirty="0"/>
              <a:t>Types of vehicles: </a:t>
            </a:r>
          </a:p>
          <a:p>
            <a:r>
              <a:rPr lang="en-US" sz="2000" dirty="0"/>
              <a:t>                   emergency (have a higher priority), regular (regular vehicles can assemble in platoons)</a:t>
            </a:r>
            <a:endParaRPr lang="sv-SE" sz="2000" dirty="0"/>
          </a:p>
        </p:txBody>
      </p:sp>
      <p:sp>
        <p:nvSpPr>
          <p:cNvPr id="3" name="TextBox 2">
            <a:extLst>
              <a:ext uri="{FF2B5EF4-FFF2-40B4-BE49-F238E27FC236}">
                <a16:creationId xmlns:a16="http://schemas.microsoft.com/office/drawing/2014/main" xmlns="" id="{BE02FD01-6FF5-491D-A603-A1A16F83CC67}"/>
              </a:ext>
            </a:extLst>
          </p:cNvPr>
          <p:cNvSpPr txBox="1"/>
          <p:nvPr/>
        </p:nvSpPr>
        <p:spPr>
          <a:xfrm>
            <a:off x="1684960" y="1508589"/>
            <a:ext cx="9904527" cy="1015663"/>
          </a:xfrm>
          <a:prstGeom prst="rect">
            <a:avLst/>
          </a:prstGeom>
          <a:noFill/>
        </p:spPr>
        <p:txBody>
          <a:bodyPr wrap="square" rtlCol="0">
            <a:spAutoFit/>
          </a:bodyPr>
          <a:lstStyle/>
          <a:p>
            <a:r>
              <a:rPr lang="en-US" sz="2000" b="1" dirty="0"/>
              <a:t>Types of markers: </a:t>
            </a:r>
          </a:p>
          <a:p>
            <a:r>
              <a:rPr lang="en-US" sz="2000" dirty="0"/>
              <a:t>                               up – for central camera; backside – for platooning.</a:t>
            </a:r>
          </a:p>
          <a:p>
            <a:endParaRPr lang="sv-SE" sz="2000" dirty="0"/>
          </a:p>
        </p:txBody>
      </p:sp>
      <p:sp>
        <p:nvSpPr>
          <p:cNvPr id="4" name="TextBox 3">
            <a:extLst>
              <a:ext uri="{FF2B5EF4-FFF2-40B4-BE49-F238E27FC236}">
                <a16:creationId xmlns:a16="http://schemas.microsoft.com/office/drawing/2014/main" xmlns="" id="{6F6F6F7C-92B3-4C94-9275-DF75EABFB21E}"/>
              </a:ext>
            </a:extLst>
          </p:cNvPr>
          <p:cNvSpPr txBox="1"/>
          <p:nvPr/>
        </p:nvSpPr>
        <p:spPr>
          <a:xfrm>
            <a:off x="1677886" y="2376742"/>
            <a:ext cx="10266035" cy="707886"/>
          </a:xfrm>
          <a:prstGeom prst="rect">
            <a:avLst/>
          </a:prstGeom>
          <a:noFill/>
        </p:spPr>
        <p:txBody>
          <a:bodyPr wrap="square" rtlCol="0">
            <a:spAutoFit/>
          </a:bodyPr>
          <a:lstStyle/>
          <a:p>
            <a:r>
              <a:rPr lang="en-US" sz="2000" b="1" dirty="0"/>
              <a:t>Types of obstacles:  </a:t>
            </a:r>
            <a:r>
              <a:rPr lang="en-US" sz="2000" dirty="0"/>
              <a:t>static; moving (vehicle in front, vehicle passing intersection)</a:t>
            </a:r>
          </a:p>
          <a:p>
            <a:endParaRPr lang="sv-SE" sz="2000" dirty="0"/>
          </a:p>
        </p:txBody>
      </p:sp>
      <p:sp>
        <p:nvSpPr>
          <p:cNvPr id="5" name="TextBox 4">
            <a:extLst>
              <a:ext uri="{FF2B5EF4-FFF2-40B4-BE49-F238E27FC236}">
                <a16:creationId xmlns:a16="http://schemas.microsoft.com/office/drawing/2014/main" xmlns="" id="{C7344356-7CD0-48D6-BD84-1070FE50B031}"/>
              </a:ext>
            </a:extLst>
          </p:cNvPr>
          <p:cNvSpPr txBox="1"/>
          <p:nvPr/>
        </p:nvSpPr>
        <p:spPr>
          <a:xfrm>
            <a:off x="1684960" y="2877285"/>
            <a:ext cx="9287839" cy="707886"/>
          </a:xfrm>
          <a:prstGeom prst="rect">
            <a:avLst/>
          </a:prstGeom>
          <a:noFill/>
        </p:spPr>
        <p:txBody>
          <a:bodyPr wrap="square" rtlCol="0">
            <a:spAutoFit/>
          </a:bodyPr>
          <a:lstStyle/>
          <a:p>
            <a:r>
              <a:rPr lang="en-US" sz="2000" b="1" dirty="0"/>
              <a:t>Types of tracks: </a:t>
            </a:r>
          </a:p>
          <a:p>
            <a:r>
              <a:rPr lang="en-US" sz="2000" dirty="0"/>
              <a:t>                               </a:t>
            </a:r>
            <a:endParaRPr lang="sv-SE" sz="2000" dirty="0"/>
          </a:p>
        </p:txBody>
      </p:sp>
      <p:grpSp>
        <p:nvGrpSpPr>
          <p:cNvPr id="6" name="Group 5">
            <a:extLst>
              <a:ext uri="{FF2B5EF4-FFF2-40B4-BE49-F238E27FC236}">
                <a16:creationId xmlns:a16="http://schemas.microsoft.com/office/drawing/2014/main" xmlns="" id="{5D6E4DAD-5225-4D06-AF0F-90D8FA5814D7}"/>
              </a:ext>
            </a:extLst>
          </p:cNvPr>
          <p:cNvGrpSpPr/>
          <p:nvPr/>
        </p:nvGrpSpPr>
        <p:grpSpPr>
          <a:xfrm>
            <a:off x="1312401" y="4485073"/>
            <a:ext cx="3113071" cy="2067674"/>
            <a:chOff x="2116476" y="2260315"/>
            <a:chExt cx="4131365" cy="3236359"/>
          </a:xfrm>
        </p:grpSpPr>
        <p:sp>
          <p:nvSpPr>
            <p:cNvPr id="7" name="Rectangle: Rounded Corners 6">
              <a:extLst>
                <a:ext uri="{FF2B5EF4-FFF2-40B4-BE49-F238E27FC236}">
                  <a16:creationId xmlns:a16="http://schemas.microsoft.com/office/drawing/2014/main" xmlns="" id="{53B57398-5432-4D5F-AC4C-B48F6D5FA122}"/>
                </a:ext>
              </a:extLst>
            </p:cNvPr>
            <p:cNvSpPr/>
            <p:nvPr/>
          </p:nvSpPr>
          <p:spPr>
            <a:xfrm>
              <a:off x="3123344" y="2260315"/>
              <a:ext cx="2363056" cy="3236359"/>
            </a:xfrm>
            <a:prstGeom prst="roundRect">
              <a:avLst/>
            </a:prstGeom>
            <a:solidFill>
              <a:schemeClr val="bg1">
                <a:lumMod val="95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Rounded Corners 7">
              <a:extLst>
                <a:ext uri="{FF2B5EF4-FFF2-40B4-BE49-F238E27FC236}">
                  <a16:creationId xmlns:a16="http://schemas.microsoft.com/office/drawing/2014/main" xmlns="" id="{69D8A3DD-12B5-44FA-BAB7-6F92E7A2C9C6}"/>
                </a:ext>
              </a:extLst>
            </p:cNvPr>
            <p:cNvSpPr/>
            <p:nvPr/>
          </p:nvSpPr>
          <p:spPr>
            <a:xfrm>
              <a:off x="3303998" y="2435831"/>
              <a:ext cx="2001748" cy="2885326"/>
            </a:xfrm>
            <a:prstGeom prst="roundRect">
              <a:avLst/>
            </a:prstGeom>
            <a:solidFill>
              <a:schemeClr val="bg1">
                <a:lumMod val="95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 name="Straight Connector 8">
              <a:extLst>
                <a:ext uri="{FF2B5EF4-FFF2-40B4-BE49-F238E27FC236}">
                  <a16:creationId xmlns:a16="http://schemas.microsoft.com/office/drawing/2014/main" xmlns="" id="{6C5FCD7F-2CBB-4256-A98E-C2BF81CF4519}"/>
                </a:ext>
              </a:extLst>
            </p:cNvPr>
            <p:cNvCxnSpPr>
              <a:cxnSpLocks/>
            </p:cNvCxnSpPr>
            <p:nvPr/>
          </p:nvCxnSpPr>
          <p:spPr>
            <a:xfrm flipV="1">
              <a:off x="2818544" y="3878494"/>
              <a:ext cx="2972656" cy="1"/>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EA183B21-39C0-496A-B862-F7915FCD8E62}"/>
                </a:ext>
              </a:extLst>
            </p:cNvPr>
            <p:cNvSpPr/>
            <p:nvPr/>
          </p:nvSpPr>
          <p:spPr>
            <a:xfrm>
              <a:off x="2116476" y="3429000"/>
              <a:ext cx="702068" cy="814227"/>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endParaRPr lang="sv-SE" b="1" dirty="0">
                <a:solidFill>
                  <a:schemeClr val="tx1"/>
                </a:solidFill>
              </a:endParaRPr>
            </a:p>
          </p:txBody>
        </p:sp>
        <p:sp>
          <p:nvSpPr>
            <p:cNvPr id="11" name="Rectangle 10">
              <a:extLst>
                <a:ext uri="{FF2B5EF4-FFF2-40B4-BE49-F238E27FC236}">
                  <a16:creationId xmlns:a16="http://schemas.microsoft.com/office/drawing/2014/main" xmlns="" id="{67F874EE-2B17-4BE3-A9AB-B9837BD654B7}"/>
                </a:ext>
              </a:extLst>
            </p:cNvPr>
            <p:cNvSpPr/>
            <p:nvPr/>
          </p:nvSpPr>
          <p:spPr>
            <a:xfrm>
              <a:off x="5791201" y="3550841"/>
              <a:ext cx="456640" cy="692386"/>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400" b="1" dirty="0">
                <a:solidFill>
                  <a:schemeClr val="tx1"/>
                </a:solidFill>
              </a:endParaRPr>
            </a:p>
          </p:txBody>
        </p:sp>
        <p:sp>
          <p:nvSpPr>
            <p:cNvPr id="12" name="Rectangle 11">
              <a:extLst>
                <a:ext uri="{FF2B5EF4-FFF2-40B4-BE49-F238E27FC236}">
                  <a16:creationId xmlns:a16="http://schemas.microsoft.com/office/drawing/2014/main" xmlns="" id="{1DCD9B8A-605B-42D3-A415-F2347B386230}"/>
                </a:ext>
              </a:extLst>
            </p:cNvPr>
            <p:cNvSpPr/>
            <p:nvPr/>
          </p:nvSpPr>
          <p:spPr>
            <a:xfrm>
              <a:off x="3019746" y="2851079"/>
              <a:ext cx="172948" cy="2568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a:extLst>
                <a:ext uri="{FF2B5EF4-FFF2-40B4-BE49-F238E27FC236}">
                  <a16:creationId xmlns:a16="http://schemas.microsoft.com/office/drawing/2014/main" xmlns="" id="{49753A4F-E247-4A79-A29D-CEC0D0B3073A}"/>
                </a:ext>
              </a:extLst>
            </p:cNvPr>
            <p:cNvSpPr/>
            <p:nvPr/>
          </p:nvSpPr>
          <p:spPr>
            <a:xfrm>
              <a:off x="3217524" y="3180708"/>
              <a:ext cx="172948" cy="2568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a:extLst>
                <a:ext uri="{FF2B5EF4-FFF2-40B4-BE49-F238E27FC236}">
                  <a16:creationId xmlns:a16="http://schemas.microsoft.com/office/drawing/2014/main" xmlns="" id="{BEF6EFB6-42A1-4416-AC67-D5AEB279F609}"/>
                </a:ext>
              </a:extLst>
            </p:cNvPr>
            <p:cNvSpPr/>
            <p:nvPr/>
          </p:nvSpPr>
          <p:spPr>
            <a:xfrm rot="5400000">
              <a:off x="2933272" y="3750067"/>
              <a:ext cx="172948" cy="2568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30" name="Group 29">
            <a:extLst>
              <a:ext uri="{FF2B5EF4-FFF2-40B4-BE49-F238E27FC236}">
                <a16:creationId xmlns:a16="http://schemas.microsoft.com/office/drawing/2014/main" xmlns="" id="{00F087AF-3C25-45F1-B986-ED417B58306B}"/>
              </a:ext>
            </a:extLst>
          </p:cNvPr>
          <p:cNvGrpSpPr/>
          <p:nvPr/>
        </p:nvGrpSpPr>
        <p:grpSpPr>
          <a:xfrm>
            <a:off x="8476416" y="4315574"/>
            <a:ext cx="3113071" cy="2517169"/>
            <a:chOff x="7189481" y="3873351"/>
            <a:chExt cx="3113071" cy="2517169"/>
          </a:xfrm>
        </p:grpSpPr>
        <p:grpSp>
          <p:nvGrpSpPr>
            <p:cNvPr id="15" name="Group 14">
              <a:extLst>
                <a:ext uri="{FF2B5EF4-FFF2-40B4-BE49-F238E27FC236}">
                  <a16:creationId xmlns:a16="http://schemas.microsoft.com/office/drawing/2014/main" xmlns="" id="{4C4FE322-0CB7-418F-ACD2-B6F678F34B21}"/>
                </a:ext>
              </a:extLst>
            </p:cNvPr>
            <p:cNvGrpSpPr/>
            <p:nvPr/>
          </p:nvGrpSpPr>
          <p:grpSpPr>
            <a:xfrm>
              <a:off x="7189481" y="4098098"/>
              <a:ext cx="3113071" cy="2067674"/>
              <a:chOff x="2116476" y="2260315"/>
              <a:chExt cx="4131365" cy="3236359"/>
            </a:xfrm>
          </p:grpSpPr>
          <p:sp>
            <p:nvSpPr>
              <p:cNvPr id="16" name="Rectangle: Rounded Corners 15">
                <a:extLst>
                  <a:ext uri="{FF2B5EF4-FFF2-40B4-BE49-F238E27FC236}">
                    <a16:creationId xmlns:a16="http://schemas.microsoft.com/office/drawing/2014/main" xmlns="" id="{125030E3-000C-4E2E-935A-0FADB60F5C9B}"/>
                  </a:ext>
                </a:extLst>
              </p:cNvPr>
              <p:cNvSpPr/>
              <p:nvPr/>
            </p:nvSpPr>
            <p:spPr>
              <a:xfrm>
                <a:off x="3123344" y="2260315"/>
                <a:ext cx="2363056" cy="3236359"/>
              </a:xfrm>
              <a:prstGeom prst="roundRect">
                <a:avLst/>
              </a:prstGeom>
              <a:solidFill>
                <a:schemeClr val="bg1">
                  <a:lumMod val="95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Rounded Corners 16">
                <a:extLst>
                  <a:ext uri="{FF2B5EF4-FFF2-40B4-BE49-F238E27FC236}">
                    <a16:creationId xmlns:a16="http://schemas.microsoft.com/office/drawing/2014/main" xmlns="" id="{19E92B0A-99A1-4197-B18F-178FFCA62A28}"/>
                  </a:ext>
                </a:extLst>
              </p:cNvPr>
              <p:cNvSpPr/>
              <p:nvPr/>
            </p:nvSpPr>
            <p:spPr>
              <a:xfrm>
                <a:off x="3303998" y="2435831"/>
                <a:ext cx="2001748" cy="2885326"/>
              </a:xfrm>
              <a:prstGeom prst="roundRect">
                <a:avLst/>
              </a:prstGeom>
              <a:solidFill>
                <a:schemeClr val="bg1">
                  <a:lumMod val="95000"/>
                  <a:alpha val="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Straight Connector 17">
                <a:extLst>
                  <a:ext uri="{FF2B5EF4-FFF2-40B4-BE49-F238E27FC236}">
                    <a16:creationId xmlns:a16="http://schemas.microsoft.com/office/drawing/2014/main" xmlns="" id="{280E91D0-8CFB-4585-972F-194697868A0D}"/>
                  </a:ext>
                </a:extLst>
              </p:cNvPr>
              <p:cNvCxnSpPr>
                <a:cxnSpLocks/>
              </p:cNvCxnSpPr>
              <p:nvPr/>
            </p:nvCxnSpPr>
            <p:spPr>
              <a:xfrm flipV="1">
                <a:off x="2818544" y="3878494"/>
                <a:ext cx="2972656" cy="1"/>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025E1074-7A8A-4CB0-9890-35A6236E92B5}"/>
                  </a:ext>
                </a:extLst>
              </p:cNvPr>
              <p:cNvSpPr/>
              <p:nvPr/>
            </p:nvSpPr>
            <p:spPr>
              <a:xfrm>
                <a:off x="2116476" y="3429000"/>
                <a:ext cx="702068" cy="814227"/>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endParaRPr lang="sv-SE" b="1" dirty="0">
                  <a:solidFill>
                    <a:schemeClr val="tx1"/>
                  </a:solidFill>
                </a:endParaRPr>
              </a:p>
            </p:txBody>
          </p:sp>
          <p:sp>
            <p:nvSpPr>
              <p:cNvPr id="20" name="Rectangle 19">
                <a:extLst>
                  <a:ext uri="{FF2B5EF4-FFF2-40B4-BE49-F238E27FC236}">
                    <a16:creationId xmlns:a16="http://schemas.microsoft.com/office/drawing/2014/main" xmlns="" id="{14F4EB35-5D76-4801-9AC9-152594690A69}"/>
                  </a:ext>
                </a:extLst>
              </p:cNvPr>
              <p:cNvSpPr/>
              <p:nvPr/>
            </p:nvSpPr>
            <p:spPr>
              <a:xfrm>
                <a:off x="5791201" y="3550841"/>
                <a:ext cx="456640" cy="692386"/>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400" b="1" dirty="0">
                  <a:solidFill>
                    <a:schemeClr val="tx1"/>
                  </a:solidFill>
                </a:endParaRPr>
              </a:p>
            </p:txBody>
          </p:sp>
          <p:sp>
            <p:nvSpPr>
              <p:cNvPr id="21" name="Rectangle 20">
                <a:extLst>
                  <a:ext uri="{FF2B5EF4-FFF2-40B4-BE49-F238E27FC236}">
                    <a16:creationId xmlns:a16="http://schemas.microsoft.com/office/drawing/2014/main" xmlns="" id="{A6CDBAB9-19FB-41D7-B21E-F99721926421}"/>
                  </a:ext>
                </a:extLst>
              </p:cNvPr>
              <p:cNvSpPr/>
              <p:nvPr/>
            </p:nvSpPr>
            <p:spPr>
              <a:xfrm>
                <a:off x="3019746" y="2851079"/>
                <a:ext cx="172948" cy="2568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ctangle 21">
                <a:extLst>
                  <a:ext uri="{FF2B5EF4-FFF2-40B4-BE49-F238E27FC236}">
                    <a16:creationId xmlns:a16="http://schemas.microsoft.com/office/drawing/2014/main" xmlns="" id="{0B8BC371-C27F-4179-9C6A-722191AD148C}"/>
                  </a:ext>
                </a:extLst>
              </p:cNvPr>
              <p:cNvSpPr/>
              <p:nvPr/>
            </p:nvSpPr>
            <p:spPr>
              <a:xfrm>
                <a:off x="3217524" y="3389762"/>
                <a:ext cx="172948" cy="2568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a:extLst>
                  <a:ext uri="{FF2B5EF4-FFF2-40B4-BE49-F238E27FC236}">
                    <a16:creationId xmlns:a16="http://schemas.microsoft.com/office/drawing/2014/main" xmlns="" id="{333ED81D-7A65-4ADB-9648-ADE7ACA0CF39}"/>
                  </a:ext>
                </a:extLst>
              </p:cNvPr>
              <p:cNvSpPr/>
              <p:nvPr/>
            </p:nvSpPr>
            <p:spPr>
              <a:xfrm rot="5400000">
                <a:off x="2933272" y="3750067"/>
                <a:ext cx="172948" cy="2568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24" name="Straight Connector 23">
              <a:extLst>
                <a:ext uri="{FF2B5EF4-FFF2-40B4-BE49-F238E27FC236}">
                  <a16:creationId xmlns:a16="http://schemas.microsoft.com/office/drawing/2014/main" xmlns="" id="{8941FA54-095B-44BB-B34A-D8EF6842E3EC}"/>
                </a:ext>
              </a:extLst>
            </p:cNvPr>
            <p:cNvCxnSpPr>
              <a:cxnSpLocks/>
            </p:cNvCxnSpPr>
            <p:nvPr/>
          </p:nvCxnSpPr>
          <p:spPr>
            <a:xfrm>
              <a:off x="8856324" y="3873351"/>
              <a:ext cx="3424" cy="25171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C794403-9F99-403F-A680-A1FB61A28005}"/>
                </a:ext>
              </a:extLst>
            </p:cNvPr>
            <p:cNvCxnSpPr>
              <a:cxnSpLocks/>
            </p:cNvCxnSpPr>
            <p:nvPr/>
          </p:nvCxnSpPr>
          <p:spPr>
            <a:xfrm flipH="1">
              <a:off x="7860536" y="5649068"/>
              <a:ext cx="19915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58078BCD-3A91-4A42-9020-BBB72756D6AC}"/>
                </a:ext>
              </a:extLst>
            </p:cNvPr>
            <p:cNvCxnSpPr>
              <a:cxnSpLocks/>
            </p:cNvCxnSpPr>
            <p:nvPr/>
          </p:nvCxnSpPr>
          <p:spPr>
            <a:xfrm flipH="1">
              <a:off x="7765945" y="4486092"/>
              <a:ext cx="218075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2253F422-1AA9-4452-9A00-863D8BF0F50F}"/>
                </a:ext>
              </a:extLst>
            </p:cNvPr>
            <p:cNvSpPr/>
            <p:nvPr/>
          </p:nvSpPr>
          <p:spPr>
            <a:xfrm>
              <a:off x="9034583" y="4615232"/>
              <a:ext cx="344088" cy="442358"/>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400" b="1" dirty="0">
                <a:solidFill>
                  <a:schemeClr val="tx1"/>
                </a:solidFill>
              </a:endParaRPr>
            </a:p>
          </p:txBody>
        </p:sp>
        <p:sp>
          <p:nvSpPr>
            <p:cNvPr id="28" name="Rectangle 27">
              <a:extLst>
                <a:ext uri="{FF2B5EF4-FFF2-40B4-BE49-F238E27FC236}">
                  <a16:creationId xmlns:a16="http://schemas.microsoft.com/office/drawing/2014/main" xmlns="" id="{83DBCF09-3B3C-400B-B91E-3D3C2851125E}"/>
                </a:ext>
              </a:extLst>
            </p:cNvPr>
            <p:cNvSpPr/>
            <p:nvPr/>
          </p:nvSpPr>
          <p:spPr>
            <a:xfrm>
              <a:off x="8311843" y="5225321"/>
              <a:ext cx="295992" cy="361615"/>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400" b="1" dirty="0">
                <a:solidFill>
                  <a:schemeClr val="tx1"/>
                </a:solidFill>
              </a:endParaRPr>
            </a:p>
          </p:txBody>
        </p:sp>
        <p:sp>
          <p:nvSpPr>
            <p:cNvPr id="29" name="Rectangle 28">
              <a:extLst>
                <a:ext uri="{FF2B5EF4-FFF2-40B4-BE49-F238E27FC236}">
                  <a16:creationId xmlns:a16="http://schemas.microsoft.com/office/drawing/2014/main" xmlns="" id="{9E723F38-64EF-4FAE-BDFB-A7DFEF47BD70}"/>
                </a:ext>
              </a:extLst>
            </p:cNvPr>
            <p:cNvSpPr/>
            <p:nvPr/>
          </p:nvSpPr>
          <p:spPr>
            <a:xfrm rot="5400000">
              <a:off x="9180921" y="5567018"/>
              <a:ext cx="130320" cy="1641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31" name="Group 30">
            <a:extLst>
              <a:ext uri="{FF2B5EF4-FFF2-40B4-BE49-F238E27FC236}">
                <a16:creationId xmlns:a16="http://schemas.microsoft.com/office/drawing/2014/main" xmlns="" id="{EC54A81F-14FE-4388-9C44-C9A53DF39D1D}"/>
              </a:ext>
            </a:extLst>
          </p:cNvPr>
          <p:cNvGrpSpPr/>
          <p:nvPr/>
        </p:nvGrpSpPr>
        <p:grpSpPr>
          <a:xfrm>
            <a:off x="4253428" y="3033056"/>
            <a:ext cx="1541136" cy="1024161"/>
            <a:chOff x="3062177" y="1265274"/>
            <a:chExt cx="2105246" cy="1552354"/>
          </a:xfrm>
        </p:grpSpPr>
        <p:cxnSp>
          <p:nvCxnSpPr>
            <p:cNvPr id="32" name="Straight Connector 31">
              <a:extLst>
                <a:ext uri="{FF2B5EF4-FFF2-40B4-BE49-F238E27FC236}">
                  <a16:creationId xmlns:a16="http://schemas.microsoft.com/office/drawing/2014/main" xmlns="" id="{75632B41-21A8-4629-87D1-82C2AAF29A71}"/>
                </a:ext>
              </a:extLst>
            </p:cNvPr>
            <p:cNvCxnSpPr/>
            <p:nvPr/>
          </p:nvCxnSpPr>
          <p:spPr>
            <a:xfrm>
              <a:off x="4093535" y="1265274"/>
              <a:ext cx="0" cy="155235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30F50649-61E3-4906-9E5C-40E642CE063F}"/>
                </a:ext>
              </a:extLst>
            </p:cNvPr>
            <p:cNvCxnSpPr>
              <a:cxnSpLocks/>
            </p:cNvCxnSpPr>
            <p:nvPr/>
          </p:nvCxnSpPr>
          <p:spPr>
            <a:xfrm>
              <a:off x="3062177" y="1881963"/>
              <a:ext cx="21052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61E14006-5657-49EB-8CAC-E257BC062868}"/>
                </a:ext>
              </a:extLst>
            </p:cNvPr>
            <p:cNvSpPr/>
            <p:nvPr/>
          </p:nvSpPr>
          <p:spPr>
            <a:xfrm>
              <a:off x="3819747" y="2232871"/>
              <a:ext cx="547575" cy="5635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Rectangle 34">
              <a:extLst>
                <a:ext uri="{FF2B5EF4-FFF2-40B4-BE49-F238E27FC236}">
                  <a16:creationId xmlns:a16="http://schemas.microsoft.com/office/drawing/2014/main" xmlns="" id="{E8EA5FA5-4BCA-4F28-8FF6-BD799232E1FF}"/>
                </a:ext>
              </a:extLst>
            </p:cNvPr>
            <p:cNvSpPr/>
            <p:nvPr/>
          </p:nvSpPr>
          <p:spPr>
            <a:xfrm>
              <a:off x="3816560" y="2126546"/>
              <a:ext cx="45719" cy="116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35">
              <a:extLst>
                <a:ext uri="{FF2B5EF4-FFF2-40B4-BE49-F238E27FC236}">
                  <a16:creationId xmlns:a16="http://schemas.microsoft.com/office/drawing/2014/main" xmlns="" id="{F663160D-4138-4A4B-9526-EA72FBA07715}"/>
                </a:ext>
              </a:extLst>
            </p:cNvPr>
            <p:cNvSpPr/>
            <p:nvPr/>
          </p:nvSpPr>
          <p:spPr>
            <a:xfrm>
              <a:off x="4070674" y="2115913"/>
              <a:ext cx="45719" cy="116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36">
              <a:extLst>
                <a:ext uri="{FF2B5EF4-FFF2-40B4-BE49-F238E27FC236}">
                  <a16:creationId xmlns:a16="http://schemas.microsoft.com/office/drawing/2014/main" xmlns="" id="{85094912-9B2A-4444-A14E-6C3670FB8679}"/>
                </a:ext>
              </a:extLst>
            </p:cNvPr>
            <p:cNvSpPr/>
            <p:nvPr/>
          </p:nvSpPr>
          <p:spPr>
            <a:xfrm>
              <a:off x="4323198" y="2140755"/>
              <a:ext cx="45719" cy="116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38" name="Group 37">
            <a:extLst>
              <a:ext uri="{FF2B5EF4-FFF2-40B4-BE49-F238E27FC236}">
                <a16:creationId xmlns:a16="http://schemas.microsoft.com/office/drawing/2014/main" xmlns="" id="{3581F2AB-3D22-4CE1-9E3D-FB896CB63363}"/>
              </a:ext>
            </a:extLst>
          </p:cNvPr>
          <p:cNvGrpSpPr/>
          <p:nvPr/>
        </p:nvGrpSpPr>
        <p:grpSpPr>
          <a:xfrm>
            <a:off x="7891918" y="2787729"/>
            <a:ext cx="1498536" cy="1747311"/>
            <a:chOff x="4964168" y="3125972"/>
            <a:chExt cx="2172229" cy="3033844"/>
          </a:xfrm>
        </p:grpSpPr>
        <p:cxnSp>
          <p:nvCxnSpPr>
            <p:cNvPr id="39" name="Straight Connector 38">
              <a:extLst>
                <a:ext uri="{FF2B5EF4-FFF2-40B4-BE49-F238E27FC236}">
                  <a16:creationId xmlns:a16="http://schemas.microsoft.com/office/drawing/2014/main" xmlns="" id="{AA541278-94CE-4648-82AE-D5EF0BC9A115}"/>
                </a:ext>
              </a:extLst>
            </p:cNvPr>
            <p:cNvCxnSpPr>
              <a:cxnSpLocks/>
            </p:cNvCxnSpPr>
            <p:nvPr/>
          </p:nvCxnSpPr>
          <p:spPr>
            <a:xfrm>
              <a:off x="6348522" y="4607462"/>
              <a:ext cx="0" cy="155235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9F3EEBE2-7108-4BD4-A0D1-541D021C7CDE}"/>
                </a:ext>
              </a:extLst>
            </p:cNvPr>
            <p:cNvCxnSpPr>
              <a:cxnSpLocks/>
            </p:cNvCxnSpPr>
            <p:nvPr/>
          </p:nvCxnSpPr>
          <p:spPr>
            <a:xfrm>
              <a:off x="5820619" y="4607462"/>
              <a:ext cx="0" cy="155235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0A0FDB98-76DB-4D4D-B08E-32FA60F24EDA}"/>
                </a:ext>
              </a:extLst>
            </p:cNvPr>
            <p:cNvCxnSpPr>
              <a:cxnSpLocks/>
            </p:cNvCxnSpPr>
            <p:nvPr/>
          </p:nvCxnSpPr>
          <p:spPr>
            <a:xfrm>
              <a:off x="5043377" y="4607462"/>
              <a:ext cx="7772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5038D5C9-F10F-4F06-A42C-1921876F8B3D}"/>
                </a:ext>
              </a:extLst>
            </p:cNvPr>
            <p:cNvSpPr/>
            <p:nvPr/>
          </p:nvSpPr>
          <p:spPr>
            <a:xfrm>
              <a:off x="5800947" y="4958370"/>
              <a:ext cx="547575" cy="5635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a:extLst>
                <a:ext uri="{FF2B5EF4-FFF2-40B4-BE49-F238E27FC236}">
                  <a16:creationId xmlns:a16="http://schemas.microsoft.com/office/drawing/2014/main" xmlns="" id="{337AE5EA-1CC5-4C52-A818-7FCEDCCE1010}"/>
                </a:ext>
              </a:extLst>
            </p:cNvPr>
            <p:cNvSpPr/>
            <p:nvPr/>
          </p:nvSpPr>
          <p:spPr>
            <a:xfrm>
              <a:off x="5797760" y="4852045"/>
              <a:ext cx="45719" cy="116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4" name="Rectangle 43">
              <a:extLst>
                <a:ext uri="{FF2B5EF4-FFF2-40B4-BE49-F238E27FC236}">
                  <a16:creationId xmlns:a16="http://schemas.microsoft.com/office/drawing/2014/main" xmlns="" id="{35DBF977-9B16-4008-B52E-51E81FB6D558}"/>
                </a:ext>
              </a:extLst>
            </p:cNvPr>
            <p:cNvSpPr/>
            <p:nvPr/>
          </p:nvSpPr>
          <p:spPr>
            <a:xfrm>
              <a:off x="6051874" y="4841412"/>
              <a:ext cx="45719" cy="116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a:extLst>
                <a:ext uri="{FF2B5EF4-FFF2-40B4-BE49-F238E27FC236}">
                  <a16:creationId xmlns:a16="http://schemas.microsoft.com/office/drawing/2014/main" xmlns="" id="{693222CE-F145-4373-B322-94D854F0BE95}"/>
                </a:ext>
              </a:extLst>
            </p:cNvPr>
            <p:cNvSpPr/>
            <p:nvPr/>
          </p:nvSpPr>
          <p:spPr>
            <a:xfrm>
              <a:off x="6304398" y="4866254"/>
              <a:ext cx="45719" cy="1169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6" name="Straight Connector 45">
              <a:extLst>
                <a:ext uri="{FF2B5EF4-FFF2-40B4-BE49-F238E27FC236}">
                  <a16:creationId xmlns:a16="http://schemas.microsoft.com/office/drawing/2014/main" xmlns="" id="{326B4D27-7D82-4388-8156-77C04B5396CC}"/>
                </a:ext>
              </a:extLst>
            </p:cNvPr>
            <p:cNvCxnSpPr>
              <a:cxnSpLocks/>
            </p:cNvCxnSpPr>
            <p:nvPr/>
          </p:nvCxnSpPr>
          <p:spPr>
            <a:xfrm>
              <a:off x="4964168" y="4114820"/>
              <a:ext cx="8564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Flowchart: Terminator 46">
              <a:extLst>
                <a:ext uri="{FF2B5EF4-FFF2-40B4-BE49-F238E27FC236}">
                  <a16:creationId xmlns:a16="http://schemas.microsoft.com/office/drawing/2014/main" xmlns="" id="{79A5D498-675F-45BA-B876-0DF34CEF60CB}"/>
                </a:ext>
              </a:extLst>
            </p:cNvPr>
            <p:cNvSpPr/>
            <p:nvPr/>
          </p:nvSpPr>
          <p:spPr>
            <a:xfrm>
              <a:off x="5995174" y="4362880"/>
              <a:ext cx="134666" cy="1027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8" name="Straight Connector 47">
              <a:extLst>
                <a:ext uri="{FF2B5EF4-FFF2-40B4-BE49-F238E27FC236}">
                  <a16:creationId xmlns:a16="http://schemas.microsoft.com/office/drawing/2014/main" xmlns="" id="{35F74E66-C248-4163-B395-490282E3D02D}"/>
                </a:ext>
              </a:extLst>
            </p:cNvPr>
            <p:cNvCxnSpPr>
              <a:cxnSpLocks/>
            </p:cNvCxnSpPr>
            <p:nvPr/>
          </p:nvCxnSpPr>
          <p:spPr>
            <a:xfrm>
              <a:off x="6348522" y="4607462"/>
              <a:ext cx="77724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0860FB12-6245-4D49-8821-692EAB8744C4}"/>
                </a:ext>
              </a:extLst>
            </p:cNvPr>
            <p:cNvCxnSpPr>
              <a:cxnSpLocks/>
            </p:cNvCxnSpPr>
            <p:nvPr/>
          </p:nvCxnSpPr>
          <p:spPr>
            <a:xfrm>
              <a:off x="5797760" y="3125972"/>
              <a:ext cx="0" cy="9888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8789CA75-1129-4495-AC77-91DF55C86BD3}"/>
                </a:ext>
              </a:extLst>
            </p:cNvPr>
            <p:cNvCxnSpPr>
              <a:cxnSpLocks/>
            </p:cNvCxnSpPr>
            <p:nvPr/>
          </p:nvCxnSpPr>
          <p:spPr>
            <a:xfrm flipH="1">
              <a:off x="6335411" y="3173811"/>
              <a:ext cx="13111" cy="9410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4E4A28DD-350B-4310-AD1F-F600C8892024}"/>
                </a:ext>
              </a:extLst>
            </p:cNvPr>
            <p:cNvCxnSpPr>
              <a:cxnSpLocks/>
            </p:cNvCxnSpPr>
            <p:nvPr/>
          </p:nvCxnSpPr>
          <p:spPr>
            <a:xfrm>
              <a:off x="6359155" y="4093554"/>
              <a:ext cx="777242"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52" name="Рисунок 3">
            <a:extLst>
              <a:ext uri="{FF2B5EF4-FFF2-40B4-BE49-F238E27FC236}">
                <a16:creationId xmlns:a16="http://schemas.microsoft.com/office/drawing/2014/main" xmlns="" id="{BBFE1C91-D307-4FC9-A59A-D9AA7ACA936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25418" y="222001"/>
            <a:ext cx="1738564" cy="577596"/>
          </a:xfrm>
          <a:prstGeom prst="rect">
            <a:avLst/>
          </a:prstGeom>
        </p:spPr>
      </p:pic>
    </p:spTree>
    <p:extLst>
      <p:ext uri="{BB962C8B-B14F-4D97-AF65-F5344CB8AC3E}">
        <p14:creationId xmlns:p14="http://schemas.microsoft.com/office/powerpoint/2010/main" xmlns="" val="58983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8220" y="338328"/>
            <a:ext cx="10896154" cy="651182"/>
          </a:xfrm>
        </p:spPr>
        <p:txBody>
          <a:bodyPr>
            <a:normAutofit/>
          </a:bodyPr>
          <a:lstStyle/>
          <a:p>
            <a:r>
              <a:rPr lang="en-IN" sz="3600" dirty="0">
                <a:latin typeface="Calibri"/>
                <a:cs typeface="Calibri"/>
              </a:rPr>
              <a:t>System Design and Architecture</a:t>
            </a:r>
          </a:p>
        </p:txBody>
      </p:sp>
      <p:sp>
        <p:nvSpPr>
          <p:cNvPr id="11" name="Rectangle 10">
            <a:extLst>
              <a:ext uri="{FF2B5EF4-FFF2-40B4-BE49-F238E27FC236}">
                <a16:creationId xmlns:a16="http://schemas.microsoft.com/office/drawing/2014/main" xmlns=""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xmlns=""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sers\Vinay\Documents\HH-Study\DEIS\Project\images\project_setup_edited.png">
            <a:extLst>
              <a:ext uri="{FF2B5EF4-FFF2-40B4-BE49-F238E27FC236}">
                <a16:creationId xmlns:a16="http://schemas.microsoft.com/office/drawing/2014/main" xmlns="" id="{8B378F8F-6C80-4F86-8C02-FC25B99D865D}"/>
              </a:ext>
            </a:extLst>
          </p:cNvPr>
          <p:cNvPicPr>
            <a:picLocks noChangeAspect="1" noChangeArrowheads="1"/>
          </p:cNvPicPr>
          <p:nvPr/>
        </p:nvPicPr>
        <p:blipFill>
          <a:blip r:embed="rId3" cstate="print"/>
          <a:srcRect b="16038"/>
          <a:stretch>
            <a:fillRect/>
          </a:stretch>
        </p:blipFill>
        <p:spPr bwMode="auto">
          <a:xfrm>
            <a:off x="845315" y="2863202"/>
            <a:ext cx="4575360" cy="3050231"/>
          </a:xfrm>
          <a:prstGeom prst="rect">
            <a:avLst/>
          </a:prstGeom>
          <a:noFill/>
        </p:spPr>
      </p:pic>
      <p:sp>
        <p:nvSpPr>
          <p:cNvPr id="15" name="Rounded Rectangle 16">
            <a:extLst>
              <a:ext uri="{FF2B5EF4-FFF2-40B4-BE49-F238E27FC236}">
                <a16:creationId xmlns:a16="http://schemas.microsoft.com/office/drawing/2014/main" xmlns=""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automatically generated">
            <a:extLst>
              <a:ext uri="{FF2B5EF4-FFF2-40B4-BE49-F238E27FC236}">
                <a16:creationId xmlns:a16="http://schemas.microsoft.com/office/drawing/2014/main" xmlns="" id="{8F8924F7-6E9E-492C-9FA8-052DA5FB8B57}"/>
              </a:ext>
            </a:extLst>
          </p:cNvPr>
          <p:cNvPicPr>
            <a:picLocks noChangeAspect="1"/>
          </p:cNvPicPr>
          <p:nvPr/>
        </p:nvPicPr>
        <p:blipFill>
          <a:blip r:embed="rId4" cstate="print"/>
          <a:stretch>
            <a:fillRect/>
          </a:stretch>
        </p:blipFill>
        <p:spPr>
          <a:xfrm>
            <a:off x="6567191" y="2933324"/>
            <a:ext cx="4974336" cy="2909986"/>
          </a:xfrm>
          <a:prstGeom prst="rect">
            <a:avLst/>
          </a:prstGeom>
        </p:spPr>
      </p:pic>
      <p:sp>
        <p:nvSpPr>
          <p:cNvPr id="7" name="TextBox 6">
            <a:extLst>
              <a:ext uri="{FF2B5EF4-FFF2-40B4-BE49-F238E27FC236}">
                <a16:creationId xmlns:a16="http://schemas.microsoft.com/office/drawing/2014/main" xmlns="" id="{B141048A-E300-4FAD-B594-8672C9C81B18}"/>
              </a:ext>
            </a:extLst>
          </p:cNvPr>
          <p:cNvSpPr txBox="1"/>
          <p:nvPr/>
        </p:nvSpPr>
        <p:spPr>
          <a:xfrm>
            <a:off x="691376" y="2419815"/>
            <a:ext cx="52336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Basic Environmental Set-up </a:t>
            </a:r>
            <a:endParaRPr lang="en-US" dirty="0"/>
          </a:p>
        </p:txBody>
      </p:sp>
      <p:sp>
        <p:nvSpPr>
          <p:cNvPr id="12" name="TextBox 11">
            <a:extLst>
              <a:ext uri="{FF2B5EF4-FFF2-40B4-BE49-F238E27FC236}">
                <a16:creationId xmlns:a16="http://schemas.microsoft.com/office/drawing/2014/main" xmlns="" id="{6DA3E5CD-6B3B-4F83-B4BC-9DB6939997D2}"/>
              </a:ext>
            </a:extLst>
          </p:cNvPr>
          <p:cNvSpPr txBox="1"/>
          <p:nvPr/>
        </p:nvSpPr>
        <p:spPr>
          <a:xfrm>
            <a:off x="6257693" y="2419815"/>
            <a:ext cx="55774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t>Robot Architecture</a:t>
            </a:r>
            <a:endParaRPr lang="en-IN" dirty="0">
              <a:cs typeface="Calibri"/>
            </a:endParaRPr>
          </a:p>
        </p:txBody>
      </p:sp>
      <p:pic>
        <p:nvPicPr>
          <p:cNvPr id="10" name="Picture 9" descr="A close up of a sign&#10;&#10;Description automatically generated">
            <a:extLst>
              <a:ext uri="{FF2B5EF4-FFF2-40B4-BE49-F238E27FC236}">
                <a16:creationId xmlns:a16="http://schemas.microsoft.com/office/drawing/2014/main" xmlns="" id="{C5BF274B-1453-492B-B8DD-E1BB519100E4}"/>
              </a:ext>
            </a:extLst>
          </p:cNvPr>
          <p:cNvPicPr>
            <a:picLocks noChangeAspect="1"/>
          </p:cNvPicPr>
          <p:nvPr/>
        </p:nvPicPr>
        <p:blipFill>
          <a:blip r:embed="rId5" cstate="print"/>
          <a:stretch>
            <a:fillRect/>
          </a:stretch>
        </p:blipFill>
        <p:spPr>
          <a:xfrm>
            <a:off x="10381901" y="81195"/>
            <a:ext cx="1743075" cy="581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a:cs typeface="Calibri"/>
              </a:rPr>
              <a:t>System UML Diagram</a:t>
            </a:r>
          </a:p>
        </p:txBody>
      </p:sp>
      <p:sp>
        <p:nvSpPr>
          <p:cNvPr id="3" name="Content Placeholder 2"/>
          <p:cNvSpPr>
            <a:spLocks noGrp="1"/>
          </p:cNvSpPr>
          <p:nvPr>
            <p:ph idx="1"/>
          </p:nvPr>
        </p:nvSpPr>
        <p:spPr/>
        <p:txBody>
          <a:bodyPr/>
          <a:lstStyle/>
          <a:p>
            <a:pPr>
              <a:buNone/>
            </a:pPr>
            <a:endParaRPr lang="en-IN" dirty="0"/>
          </a:p>
        </p:txBody>
      </p:sp>
      <p:graphicFrame>
        <p:nvGraphicFramePr>
          <p:cNvPr id="4" name="Diagram 3"/>
          <p:cNvGraphicFramePr/>
          <p:nvPr/>
        </p:nvGraphicFramePr>
        <p:xfrm>
          <a:off x="1828800" y="457200"/>
          <a:ext cx="8534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5" name="Picture 104" descr="A close up of a sign&#10;&#10;Description automatically generated">
            <a:extLst>
              <a:ext uri="{FF2B5EF4-FFF2-40B4-BE49-F238E27FC236}">
                <a16:creationId xmlns:a16="http://schemas.microsoft.com/office/drawing/2014/main" xmlns="" id="{51ACE92F-EB06-4E49-B5FE-7F3782250F3C}"/>
              </a:ext>
            </a:extLst>
          </p:cNvPr>
          <p:cNvPicPr>
            <a:picLocks noChangeAspect="1"/>
          </p:cNvPicPr>
          <p:nvPr/>
        </p:nvPicPr>
        <p:blipFill>
          <a:blip r:embed="rId7" cstate="print"/>
          <a:stretch>
            <a:fillRect/>
          </a:stretch>
        </p:blipFill>
        <p:spPr>
          <a:xfrm>
            <a:off x="10381901" y="90488"/>
            <a:ext cx="1743075" cy="581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xmlns="" id="{36D2124E-C47D-4F5C-B1B1-2A1D6CEC9739}"/>
              </a:ext>
            </a:extLst>
          </p:cNvPr>
          <p:cNvGrpSpPr/>
          <p:nvPr/>
        </p:nvGrpSpPr>
        <p:grpSpPr>
          <a:xfrm>
            <a:off x="6796710" y="397343"/>
            <a:ext cx="5088143" cy="5722468"/>
            <a:chOff x="6354927" y="530907"/>
            <a:chExt cx="5088143" cy="5722468"/>
          </a:xfrm>
        </p:grpSpPr>
        <p:sp>
          <p:nvSpPr>
            <p:cNvPr id="4" name="Rectangle 3">
              <a:extLst>
                <a:ext uri="{FF2B5EF4-FFF2-40B4-BE49-F238E27FC236}">
                  <a16:creationId xmlns:a16="http://schemas.microsoft.com/office/drawing/2014/main" xmlns="" id="{E89FE634-12CF-4A9A-B113-AFC971DA371A}"/>
                </a:ext>
              </a:extLst>
            </p:cNvPr>
            <p:cNvSpPr/>
            <p:nvPr/>
          </p:nvSpPr>
          <p:spPr>
            <a:xfrm>
              <a:off x="7419736" y="530907"/>
              <a:ext cx="1088253" cy="614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1400" b="1" dirty="0">
                <a:solidFill>
                  <a:schemeClr val="tx1"/>
                </a:solidFill>
              </a:endParaRPr>
            </a:p>
          </p:txBody>
        </p:sp>
        <p:sp>
          <p:nvSpPr>
            <p:cNvPr id="5" name="Rectangle 4">
              <a:extLst>
                <a:ext uri="{FF2B5EF4-FFF2-40B4-BE49-F238E27FC236}">
                  <a16:creationId xmlns:a16="http://schemas.microsoft.com/office/drawing/2014/main" xmlns="" id="{B03B5651-11E4-4B64-B937-72BC59377C31}"/>
                </a:ext>
              </a:extLst>
            </p:cNvPr>
            <p:cNvSpPr/>
            <p:nvPr/>
          </p:nvSpPr>
          <p:spPr>
            <a:xfrm>
              <a:off x="9076483" y="1620315"/>
              <a:ext cx="1283845" cy="349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1400" b="1" dirty="0">
                  <a:solidFill>
                    <a:schemeClr val="tx1"/>
                  </a:solidFill>
                </a:rPr>
                <a:t>no</a:t>
              </a:r>
            </a:p>
          </p:txBody>
        </p:sp>
        <p:sp>
          <p:nvSpPr>
            <p:cNvPr id="6" name="Diamond 5">
              <a:extLst>
                <a:ext uri="{FF2B5EF4-FFF2-40B4-BE49-F238E27FC236}">
                  <a16:creationId xmlns:a16="http://schemas.microsoft.com/office/drawing/2014/main" xmlns="" id="{3A6E6236-84C5-40E5-98D1-C6E36822856E}"/>
                </a:ext>
              </a:extLst>
            </p:cNvPr>
            <p:cNvSpPr/>
            <p:nvPr/>
          </p:nvSpPr>
          <p:spPr>
            <a:xfrm>
              <a:off x="6354927" y="1465856"/>
              <a:ext cx="3179132" cy="99682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rPr>
                <a:t>I</a:t>
              </a:r>
              <a:r>
                <a:rPr lang="sv-SE" sz="1400" b="1" dirty="0">
                  <a:solidFill>
                    <a:schemeClr val="tx1"/>
                  </a:solidFill>
                </a:rPr>
                <a:t>s </a:t>
              </a:r>
              <a:r>
                <a:rPr lang="sv-SE" sz="1400" b="1" dirty="0" err="1">
                  <a:solidFill>
                    <a:schemeClr val="tx1"/>
                  </a:solidFill>
                </a:rPr>
                <a:t>obstacle</a:t>
              </a:r>
              <a:r>
                <a:rPr lang="sv-SE" sz="1400" b="1" dirty="0">
                  <a:solidFill>
                    <a:schemeClr val="tx1"/>
                  </a:solidFill>
                </a:rPr>
                <a:t> </a:t>
              </a:r>
              <a:r>
                <a:rPr lang="sv-SE" sz="1400" b="1" dirty="0" err="1">
                  <a:solidFill>
                    <a:schemeClr val="tx1"/>
                  </a:solidFill>
                </a:rPr>
                <a:t>detected</a:t>
              </a:r>
              <a:r>
                <a:rPr lang="sv-SE" sz="1400" b="1" dirty="0">
                  <a:solidFill>
                    <a:schemeClr val="tx1"/>
                  </a:solidFill>
                </a:rPr>
                <a:t> in a short </a:t>
              </a:r>
              <a:r>
                <a:rPr lang="sv-SE" sz="1400" b="1" dirty="0" err="1">
                  <a:solidFill>
                    <a:schemeClr val="tx1"/>
                  </a:solidFill>
                </a:rPr>
                <a:t>distance</a:t>
              </a:r>
              <a:r>
                <a:rPr lang="sv-SE" sz="1400" b="1" dirty="0">
                  <a:solidFill>
                    <a:schemeClr val="tx1"/>
                  </a:solidFill>
                </a:rPr>
                <a:t>?</a:t>
              </a:r>
            </a:p>
          </p:txBody>
        </p:sp>
        <p:cxnSp>
          <p:nvCxnSpPr>
            <p:cNvPr id="8" name="直線矢印コネクタ 20">
              <a:extLst>
                <a:ext uri="{FF2B5EF4-FFF2-40B4-BE49-F238E27FC236}">
                  <a16:creationId xmlns:a16="http://schemas.microsoft.com/office/drawing/2014/main" xmlns="" id="{03467A9C-99D2-4C44-9165-6C0BABA3CC12}"/>
                </a:ext>
              </a:extLst>
            </p:cNvPr>
            <p:cNvCxnSpPr>
              <a:cxnSpLocks/>
              <a:stCxn id="4" idx="2"/>
              <a:endCxn id="6" idx="0"/>
            </p:cNvCxnSpPr>
            <p:nvPr/>
          </p:nvCxnSpPr>
          <p:spPr>
            <a:xfrm flipH="1">
              <a:off x="7944493" y="1145050"/>
              <a:ext cx="19370" cy="32080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21">
              <a:extLst>
                <a:ext uri="{FF2B5EF4-FFF2-40B4-BE49-F238E27FC236}">
                  <a16:creationId xmlns:a16="http://schemas.microsoft.com/office/drawing/2014/main" xmlns="" id="{F3A339B8-FC0F-4F31-AC82-11C98581FD27}"/>
                </a:ext>
              </a:extLst>
            </p:cNvPr>
            <p:cNvCxnSpPr>
              <a:cxnSpLocks/>
              <a:stCxn id="6" idx="2"/>
            </p:cNvCxnSpPr>
            <p:nvPr/>
          </p:nvCxnSpPr>
          <p:spPr>
            <a:xfrm flipH="1">
              <a:off x="7932659" y="2462681"/>
              <a:ext cx="11834" cy="5717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23">
              <a:extLst>
                <a:ext uri="{FF2B5EF4-FFF2-40B4-BE49-F238E27FC236}">
                  <a16:creationId xmlns:a16="http://schemas.microsoft.com/office/drawing/2014/main" xmlns="" id="{E7BCC742-C632-4DB7-B12B-CB036D9DEC45}"/>
                </a:ext>
              </a:extLst>
            </p:cNvPr>
            <p:cNvCxnSpPr>
              <a:cxnSpLocks/>
            </p:cNvCxnSpPr>
            <p:nvPr/>
          </p:nvCxnSpPr>
          <p:spPr>
            <a:xfrm flipH="1" flipV="1">
              <a:off x="8520175" y="795389"/>
              <a:ext cx="1556937" cy="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9E7EBA08-B8DE-40C6-A1F8-944095EBB652}"/>
                </a:ext>
              </a:extLst>
            </p:cNvPr>
            <p:cNvSpPr/>
            <p:nvPr/>
          </p:nvSpPr>
          <p:spPr>
            <a:xfrm>
              <a:off x="7767087" y="2538676"/>
              <a:ext cx="1283845" cy="349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1400" b="1" dirty="0">
                  <a:solidFill>
                    <a:schemeClr val="tx1"/>
                  </a:solidFill>
                </a:rPr>
                <a:t>yes</a:t>
              </a:r>
            </a:p>
          </p:txBody>
        </p:sp>
        <p:cxnSp>
          <p:nvCxnSpPr>
            <p:cNvPr id="12" name="Straight Connector 11">
              <a:extLst>
                <a:ext uri="{FF2B5EF4-FFF2-40B4-BE49-F238E27FC236}">
                  <a16:creationId xmlns:a16="http://schemas.microsoft.com/office/drawing/2014/main" xmlns="" id="{61D8D4AB-406C-409A-B23C-608C3B1E21D7}"/>
                </a:ext>
              </a:extLst>
            </p:cNvPr>
            <p:cNvCxnSpPr>
              <a:cxnSpLocks/>
              <a:stCxn id="6" idx="3"/>
            </p:cNvCxnSpPr>
            <p:nvPr/>
          </p:nvCxnSpPr>
          <p:spPr>
            <a:xfrm>
              <a:off x="9534059" y="1964269"/>
              <a:ext cx="534488" cy="106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EAF5552-C441-429B-85D0-9242EF33317D}"/>
                </a:ext>
              </a:extLst>
            </p:cNvPr>
            <p:cNvCxnSpPr>
              <a:cxnSpLocks/>
            </p:cNvCxnSpPr>
            <p:nvPr/>
          </p:nvCxnSpPr>
          <p:spPr>
            <a:xfrm>
              <a:off x="10068547" y="795389"/>
              <a:ext cx="0" cy="1168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xmlns="" id="{372D2953-1B6D-4F5A-A854-8CC3D0DE9190}"/>
                </a:ext>
              </a:extLst>
            </p:cNvPr>
            <p:cNvSpPr/>
            <p:nvPr/>
          </p:nvSpPr>
          <p:spPr>
            <a:xfrm>
              <a:off x="6708818" y="3021326"/>
              <a:ext cx="2412316" cy="91781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rPr>
                <a:t>Is there other lane to take?</a:t>
              </a:r>
              <a:endParaRPr lang="sv-SE" sz="1400" b="1" dirty="0">
                <a:solidFill>
                  <a:schemeClr val="tx1"/>
                </a:solidFill>
              </a:endParaRPr>
            </a:p>
          </p:txBody>
        </p:sp>
        <p:cxnSp>
          <p:nvCxnSpPr>
            <p:cNvPr id="15" name="直線矢印コネクタ 21">
              <a:extLst>
                <a:ext uri="{FF2B5EF4-FFF2-40B4-BE49-F238E27FC236}">
                  <a16:creationId xmlns:a16="http://schemas.microsoft.com/office/drawing/2014/main" xmlns="" id="{D64BC7C6-F335-4BAF-891C-D561AC9399B7}"/>
                </a:ext>
              </a:extLst>
            </p:cNvPr>
            <p:cNvCxnSpPr>
              <a:cxnSpLocks/>
              <a:stCxn id="14" idx="2"/>
              <a:endCxn id="20" idx="0"/>
            </p:cNvCxnSpPr>
            <p:nvPr/>
          </p:nvCxnSpPr>
          <p:spPr>
            <a:xfrm>
              <a:off x="7914976" y="3939138"/>
              <a:ext cx="17683" cy="48700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BF9C3220-19EE-43A2-8F76-7D7AD107BF27}"/>
                </a:ext>
              </a:extLst>
            </p:cNvPr>
            <p:cNvCxnSpPr/>
            <p:nvPr/>
          </p:nvCxnSpPr>
          <p:spPr>
            <a:xfrm>
              <a:off x="9121134" y="3476940"/>
              <a:ext cx="893822"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D52FB21F-5C9C-4CBB-A746-88AB28E0511B}"/>
                </a:ext>
              </a:extLst>
            </p:cNvPr>
            <p:cNvSpPr/>
            <p:nvPr/>
          </p:nvSpPr>
          <p:spPr>
            <a:xfrm>
              <a:off x="7767088" y="4045453"/>
              <a:ext cx="1283845" cy="349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1400" b="1" dirty="0">
                  <a:solidFill>
                    <a:schemeClr val="tx1"/>
                  </a:solidFill>
                </a:rPr>
                <a:t>yes</a:t>
              </a:r>
            </a:p>
          </p:txBody>
        </p:sp>
        <p:sp>
          <p:nvSpPr>
            <p:cNvPr id="18" name="Rectangle 17">
              <a:extLst>
                <a:ext uri="{FF2B5EF4-FFF2-40B4-BE49-F238E27FC236}">
                  <a16:creationId xmlns:a16="http://schemas.microsoft.com/office/drawing/2014/main" xmlns="" id="{FEFF7087-ED5D-455D-8900-61F64E273E37}"/>
                </a:ext>
              </a:extLst>
            </p:cNvPr>
            <p:cNvSpPr/>
            <p:nvPr/>
          </p:nvSpPr>
          <p:spPr>
            <a:xfrm>
              <a:off x="10002910" y="3103425"/>
              <a:ext cx="1440160" cy="7178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1400" b="1" dirty="0">
                <a:solidFill>
                  <a:schemeClr val="tx1"/>
                </a:solidFill>
              </a:endParaRPr>
            </a:p>
          </p:txBody>
        </p:sp>
        <p:sp>
          <p:nvSpPr>
            <p:cNvPr id="19" name="TextBox 18">
              <a:extLst>
                <a:ext uri="{FF2B5EF4-FFF2-40B4-BE49-F238E27FC236}">
                  <a16:creationId xmlns:a16="http://schemas.microsoft.com/office/drawing/2014/main" xmlns="" id="{3F703A72-8821-49BD-A8AB-9FF37CF19DFD}"/>
                </a:ext>
              </a:extLst>
            </p:cNvPr>
            <p:cNvSpPr txBox="1"/>
            <p:nvPr/>
          </p:nvSpPr>
          <p:spPr>
            <a:xfrm>
              <a:off x="10501672" y="3261925"/>
              <a:ext cx="522772" cy="307777"/>
            </a:xfrm>
            <a:prstGeom prst="rect">
              <a:avLst/>
            </a:prstGeom>
            <a:noFill/>
          </p:spPr>
          <p:txBody>
            <a:bodyPr wrap="none" rtlCol="0">
              <a:spAutoFit/>
            </a:bodyPr>
            <a:lstStyle>
              <a:defPPr>
                <a:defRPr lang="sv-SE"/>
              </a:defPPr>
            </a:lstStyle>
            <a:p>
              <a:r>
                <a:rPr lang="en-US" sz="1400" b="1" dirty="0"/>
                <a:t>Stop</a:t>
              </a:r>
              <a:endParaRPr lang="sv-SE" sz="1400" b="1" dirty="0"/>
            </a:p>
          </p:txBody>
        </p:sp>
        <p:sp>
          <p:nvSpPr>
            <p:cNvPr id="20" name="Diamond 19">
              <a:extLst>
                <a:ext uri="{FF2B5EF4-FFF2-40B4-BE49-F238E27FC236}">
                  <a16:creationId xmlns:a16="http://schemas.microsoft.com/office/drawing/2014/main" xmlns="" id="{0E3ABE73-10F8-40FD-A347-4638BDC93A86}"/>
                </a:ext>
              </a:extLst>
            </p:cNvPr>
            <p:cNvSpPr/>
            <p:nvPr/>
          </p:nvSpPr>
          <p:spPr>
            <a:xfrm>
              <a:off x="7009100" y="4426145"/>
              <a:ext cx="1847117" cy="71788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rPr>
                <a:t>Is it free?</a:t>
              </a:r>
              <a:endParaRPr lang="sv-SE" sz="1400" b="1" dirty="0">
                <a:solidFill>
                  <a:schemeClr val="tx1"/>
                </a:solidFill>
              </a:endParaRPr>
            </a:p>
          </p:txBody>
        </p:sp>
        <p:cxnSp>
          <p:nvCxnSpPr>
            <p:cNvPr id="21" name="直線矢印コネクタ 21">
              <a:extLst>
                <a:ext uri="{FF2B5EF4-FFF2-40B4-BE49-F238E27FC236}">
                  <a16:creationId xmlns:a16="http://schemas.microsoft.com/office/drawing/2014/main" xmlns="" id="{C1F3086C-6015-42B4-B1D4-B693B7D4B9DB}"/>
                </a:ext>
              </a:extLst>
            </p:cNvPr>
            <p:cNvCxnSpPr/>
            <p:nvPr/>
          </p:nvCxnSpPr>
          <p:spPr>
            <a:xfrm>
              <a:off x="7933061" y="5115222"/>
              <a:ext cx="0" cy="4341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FE3A80B2-FDB8-4BF6-8E1C-88A7B1665FC2}"/>
                </a:ext>
              </a:extLst>
            </p:cNvPr>
            <p:cNvCxnSpPr/>
            <p:nvPr/>
          </p:nvCxnSpPr>
          <p:spPr>
            <a:xfrm>
              <a:off x="8770611" y="4792884"/>
              <a:ext cx="893822"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8853E2CC-FBA1-41FC-94B1-6936C7A1BC81}"/>
                </a:ext>
              </a:extLst>
            </p:cNvPr>
            <p:cNvSpPr/>
            <p:nvPr/>
          </p:nvSpPr>
          <p:spPr>
            <a:xfrm>
              <a:off x="9664433" y="4478013"/>
              <a:ext cx="1440160" cy="7178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1400" b="1" dirty="0">
                <a:solidFill>
                  <a:schemeClr val="tx1"/>
                </a:solidFill>
              </a:endParaRPr>
            </a:p>
          </p:txBody>
        </p:sp>
        <p:sp>
          <p:nvSpPr>
            <p:cNvPr id="24" name="Rectangle 23">
              <a:extLst>
                <a:ext uri="{FF2B5EF4-FFF2-40B4-BE49-F238E27FC236}">
                  <a16:creationId xmlns:a16="http://schemas.microsoft.com/office/drawing/2014/main" xmlns="" id="{68240418-DBCD-498B-95CB-DA1002C41F48}"/>
                </a:ext>
              </a:extLst>
            </p:cNvPr>
            <p:cNvSpPr/>
            <p:nvPr/>
          </p:nvSpPr>
          <p:spPr>
            <a:xfrm>
              <a:off x="7500857" y="5195894"/>
              <a:ext cx="1283845" cy="349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1400" b="1" dirty="0">
                  <a:solidFill>
                    <a:schemeClr val="tx1"/>
                  </a:solidFill>
                </a:rPr>
                <a:t>yes</a:t>
              </a:r>
            </a:p>
          </p:txBody>
        </p:sp>
        <p:sp>
          <p:nvSpPr>
            <p:cNvPr id="25" name="Rectangle 24">
              <a:extLst>
                <a:ext uri="{FF2B5EF4-FFF2-40B4-BE49-F238E27FC236}">
                  <a16:creationId xmlns:a16="http://schemas.microsoft.com/office/drawing/2014/main" xmlns="" id="{F6A93041-AC5C-4F99-A2D6-E624F012825E}"/>
                </a:ext>
              </a:extLst>
            </p:cNvPr>
            <p:cNvSpPr/>
            <p:nvPr/>
          </p:nvSpPr>
          <p:spPr>
            <a:xfrm>
              <a:off x="7166737" y="5535494"/>
              <a:ext cx="1440160" cy="7178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sz="1400" b="1" dirty="0">
                <a:solidFill>
                  <a:schemeClr val="tx1"/>
                </a:solidFill>
              </a:endParaRPr>
            </a:p>
          </p:txBody>
        </p:sp>
        <p:sp>
          <p:nvSpPr>
            <p:cNvPr id="26" name="Rectangle 25">
              <a:extLst>
                <a:ext uri="{FF2B5EF4-FFF2-40B4-BE49-F238E27FC236}">
                  <a16:creationId xmlns:a16="http://schemas.microsoft.com/office/drawing/2014/main" xmlns="" id="{DC1D16E0-B409-464F-BE25-435A27983831}"/>
                </a:ext>
              </a:extLst>
            </p:cNvPr>
            <p:cNvSpPr/>
            <p:nvPr/>
          </p:nvSpPr>
          <p:spPr>
            <a:xfrm>
              <a:off x="7371387" y="5761307"/>
              <a:ext cx="1048364" cy="307777"/>
            </a:xfrm>
            <a:prstGeom prst="rect">
              <a:avLst/>
            </a:prstGeom>
          </p:spPr>
          <p:txBody>
            <a:bodyPr wrap="none">
              <a:spAutoFit/>
            </a:bodyPr>
            <a:lstStyle/>
            <a:p>
              <a:pPr algn="ctr"/>
              <a:r>
                <a:rPr lang="en-US" sz="1400" b="1" dirty="0">
                  <a:solidFill>
                    <a:schemeClr val="tx1"/>
                  </a:solidFill>
                </a:rPr>
                <a:t>Change line</a:t>
              </a:r>
              <a:endParaRPr lang="sv-SE" sz="1400" b="1" dirty="0">
                <a:solidFill>
                  <a:schemeClr val="tx1"/>
                </a:solidFill>
              </a:endParaRPr>
            </a:p>
          </p:txBody>
        </p:sp>
        <p:sp>
          <p:nvSpPr>
            <p:cNvPr id="27" name="Rectangle 26">
              <a:extLst>
                <a:ext uri="{FF2B5EF4-FFF2-40B4-BE49-F238E27FC236}">
                  <a16:creationId xmlns:a16="http://schemas.microsoft.com/office/drawing/2014/main" xmlns="" id="{43494D8D-A8C2-49AA-A8D0-3A3E67A31D88}"/>
                </a:ext>
              </a:extLst>
            </p:cNvPr>
            <p:cNvSpPr/>
            <p:nvPr/>
          </p:nvSpPr>
          <p:spPr>
            <a:xfrm>
              <a:off x="8877425" y="3079417"/>
              <a:ext cx="1283845" cy="349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1400" b="1" dirty="0">
                  <a:solidFill>
                    <a:schemeClr val="tx1"/>
                  </a:solidFill>
                </a:rPr>
                <a:t>no</a:t>
              </a:r>
            </a:p>
          </p:txBody>
        </p:sp>
        <p:sp>
          <p:nvSpPr>
            <p:cNvPr id="28" name="Rectangle 27">
              <a:extLst>
                <a:ext uri="{FF2B5EF4-FFF2-40B4-BE49-F238E27FC236}">
                  <a16:creationId xmlns:a16="http://schemas.microsoft.com/office/drawing/2014/main" xmlns="" id="{640AFEAD-443B-4CD1-B6EA-08B978234A63}"/>
                </a:ext>
              </a:extLst>
            </p:cNvPr>
            <p:cNvSpPr/>
            <p:nvPr/>
          </p:nvSpPr>
          <p:spPr>
            <a:xfrm>
              <a:off x="8575599" y="4451506"/>
              <a:ext cx="1283845" cy="349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sv-SE" sz="1400" b="1" dirty="0">
                  <a:solidFill>
                    <a:schemeClr val="tx1"/>
                  </a:solidFill>
                </a:rPr>
                <a:t>no</a:t>
              </a:r>
            </a:p>
          </p:txBody>
        </p:sp>
        <p:sp>
          <p:nvSpPr>
            <p:cNvPr id="29" name="TextBox 28">
              <a:extLst>
                <a:ext uri="{FF2B5EF4-FFF2-40B4-BE49-F238E27FC236}">
                  <a16:creationId xmlns:a16="http://schemas.microsoft.com/office/drawing/2014/main" xmlns="" id="{78A5FE37-DBA4-4289-9EED-4A2A2FEED4E8}"/>
                </a:ext>
              </a:extLst>
            </p:cNvPr>
            <p:cNvSpPr txBox="1"/>
            <p:nvPr/>
          </p:nvSpPr>
          <p:spPr>
            <a:xfrm>
              <a:off x="10134957" y="4683064"/>
              <a:ext cx="717539" cy="307777"/>
            </a:xfrm>
            <a:prstGeom prst="rect">
              <a:avLst/>
            </a:prstGeom>
            <a:noFill/>
          </p:spPr>
          <p:txBody>
            <a:bodyPr wrap="square" rtlCol="0">
              <a:spAutoFit/>
            </a:bodyPr>
            <a:lstStyle>
              <a:defPPr>
                <a:defRPr lang="sv-SE"/>
              </a:defPPr>
            </a:lstStyle>
            <a:p>
              <a:r>
                <a:rPr lang="en-US" sz="1400" b="1" dirty="0"/>
                <a:t>Stop</a:t>
              </a:r>
              <a:endParaRPr lang="sv-SE" sz="1400" b="1" dirty="0"/>
            </a:p>
          </p:txBody>
        </p:sp>
        <p:sp>
          <p:nvSpPr>
            <p:cNvPr id="31" name="TextBox 30">
              <a:extLst>
                <a:ext uri="{FF2B5EF4-FFF2-40B4-BE49-F238E27FC236}">
                  <a16:creationId xmlns:a16="http://schemas.microsoft.com/office/drawing/2014/main" xmlns="" id="{744C53B5-55FF-4A74-BB8D-9AEF41E97F00}"/>
                </a:ext>
              </a:extLst>
            </p:cNvPr>
            <p:cNvSpPr txBox="1"/>
            <p:nvPr/>
          </p:nvSpPr>
          <p:spPr>
            <a:xfrm>
              <a:off x="7382127" y="678590"/>
              <a:ext cx="1026884" cy="307777"/>
            </a:xfrm>
            <a:prstGeom prst="rect">
              <a:avLst/>
            </a:prstGeom>
            <a:noFill/>
          </p:spPr>
          <p:txBody>
            <a:bodyPr wrap="none" rtlCol="0">
              <a:spAutoFit/>
            </a:bodyPr>
            <a:lstStyle>
              <a:defPPr>
                <a:defRPr lang="sv-SE"/>
              </a:defPPr>
            </a:lstStyle>
            <a:p>
              <a:r>
                <a:rPr lang="en-US" sz="1400" b="1" dirty="0"/>
                <a:t>Go forward</a:t>
              </a:r>
              <a:endParaRPr lang="sv-SE" sz="1400" b="1" dirty="0"/>
            </a:p>
          </p:txBody>
        </p:sp>
      </p:grpSp>
      <p:sp>
        <p:nvSpPr>
          <p:cNvPr id="61" name="TextBox 60">
            <a:extLst>
              <a:ext uri="{FF2B5EF4-FFF2-40B4-BE49-F238E27FC236}">
                <a16:creationId xmlns:a16="http://schemas.microsoft.com/office/drawing/2014/main" xmlns="" id="{3138E6F5-692E-4707-B099-A47D3DF1E800}"/>
              </a:ext>
            </a:extLst>
          </p:cNvPr>
          <p:cNvSpPr txBox="1"/>
          <p:nvPr/>
        </p:nvSpPr>
        <p:spPr>
          <a:xfrm>
            <a:off x="8584562" y="6366945"/>
            <a:ext cx="2584682" cy="369332"/>
          </a:xfrm>
          <a:prstGeom prst="rect">
            <a:avLst/>
          </a:prstGeom>
          <a:noFill/>
        </p:spPr>
        <p:txBody>
          <a:bodyPr wrap="none" rtlCol="0">
            <a:spAutoFit/>
          </a:bodyPr>
          <a:lstStyle/>
          <a:p>
            <a:r>
              <a:rPr lang="en-US" b="1" dirty="0"/>
              <a:t>Static obstacle avoidance</a:t>
            </a:r>
            <a:endParaRPr lang="sv-SE" b="1" dirty="0"/>
          </a:p>
        </p:txBody>
      </p:sp>
      <p:sp>
        <p:nvSpPr>
          <p:cNvPr id="63" name="Rectangle 62">
            <a:extLst>
              <a:ext uri="{FF2B5EF4-FFF2-40B4-BE49-F238E27FC236}">
                <a16:creationId xmlns:a16="http://schemas.microsoft.com/office/drawing/2014/main" xmlns="" id="{4CB3E154-C54D-4CBD-83EA-986205D46B02}"/>
              </a:ext>
            </a:extLst>
          </p:cNvPr>
          <p:cNvSpPr/>
          <p:nvPr/>
        </p:nvSpPr>
        <p:spPr>
          <a:xfrm>
            <a:off x="416331" y="827596"/>
            <a:ext cx="6292486" cy="3155031"/>
          </a:xfrm>
          <a:prstGeom prst="rect">
            <a:avLst/>
          </a:prstGeom>
        </p:spPr>
        <p:txBody>
          <a:bodyPr wrap="square" lIns="91440" tIns="45720" rIns="91440" bIns="45720" anchor="t">
            <a:spAutoFit/>
          </a:bodyPr>
          <a:lstStyle/>
          <a:p>
            <a:pPr>
              <a:lnSpc>
                <a:spcPct val="107000"/>
              </a:lnSpc>
              <a:spcAft>
                <a:spcPts val="800"/>
              </a:spcAft>
            </a:pPr>
            <a:r>
              <a:rPr lang="en-US" i="1" dirty="0">
                <a:solidFill>
                  <a:srgbClr val="000000"/>
                </a:solidFill>
                <a:latin typeface="Calibri"/>
                <a:ea typeface="Calibri" panose="020F0502020204030204" pitchFamily="34" charset="0"/>
                <a:cs typeface="Times New Roman"/>
              </a:rPr>
              <a:t>Avoid static obstacles </a:t>
            </a:r>
            <a:r>
              <a:rPr lang="en-US" dirty="0">
                <a:solidFill>
                  <a:srgbClr val="000000"/>
                </a:solidFill>
                <a:latin typeface="Calibri"/>
                <a:ea typeface="Calibri" panose="020F0502020204030204" pitchFamily="34" charset="0"/>
                <a:cs typeface="Times New Roman"/>
              </a:rPr>
              <a:t>– stop or change the line if possible (permission from the server/using side sensors)</a:t>
            </a:r>
            <a:endParaRPr lang="sv-SE" sz="1400">
              <a:effectLst/>
              <a:latin typeface="Calibri"/>
              <a:ea typeface="Calibri" panose="020F0502020204030204" pitchFamily="34" charset="0"/>
              <a:cs typeface="Times New Roman"/>
            </a:endParaRPr>
          </a:p>
          <a:p>
            <a:pPr>
              <a:lnSpc>
                <a:spcPct val="107000"/>
              </a:lnSpc>
              <a:spcAft>
                <a:spcPts val="800"/>
              </a:spcAft>
            </a:pPr>
            <a:r>
              <a:rPr lang="en-US" i="1" dirty="0">
                <a:solidFill>
                  <a:srgbClr val="000000"/>
                </a:solidFill>
                <a:latin typeface="Calibri"/>
                <a:ea typeface="Calibri" panose="020F0502020204030204" pitchFamily="34" charset="0"/>
                <a:cs typeface="Times New Roman"/>
              </a:rPr>
              <a:t>Avoid moving obstacles</a:t>
            </a:r>
            <a:r>
              <a:rPr lang="en-US" dirty="0">
                <a:solidFill>
                  <a:srgbClr val="000000"/>
                </a:solidFill>
                <a:latin typeface="Calibri"/>
                <a:ea typeface="Calibri" panose="020F0502020204030204" pitchFamily="34" charset="0"/>
                <a:cs typeface="Times New Roman"/>
              </a:rPr>
              <a:t> – </a:t>
            </a:r>
            <a:endParaRPr lang="sv-SE"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Calibri"/>
                <a:ea typeface="Calibri" panose="020F0502020204030204" pitchFamily="34" charset="0"/>
                <a:cs typeface="Times New Roman"/>
              </a:rPr>
              <a:t>accelerate or decelerate, stop, change lines or go to the side of the road (permission from the server) to avoid crash or give way to priority vehicle which is coming from behind or in an intersection;</a:t>
            </a:r>
            <a:endParaRPr lang="sv-SE" sz="1400">
              <a:effectLst/>
              <a:latin typeface="Calibri"/>
              <a:ea typeface="Calibri" panose="020F0502020204030204" pitchFamily="34" charset="0"/>
              <a:cs typeface="Times New Roman"/>
            </a:endParaRPr>
          </a:p>
          <a:p>
            <a:pPr>
              <a:lnSpc>
                <a:spcPct val="107000"/>
              </a:lnSpc>
              <a:spcAft>
                <a:spcPts val="800"/>
              </a:spcAft>
            </a:pPr>
            <a:r>
              <a:rPr lang="en-US" i="1" dirty="0">
                <a:solidFill>
                  <a:srgbClr val="000000"/>
                </a:solidFill>
                <a:latin typeface="Calibri"/>
                <a:ea typeface="Calibri" panose="020F0502020204030204" pitchFamily="34" charset="0"/>
                <a:cs typeface="Times New Roman"/>
              </a:rPr>
              <a:t>react to traffic lights </a:t>
            </a:r>
            <a:r>
              <a:rPr lang="en-US" dirty="0">
                <a:solidFill>
                  <a:srgbClr val="000000"/>
                </a:solidFill>
                <a:latin typeface="Calibri"/>
                <a:ea typeface="Calibri" panose="020F0502020204030204" pitchFamily="34" charset="0"/>
                <a:cs typeface="Times New Roman"/>
              </a:rPr>
              <a:t>– green: maintain current speed;</a:t>
            </a:r>
            <a:endParaRPr lang="sv-SE" sz="1400">
              <a:effectLst/>
              <a:latin typeface="Calibri"/>
              <a:ea typeface="Calibri" panose="020F0502020204030204" pitchFamily="34" charset="0"/>
              <a:cs typeface="Times New Roman"/>
            </a:endParaRPr>
          </a:p>
          <a:p>
            <a:pPr>
              <a:lnSpc>
                <a:spcPct val="107000"/>
              </a:lnSpc>
              <a:spcAft>
                <a:spcPts val="800"/>
              </a:spcAft>
            </a:pPr>
            <a:r>
              <a:rPr lang="en-US" dirty="0">
                <a:solidFill>
                  <a:srgbClr val="000000"/>
                </a:solidFill>
                <a:latin typeface="Calibri"/>
                <a:ea typeface="Calibri" panose="020F0502020204030204" pitchFamily="34" charset="0"/>
                <a:cs typeface="Times New Roman"/>
              </a:rPr>
              <a:t>red: stop, decelerate (adjust the speed).</a:t>
            </a:r>
            <a:endParaRPr lang="sv-SE" sz="1400">
              <a:effectLst/>
              <a:latin typeface="Calibri"/>
              <a:ea typeface="Calibri" panose="020F0502020204030204" pitchFamily="34" charset="0"/>
              <a:cs typeface="Times New Roman"/>
            </a:endParaRPr>
          </a:p>
        </p:txBody>
      </p:sp>
      <p:sp>
        <p:nvSpPr>
          <p:cNvPr id="64" name="Rectangle 63">
            <a:extLst>
              <a:ext uri="{FF2B5EF4-FFF2-40B4-BE49-F238E27FC236}">
                <a16:creationId xmlns:a16="http://schemas.microsoft.com/office/drawing/2014/main" xmlns="" id="{066B3E2E-1093-428F-9846-5CB16EF04D83}"/>
              </a:ext>
            </a:extLst>
          </p:cNvPr>
          <p:cNvSpPr/>
          <p:nvPr/>
        </p:nvSpPr>
        <p:spPr>
          <a:xfrm>
            <a:off x="416331" y="157150"/>
            <a:ext cx="2622193" cy="470000"/>
          </a:xfrm>
          <a:prstGeom prst="rect">
            <a:avLst/>
          </a:prstGeom>
        </p:spPr>
        <p:txBody>
          <a:bodyPr wrap="none" lIns="91440" tIns="45720" rIns="91440" bIns="45720" anchor="t">
            <a:spAutoFit/>
          </a:bodyPr>
          <a:lstStyle/>
          <a:p>
            <a:pPr>
              <a:lnSpc>
                <a:spcPct val="107000"/>
              </a:lnSpc>
              <a:spcAft>
                <a:spcPts val="800"/>
              </a:spcAft>
            </a:pPr>
            <a:r>
              <a:rPr lang="en-US" sz="2400" b="1" dirty="0">
                <a:effectLst/>
                <a:latin typeface="Calibri"/>
                <a:ea typeface="Calibri" panose="020F0502020204030204" pitchFamily="34" charset="0"/>
                <a:cs typeface="Arial"/>
              </a:rPr>
              <a:t>Avoiding collisions:</a:t>
            </a:r>
            <a:endParaRPr lang="sv-SE" sz="2400" b="1">
              <a:effectLst/>
              <a:latin typeface="Calibri"/>
              <a:ea typeface="Calibri" panose="020F0502020204030204" pitchFamily="34" charset="0"/>
              <a:cs typeface="Arial"/>
            </a:endParaRPr>
          </a:p>
        </p:txBody>
      </p:sp>
      <p:pic>
        <p:nvPicPr>
          <p:cNvPr id="65" name="Рисунок 3">
            <a:extLst>
              <a:ext uri="{FF2B5EF4-FFF2-40B4-BE49-F238E27FC236}">
                <a16:creationId xmlns:a16="http://schemas.microsoft.com/office/drawing/2014/main" xmlns="" id="{B9D70331-9A5C-4B2D-BED9-0F21A705250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35559" y="55184"/>
            <a:ext cx="1738564" cy="577596"/>
          </a:xfrm>
          <a:prstGeom prst="rect">
            <a:avLst/>
          </a:prstGeom>
        </p:spPr>
      </p:pic>
    </p:spTree>
    <p:extLst>
      <p:ext uri="{BB962C8B-B14F-4D97-AF65-F5344CB8AC3E}">
        <p14:creationId xmlns:p14="http://schemas.microsoft.com/office/powerpoint/2010/main" xmlns="" val="1586186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94F0BADB044A4988EE60D9FF605F51" ma:contentTypeVersion="2" ma:contentTypeDescription="Create a new document." ma:contentTypeScope="" ma:versionID="fb251c76f209cff064442722addd6a20">
  <xsd:schema xmlns:xsd="http://www.w3.org/2001/XMLSchema" xmlns:xs="http://www.w3.org/2001/XMLSchema" xmlns:p="http://schemas.microsoft.com/office/2006/metadata/properties" xmlns:ns2="bd3c4eb0-fc10-4b3d-8174-37a4b06098f7" targetNamespace="http://schemas.microsoft.com/office/2006/metadata/properties" ma:root="true" ma:fieldsID="c905a68d8f4b672f9d776f0f1d08a648" ns2:_="">
    <xsd:import namespace="bd3c4eb0-fc10-4b3d-8174-37a4b06098f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c4eb0-fc10-4b3d-8174-37a4b06098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2C564F-C51A-46D4-B645-981D85C59C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c4eb0-fc10-4b3d-8174-37a4b06098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51CE0C-8896-4950-836D-17AE34918CD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4A6403-8B0A-4FB3-94EA-B12D2F86BF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TotalTime>
  <Words>405</Words>
  <Application>Microsoft Office PowerPoint</Application>
  <PresentationFormat>Custom</PresentationFormat>
  <Paragraphs>159</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Design of Embedded and Intelligent Systems</vt:lpstr>
      <vt:lpstr>Decision &amp; Control in Pandemic Rescue using Semi-autonomous Platooning System </vt:lpstr>
      <vt:lpstr>INTRODUCTION</vt:lpstr>
      <vt:lpstr>SENSORS AND ACTUATORS</vt:lpstr>
      <vt:lpstr>CONTROLLER BOARDS</vt:lpstr>
      <vt:lpstr>Slide 6</vt:lpstr>
      <vt:lpstr>System Design and Architecture</vt:lpstr>
      <vt:lpstr>System UML Diagram</vt:lpstr>
      <vt:lpstr>Slide 9</vt:lpstr>
      <vt:lpstr>Slide 10</vt:lpstr>
      <vt:lpstr>Abstract model implementation</vt:lpstr>
      <vt:lpstr>Entity Relationship Diagram</vt:lpstr>
      <vt:lpstr>NONFUNCTIONAL REQUIREMENTS</vt:lpstr>
      <vt:lpstr>NONFUNCTIONAL REQUIREMENTS</vt:lpstr>
      <vt:lpstr>Agile vs Waterfall</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Vinay</cp:lastModifiedBy>
  <cp:revision>642</cp:revision>
  <dcterms:created xsi:type="dcterms:W3CDTF">2020-09-24T14:30:20Z</dcterms:created>
  <dcterms:modified xsi:type="dcterms:W3CDTF">2020-10-02T21:36:39Z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0x0101004894F0BADB044A4988EE60D9FF605F51</vt:lpwstr>
  </property>
</Properties>
</file>