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65" r:id="rId5"/>
    <p:sldId id="285" r:id="rId6"/>
    <p:sldId id="286" r:id="rId7"/>
    <p:sldId id="287" r:id="rId8"/>
    <p:sldId id="288" r:id="rId9"/>
    <p:sldId id="295" r:id="rId10"/>
    <p:sldId id="300" r:id="rId11"/>
    <p:sldId id="289" r:id="rId12"/>
    <p:sldId id="298" r:id="rId13"/>
    <p:sldId id="299" r:id="rId14"/>
    <p:sldId id="292" r:id="rId15"/>
    <p:sldId id="293" r:id="rId16"/>
    <p:sldId id="294" r:id="rId17"/>
    <p:sldId id="284" r:id="rId18"/>
    <p:sldId id="272" r:id="rId19"/>
    <p:sldId id="273" r:id="rId20"/>
    <p:sldId id="271" r:id="rId21"/>
    <p:sldId id="276" r:id="rId22"/>
    <p:sldId id="275" r:id="rId23"/>
    <p:sldId id="277" r:id="rId24"/>
    <p:sldId id="280" r:id="rId25"/>
    <p:sldId id="281" r:id="rId26"/>
    <p:sldId id="297" r:id="rId27"/>
    <p:sldId id="282" r:id="rId28"/>
    <p:sldId id="283" r:id="rId29"/>
    <p:sldId id="296" r:id="rId30"/>
    <p:sldId id="291" r:id="rId31"/>
    <p:sldId id="278" r:id="rId32"/>
    <p:sldId id="279" r:id="rId33"/>
    <p:sldId id="290" r:id="rId3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C000"/>
    <a:srgbClr val="F2F2F2"/>
    <a:srgbClr val="336699"/>
    <a:srgbClr val="003399"/>
    <a:srgbClr val="3366CC"/>
    <a:srgbClr val="5F84FB"/>
    <a:srgbClr val="1F5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056A9-1BAA-4B87-A558-0C62F8034E51}" v="213" dt="2024-01-29T20:20:44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0985" autoAdjust="0"/>
  </p:normalViewPr>
  <p:slideViewPr>
    <p:cSldViewPr snapToGrid="0">
      <p:cViewPr>
        <p:scale>
          <a:sx n="400" d="100"/>
          <a:sy n="400" d="100"/>
        </p:scale>
        <p:origin x="-4590" y="-18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8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6.svg"/><Relationship Id="rId4" Type="http://schemas.openxmlformats.org/officeDocument/2006/relationships/image" Target="../media/image22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6.svg"/><Relationship Id="rId4" Type="http://schemas.openxmlformats.org/officeDocument/2006/relationships/image" Target="../media/image22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18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D22FA-9509-45A1-B9C5-33CD68F68D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pt-PT"/>
        </a:p>
      </dgm:t>
    </dgm:pt>
    <dgm:pt modelId="{F3C3432A-2951-47A5-A7A7-8E72981B28B2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Preenche dados da encomenda</a:t>
          </a:r>
        </a:p>
      </dgm:t>
    </dgm:pt>
    <dgm:pt modelId="{0DD1FC30-BDCA-459D-9D44-9FF64A585D6B}" type="par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77994021-085F-41D6-905E-23DDE32A440D}" type="sib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CB95EDB1-367A-4CB1-9C31-88C99E0A4B77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Efetua o pagamento</a:t>
          </a:r>
        </a:p>
      </dgm:t>
    </dgm:pt>
    <dgm:pt modelId="{BDAFD3E6-374A-4572-AC10-8F978B409655}" type="par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0B482298-56FA-4C41-8772-A75D1E670B01}" type="sib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B54424E0-F872-4907-A221-F3E0FB5B12E6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D8749C9A-EF21-473C-9CE5-5943EC0CD43F}" type="par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403887D0-74D6-4074-8954-743C883C6D14}" type="sib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B68CA8FA-4ED1-4C33-BA44-2DE9918674BB}">
      <dgm:prSet phldrT="[Texto]" custT="1"/>
      <dgm:spPr>
        <a:noFill/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Faz a avaliação</a:t>
          </a:r>
        </a:p>
      </dgm:t>
    </dgm:pt>
    <dgm:pt modelId="{D2972338-2DD7-4FC1-B2A8-DEDE054637E8}" type="par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92CD9F9F-9E58-4940-A535-585349FA94EB}" type="sib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F4E55447-B2F1-4FE8-B4E0-2DCA3D359BB0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62A27F21-93BA-433F-A4D4-60B106C87BA9}" type="sib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7DB2A66C-4E23-4CED-985C-F35922969507}" type="par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64622C0B-F841-436F-84BE-FADE32FD9176}" type="pres">
      <dgm:prSet presAssocID="{862D22FA-9509-45A1-B9C5-33CD68F68D7B}" presName="root" presStyleCnt="0">
        <dgm:presLayoutVars>
          <dgm:dir/>
          <dgm:resizeHandles val="exact"/>
        </dgm:presLayoutVars>
      </dgm:prSet>
      <dgm:spPr/>
    </dgm:pt>
    <dgm:pt modelId="{B62AF0F1-1746-4902-9226-150BDA3A306A}" type="pres">
      <dgm:prSet presAssocID="{F3C3432A-2951-47A5-A7A7-8E72981B28B2}" presName="compNode" presStyleCnt="0"/>
      <dgm:spPr/>
    </dgm:pt>
    <dgm:pt modelId="{43132C99-B6CE-4F55-937D-BFFCF8294AE8}" type="pres">
      <dgm:prSet presAssocID="{F3C3432A-2951-47A5-A7A7-8E72981B28B2}" presName="iconBgRect" presStyleLbl="bgShp" presStyleIdx="0" presStyleCnt="5" custLinFactX="176441" custLinFactY="-24929" custLinFactNeighborX="200000" custLinFactNeighborY="-100000"/>
      <dgm:spPr/>
    </dgm:pt>
    <dgm:pt modelId="{5D6D6A30-507A-40BF-9F5A-5ECBD6734086}" type="pres">
      <dgm:prSet presAssocID="{F3C3432A-2951-47A5-A7A7-8E72981B28B2}" presName="iconRect" presStyleLbl="node1" presStyleIdx="0" presStyleCnt="5" custLinFactX="300000" custLinFactY="-100000" custLinFactNeighborX="356724" custLinFactNeighborY="-1248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o de Problemas"/>
        </a:ext>
      </dgm:extLst>
    </dgm:pt>
    <dgm:pt modelId="{7CAA9FB8-8A00-4108-B08E-0876E33FF62D}" type="pres">
      <dgm:prSet presAssocID="{F3C3432A-2951-47A5-A7A7-8E72981B28B2}" presName="spaceRect" presStyleCnt="0"/>
      <dgm:spPr/>
    </dgm:pt>
    <dgm:pt modelId="{8DAC2DD4-B807-4DDD-AF8C-589729D494B5}" type="pres">
      <dgm:prSet presAssocID="{F3C3432A-2951-47A5-A7A7-8E72981B28B2}" presName="textRect" presStyleLbl="revTx" presStyleIdx="0" presStyleCnt="5" custLinFactX="100000" custLinFactY="-62217" custLinFactNeighborX="129853" custLinFactNeighborY="-100000">
        <dgm:presLayoutVars>
          <dgm:chMax val="1"/>
          <dgm:chPref val="1"/>
        </dgm:presLayoutVars>
      </dgm:prSet>
      <dgm:spPr/>
    </dgm:pt>
    <dgm:pt modelId="{A0535C0B-C24F-4188-90ED-8119C3F0C260}" type="pres">
      <dgm:prSet presAssocID="{77994021-085F-41D6-905E-23DDE32A440D}" presName="sibTrans" presStyleCnt="0"/>
      <dgm:spPr/>
    </dgm:pt>
    <dgm:pt modelId="{117B1C39-AE97-4288-98D9-C4D4E57610E6}" type="pres">
      <dgm:prSet presAssocID="{CB95EDB1-367A-4CB1-9C31-88C99E0A4B77}" presName="compNode" presStyleCnt="0"/>
      <dgm:spPr/>
    </dgm:pt>
    <dgm:pt modelId="{DAFA3A49-8D7C-4505-A319-5002A8462D79}" type="pres">
      <dgm:prSet presAssocID="{CB95EDB1-367A-4CB1-9C31-88C99E0A4B77}" presName="iconBgRect" presStyleLbl="bgShp" presStyleIdx="1" presStyleCnt="5" custLinFactX="200000" custLinFactNeighborX="207598" custLinFactNeighborY="55072"/>
      <dgm:spPr>
        <a:solidFill>
          <a:srgbClr val="FFC000"/>
        </a:solidFill>
      </dgm:spPr>
    </dgm:pt>
    <dgm:pt modelId="{C8B2742E-F7E9-4C8C-9D61-BF6C315DFD4D}" type="pres">
      <dgm:prSet presAssocID="{CB95EDB1-367A-4CB1-9C31-88C99E0A4B77}" presName="iconRect" presStyleLbl="node1" presStyleIdx="1" presStyleCnt="5" custLinFactX="310386" custLinFactNeighborX="400000" custLinFactNeighborY="959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 com preenchimento sólido"/>
        </a:ext>
      </dgm:extLst>
    </dgm:pt>
    <dgm:pt modelId="{D4ED47E1-916C-471A-8EBA-15FCE19AD75A}" type="pres">
      <dgm:prSet presAssocID="{CB95EDB1-367A-4CB1-9C31-88C99E0A4B77}" presName="spaceRect" presStyleCnt="0"/>
      <dgm:spPr/>
    </dgm:pt>
    <dgm:pt modelId="{B460C2F8-C0BD-47AE-AA0D-875469C88DED}" type="pres">
      <dgm:prSet presAssocID="{CB95EDB1-367A-4CB1-9C31-88C99E0A4B77}" presName="textRect" presStyleLbl="revTx" presStyleIdx="1" presStyleCnt="5" custLinFactX="131794" custLinFactNeighborX="200000" custLinFactNeighborY="-72373">
        <dgm:presLayoutVars>
          <dgm:chMax val="1"/>
          <dgm:chPref val="1"/>
        </dgm:presLayoutVars>
      </dgm:prSet>
      <dgm:spPr/>
    </dgm:pt>
    <dgm:pt modelId="{E63BBA2A-AA30-4B1C-B6EA-3BF7988F8AE0}" type="pres">
      <dgm:prSet presAssocID="{0B482298-56FA-4C41-8772-A75D1E670B01}" presName="sibTrans" presStyleCnt="0"/>
      <dgm:spPr/>
    </dgm:pt>
    <dgm:pt modelId="{34C1B03F-2617-4FB4-AAB9-A73066CD38BA}" type="pres">
      <dgm:prSet presAssocID="{B54424E0-F872-4907-A221-F3E0FB5B12E6}" presName="compNode" presStyleCnt="0"/>
      <dgm:spPr/>
    </dgm:pt>
    <dgm:pt modelId="{B00587F9-DB32-4827-B10F-6644DE00A73C}" type="pres">
      <dgm:prSet presAssocID="{B54424E0-F872-4907-A221-F3E0FB5B12E6}" presName="iconBgRect" presStyleLbl="bgShp" presStyleIdx="2" presStyleCnt="5" custLinFactY="100000" custLinFactNeighborX="91681" custLinFactNeighborY="160290"/>
      <dgm:spPr>
        <a:solidFill>
          <a:schemeClr val="bg2">
            <a:lumMod val="50000"/>
          </a:schemeClr>
        </a:solidFill>
      </dgm:spPr>
    </dgm:pt>
    <dgm:pt modelId="{4D09A1B6-FB33-47E5-919A-600B23AE317E}" type="pres">
      <dgm:prSet presAssocID="{B54424E0-F872-4907-A221-F3E0FB5B12E6}" presName="iconRect" presStyleLbl="node1" presStyleIdx="2" presStyleCnt="5" custLinFactX="60988" custLinFactY="200000" custLinFactNeighborX="100000" custLinFactNeighborY="2499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ta circular com preenchimento sólido"/>
        </a:ext>
      </dgm:extLst>
    </dgm:pt>
    <dgm:pt modelId="{EC2949C7-77E5-4CA2-8405-2CE10D0F953C}" type="pres">
      <dgm:prSet presAssocID="{B54424E0-F872-4907-A221-F3E0FB5B12E6}" presName="spaceRect" presStyleCnt="0"/>
      <dgm:spPr/>
    </dgm:pt>
    <dgm:pt modelId="{2663BEF9-98C0-407F-A37D-904B4E816264}" type="pres">
      <dgm:prSet presAssocID="{B54424E0-F872-4907-A221-F3E0FB5B12E6}" presName="textRect" presStyleLbl="revTx" presStyleIdx="2" presStyleCnt="5" custLinFactY="100000" custLinFactNeighborX="58630" custLinFactNeighborY="155018">
        <dgm:presLayoutVars>
          <dgm:chMax val="1"/>
          <dgm:chPref val="1"/>
        </dgm:presLayoutVars>
      </dgm:prSet>
      <dgm:spPr/>
    </dgm:pt>
    <dgm:pt modelId="{79731C6C-3C9A-41AC-9105-E1EE8F43FD57}" type="pres">
      <dgm:prSet presAssocID="{403887D0-74D6-4074-8954-743C883C6D14}" presName="sibTrans" presStyleCnt="0"/>
      <dgm:spPr/>
    </dgm:pt>
    <dgm:pt modelId="{09ABB2FE-5886-4875-AD18-26B7396A08EB}" type="pres">
      <dgm:prSet presAssocID="{F4E55447-B2F1-4FE8-B4E0-2DCA3D359BB0}" presName="compNode" presStyleCnt="0"/>
      <dgm:spPr/>
    </dgm:pt>
    <dgm:pt modelId="{1FF54AE9-B94E-409C-A357-07CDBF08EF87}" type="pres">
      <dgm:prSet presAssocID="{F4E55447-B2F1-4FE8-B4E0-2DCA3D359BB0}" presName="iconBgRect" presStyleLbl="bgShp" presStyleIdx="3" presStyleCnt="5" custLinFactX="-100000" custLinFactY="100000" custLinFactNeighborX="-194610" custLinFactNeighborY="158423"/>
      <dgm:spPr/>
    </dgm:pt>
    <dgm:pt modelId="{5FB6DCEB-923B-4E0A-8302-2F2B54E50520}" type="pres">
      <dgm:prSet presAssocID="{F4E55447-B2F1-4FE8-B4E0-2DCA3D359BB0}" presName="iconRect" presStyleLbl="node1" presStyleIdx="3" presStyleCnt="5" custLinFactX="-208411" custLinFactY="200000" custLinFactNeighborX="-300000" custLinFactNeighborY="25385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DE2379D-D36F-4446-B62B-C9533990F618}" type="pres">
      <dgm:prSet presAssocID="{F4E55447-B2F1-4FE8-B4E0-2DCA3D359BB0}" presName="spaceRect" presStyleCnt="0"/>
      <dgm:spPr/>
    </dgm:pt>
    <dgm:pt modelId="{F754DAF7-8484-47DB-864D-0774C213B93C}" type="pres">
      <dgm:prSet presAssocID="{F4E55447-B2F1-4FE8-B4E0-2DCA3D359BB0}" presName="textRect" presStyleLbl="revTx" presStyleIdx="3" presStyleCnt="5" custLinFactX="-96543" custLinFactY="100000" custLinFactNeighborX="-100000" custLinFactNeighborY="155018">
        <dgm:presLayoutVars>
          <dgm:chMax val="1"/>
          <dgm:chPref val="1"/>
        </dgm:presLayoutVars>
      </dgm:prSet>
      <dgm:spPr/>
    </dgm:pt>
    <dgm:pt modelId="{A2592031-6C52-41A4-9CF5-8D79DD3EB476}" type="pres">
      <dgm:prSet presAssocID="{62A27F21-93BA-433F-A4D4-60B106C87BA9}" presName="sibTrans" presStyleCnt="0"/>
      <dgm:spPr/>
    </dgm:pt>
    <dgm:pt modelId="{F48A5007-E103-42BC-A559-362DD938CDF8}" type="pres">
      <dgm:prSet presAssocID="{B68CA8FA-4ED1-4C33-BA44-2DE9918674BB}" presName="compNode" presStyleCnt="0"/>
      <dgm:spPr/>
    </dgm:pt>
    <dgm:pt modelId="{59600275-059F-4DB5-9744-A84696036D05}" type="pres">
      <dgm:prSet presAssocID="{B68CA8FA-4ED1-4C33-BA44-2DE9918674BB}" presName="iconBgRect" presStyleLbl="bgShp" presStyleIdx="4" presStyleCnt="5" custLinFactX="-296854" custLinFactNeighborX="-300000" custLinFactNeighborY="53637"/>
      <dgm:spPr/>
    </dgm:pt>
    <dgm:pt modelId="{9423EB9E-46C9-489B-9B78-24CD876861F6}" type="pres">
      <dgm:prSet presAssocID="{B68CA8FA-4ED1-4C33-BA44-2DE9918674BB}" presName="iconRect" presStyleLbl="node1" presStyleIdx="4" presStyleCnt="5" custLinFactX="-500000" custLinFactNeighborX="-540232" custLinFactNeighborY="9348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ncheta com visto com preenchimento sólido"/>
        </a:ext>
      </dgm:extLst>
    </dgm:pt>
    <dgm:pt modelId="{1C284A92-DC73-46B4-AA89-2B07CED48C33}" type="pres">
      <dgm:prSet presAssocID="{B68CA8FA-4ED1-4C33-BA44-2DE9918674BB}" presName="spaceRect" presStyleCnt="0"/>
      <dgm:spPr/>
    </dgm:pt>
    <dgm:pt modelId="{32DB4E60-F834-43E3-BDF8-95DE58C4F2E2}" type="pres">
      <dgm:prSet presAssocID="{B68CA8FA-4ED1-4C33-BA44-2DE9918674BB}" presName="textRect" presStyleLbl="revTx" presStyleIdx="4" presStyleCnt="5" custLinFactX="-200000" custLinFactNeighborX="-229377" custLinFactNeighborY="-69169">
        <dgm:presLayoutVars>
          <dgm:chMax val="1"/>
          <dgm:chPref val="1"/>
        </dgm:presLayoutVars>
      </dgm:prSet>
      <dgm:spPr/>
    </dgm:pt>
  </dgm:ptLst>
  <dgm:cxnLst>
    <dgm:cxn modelId="{F543DD38-DF7E-40BF-8674-C88805C62C8C}" srcId="{862D22FA-9509-45A1-B9C5-33CD68F68D7B}" destId="{B54424E0-F872-4907-A221-F3E0FB5B12E6}" srcOrd="2" destOrd="0" parTransId="{D8749C9A-EF21-473C-9CE5-5943EC0CD43F}" sibTransId="{403887D0-74D6-4074-8954-743C883C6D14}"/>
    <dgm:cxn modelId="{F7BA9061-ECA5-4374-A752-FA29DF3C3DEF}" type="presOf" srcId="{B68CA8FA-4ED1-4C33-BA44-2DE9918674BB}" destId="{32DB4E60-F834-43E3-BDF8-95DE58C4F2E2}" srcOrd="0" destOrd="0" presId="urn:microsoft.com/office/officeart/2018/5/layout/IconCircleLabelList"/>
    <dgm:cxn modelId="{32FC2266-B551-4166-B8FA-F3BD9ADFF207}" type="presOf" srcId="{862D22FA-9509-45A1-B9C5-33CD68F68D7B}" destId="{64622C0B-F841-436F-84BE-FADE32FD9176}" srcOrd="0" destOrd="0" presId="urn:microsoft.com/office/officeart/2018/5/layout/IconCircleLabelList"/>
    <dgm:cxn modelId="{49A93A6A-677D-4D78-BB1F-4C18DF6C0E0C}" type="presOf" srcId="{B54424E0-F872-4907-A221-F3E0FB5B12E6}" destId="{2663BEF9-98C0-407F-A37D-904B4E816264}" srcOrd="0" destOrd="0" presId="urn:microsoft.com/office/officeart/2018/5/layout/IconCircleLabelList"/>
    <dgm:cxn modelId="{896F554B-6F3A-49AB-A1CB-67D7F9B80B0B}" srcId="{862D22FA-9509-45A1-B9C5-33CD68F68D7B}" destId="{CB95EDB1-367A-4CB1-9C31-88C99E0A4B77}" srcOrd="1" destOrd="0" parTransId="{BDAFD3E6-374A-4572-AC10-8F978B409655}" sibTransId="{0B482298-56FA-4C41-8772-A75D1E670B01}"/>
    <dgm:cxn modelId="{4B5B977E-32C7-4E80-8720-A7662EC886D6}" srcId="{862D22FA-9509-45A1-B9C5-33CD68F68D7B}" destId="{B68CA8FA-4ED1-4C33-BA44-2DE9918674BB}" srcOrd="4" destOrd="0" parTransId="{D2972338-2DD7-4FC1-B2A8-DEDE054637E8}" sibTransId="{92CD9F9F-9E58-4940-A535-585349FA94EB}"/>
    <dgm:cxn modelId="{4D045988-C37E-4492-925F-77D13D4A00EE}" srcId="{862D22FA-9509-45A1-B9C5-33CD68F68D7B}" destId="{F3C3432A-2951-47A5-A7A7-8E72981B28B2}" srcOrd="0" destOrd="0" parTransId="{0DD1FC30-BDCA-459D-9D44-9FF64A585D6B}" sibTransId="{77994021-085F-41D6-905E-23DDE32A440D}"/>
    <dgm:cxn modelId="{D42CE695-3D7A-4ADF-93E2-DCD819E81D6D}" type="presOf" srcId="{F3C3432A-2951-47A5-A7A7-8E72981B28B2}" destId="{8DAC2DD4-B807-4DDD-AF8C-589729D494B5}" srcOrd="0" destOrd="0" presId="urn:microsoft.com/office/officeart/2018/5/layout/IconCircleLabelList"/>
    <dgm:cxn modelId="{8AE1F4F1-D579-438D-891E-F349EF7F0B81}" srcId="{862D22FA-9509-45A1-B9C5-33CD68F68D7B}" destId="{F4E55447-B2F1-4FE8-B4E0-2DCA3D359BB0}" srcOrd="3" destOrd="0" parTransId="{7DB2A66C-4E23-4CED-985C-F35922969507}" sibTransId="{62A27F21-93BA-433F-A4D4-60B106C87BA9}"/>
    <dgm:cxn modelId="{E98E10FC-756F-4E0E-B826-AB721098585D}" type="presOf" srcId="{CB95EDB1-367A-4CB1-9C31-88C99E0A4B77}" destId="{B460C2F8-C0BD-47AE-AA0D-875469C88DED}" srcOrd="0" destOrd="0" presId="urn:microsoft.com/office/officeart/2018/5/layout/IconCircleLabelList"/>
    <dgm:cxn modelId="{E5E72CFE-2AE2-48F7-AE60-0270A654B36F}" type="presOf" srcId="{F4E55447-B2F1-4FE8-B4E0-2DCA3D359BB0}" destId="{F754DAF7-8484-47DB-864D-0774C213B93C}" srcOrd="0" destOrd="0" presId="urn:microsoft.com/office/officeart/2018/5/layout/IconCircleLabelList"/>
    <dgm:cxn modelId="{A4B30A87-6F50-4E6A-A5F0-D09F12378345}" type="presParOf" srcId="{64622C0B-F841-436F-84BE-FADE32FD9176}" destId="{B62AF0F1-1746-4902-9226-150BDA3A306A}" srcOrd="0" destOrd="0" presId="urn:microsoft.com/office/officeart/2018/5/layout/IconCircleLabelList"/>
    <dgm:cxn modelId="{BEB30948-5993-45A2-9D0C-8488ED5CD328}" type="presParOf" srcId="{B62AF0F1-1746-4902-9226-150BDA3A306A}" destId="{43132C99-B6CE-4F55-937D-BFFCF8294AE8}" srcOrd="0" destOrd="0" presId="urn:microsoft.com/office/officeart/2018/5/layout/IconCircleLabelList"/>
    <dgm:cxn modelId="{57F73350-4E18-4275-A9D5-0225A1E87F44}" type="presParOf" srcId="{B62AF0F1-1746-4902-9226-150BDA3A306A}" destId="{5D6D6A30-507A-40BF-9F5A-5ECBD6734086}" srcOrd="1" destOrd="0" presId="urn:microsoft.com/office/officeart/2018/5/layout/IconCircleLabelList"/>
    <dgm:cxn modelId="{BF6CA530-12D5-4D61-9CCB-E0E8222E88B0}" type="presParOf" srcId="{B62AF0F1-1746-4902-9226-150BDA3A306A}" destId="{7CAA9FB8-8A00-4108-B08E-0876E33FF62D}" srcOrd="2" destOrd="0" presId="urn:microsoft.com/office/officeart/2018/5/layout/IconCircleLabelList"/>
    <dgm:cxn modelId="{04C6AEC7-8351-436A-BF29-6635F2854782}" type="presParOf" srcId="{B62AF0F1-1746-4902-9226-150BDA3A306A}" destId="{8DAC2DD4-B807-4DDD-AF8C-589729D494B5}" srcOrd="3" destOrd="0" presId="urn:microsoft.com/office/officeart/2018/5/layout/IconCircleLabelList"/>
    <dgm:cxn modelId="{A35C2BB3-5ACE-4102-8483-5EE6F5AFE712}" type="presParOf" srcId="{64622C0B-F841-436F-84BE-FADE32FD9176}" destId="{A0535C0B-C24F-4188-90ED-8119C3F0C260}" srcOrd="1" destOrd="0" presId="urn:microsoft.com/office/officeart/2018/5/layout/IconCircleLabelList"/>
    <dgm:cxn modelId="{1B7BB710-D5D1-4368-B256-79EB3E256ED7}" type="presParOf" srcId="{64622C0B-F841-436F-84BE-FADE32FD9176}" destId="{117B1C39-AE97-4288-98D9-C4D4E57610E6}" srcOrd="2" destOrd="0" presId="urn:microsoft.com/office/officeart/2018/5/layout/IconCircleLabelList"/>
    <dgm:cxn modelId="{3D4CC27E-8792-4F90-8E86-0406A2C793FC}" type="presParOf" srcId="{117B1C39-AE97-4288-98D9-C4D4E57610E6}" destId="{DAFA3A49-8D7C-4505-A319-5002A8462D79}" srcOrd="0" destOrd="0" presId="urn:microsoft.com/office/officeart/2018/5/layout/IconCircleLabelList"/>
    <dgm:cxn modelId="{4813B5C1-B46F-4CC0-B01B-0EF168DBD5C8}" type="presParOf" srcId="{117B1C39-AE97-4288-98D9-C4D4E57610E6}" destId="{C8B2742E-F7E9-4C8C-9D61-BF6C315DFD4D}" srcOrd="1" destOrd="0" presId="urn:microsoft.com/office/officeart/2018/5/layout/IconCircleLabelList"/>
    <dgm:cxn modelId="{5AE7DC24-5449-4FF7-9A04-62635A661DF5}" type="presParOf" srcId="{117B1C39-AE97-4288-98D9-C4D4E57610E6}" destId="{D4ED47E1-916C-471A-8EBA-15FCE19AD75A}" srcOrd="2" destOrd="0" presId="urn:microsoft.com/office/officeart/2018/5/layout/IconCircleLabelList"/>
    <dgm:cxn modelId="{EF1C7301-5B13-46CD-9FF7-4937D74ADB1A}" type="presParOf" srcId="{117B1C39-AE97-4288-98D9-C4D4E57610E6}" destId="{B460C2F8-C0BD-47AE-AA0D-875469C88DED}" srcOrd="3" destOrd="0" presId="urn:microsoft.com/office/officeart/2018/5/layout/IconCircleLabelList"/>
    <dgm:cxn modelId="{766F3BD8-F442-4250-BDB2-C64ABE5559A0}" type="presParOf" srcId="{64622C0B-F841-436F-84BE-FADE32FD9176}" destId="{E63BBA2A-AA30-4B1C-B6EA-3BF7988F8AE0}" srcOrd="3" destOrd="0" presId="urn:microsoft.com/office/officeart/2018/5/layout/IconCircleLabelList"/>
    <dgm:cxn modelId="{5F1A54E6-02C5-45BA-B60D-4B7B1A24AA53}" type="presParOf" srcId="{64622C0B-F841-436F-84BE-FADE32FD9176}" destId="{34C1B03F-2617-4FB4-AAB9-A73066CD38BA}" srcOrd="4" destOrd="0" presId="urn:microsoft.com/office/officeart/2018/5/layout/IconCircleLabelList"/>
    <dgm:cxn modelId="{F1108328-43E5-4D2F-8986-45076D4ABAB1}" type="presParOf" srcId="{34C1B03F-2617-4FB4-AAB9-A73066CD38BA}" destId="{B00587F9-DB32-4827-B10F-6644DE00A73C}" srcOrd="0" destOrd="0" presId="urn:microsoft.com/office/officeart/2018/5/layout/IconCircleLabelList"/>
    <dgm:cxn modelId="{0CDC9330-368B-490E-8187-583E37888F36}" type="presParOf" srcId="{34C1B03F-2617-4FB4-AAB9-A73066CD38BA}" destId="{4D09A1B6-FB33-47E5-919A-600B23AE317E}" srcOrd="1" destOrd="0" presId="urn:microsoft.com/office/officeart/2018/5/layout/IconCircleLabelList"/>
    <dgm:cxn modelId="{23E28777-8C7E-4729-8BF5-6C77294CF8E4}" type="presParOf" srcId="{34C1B03F-2617-4FB4-AAB9-A73066CD38BA}" destId="{EC2949C7-77E5-4CA2-8405-2CE10D0F953C}" srcOrd="2" destOrd="0" presId="urn:microsoft.com/office/officeart/2018/5/layout/IconCircleLabelList"/>
    <dgm:cxn modelId="{70F01C45-1564-433E-AF26-5289B1D306F0}" type="presParOf" srcId="{34C1B03F-2617-4FB4-AAB9-A73066CD38BA}" destId="{2663BEF9-98C0-407F-A37D-904B4E816264}" srcOrd="3" destOrd="0" presId="urn:microsoft.com/office/officeart/2018/5/layout/IconCircleLabelList"/>
    <dgm:cxn modelId="{5B04BDF5-2F15-44E5-BA91-164FA809D3BE}" type="presParOf" srcId="{64622C0B-F841-436F-84BE-FADE32FD9176}" destId="{79731C6C-3C9A-41AC-9105-E1EE8F43FD57}" srcOrd="5" destOrd="0" presId="urn:microsoft.com/office/officeart/2018/5/layout/IconCircleLabelList"/>
    <dgm:cxn modelId="{B1759557-7B75-4E2C-9BF3-490A612DC857}" type="presParOf" srcId="{64622C0B-F841-436F-84BE-FADE32FD9176}" destId="{09ABB2FE-5886-4875-AD18-26B7396A08EB}" srcOrd="6" destOrd="0" presId="urn:microsoft.com/office/officeart/2018/5/layout/IconCircleLabelList"/>
    <dgm:cxn modelId="{BB7EFCB7-AC24-408D-923C-62B4873976F8}" type="presParOf" srcId="{09ABB2FE-5886-4875-AD18-26B7396A08EB}" destId="{1FF54AE9-B94E-409C-A357-07CDBF08EF87}" srcOrd="0" destOrd="0" presId="urn:microsoft.com/office/officeart/2018/5/layout/IconCircleLabelList"/>
    <dgm:cxn modelId="{735BFB25-8BF9-4876-8DB6-AC42893FA200}" type="presParOf" srcId="{09ABB2FE-5886-4875-AD18-26B7396A08EB}" destId="{5FB6DCEB-923B-4E0A-8302-2F2B54E50520}" srcOrd="1" destOrd="0" presId="urn:microsoft.com/office/officeart/2018/5/layout/IconCircleLabelList"/>
    <dgm:cxn modelId="{0F3DE300-F3D5-42C1-8C3D-AEED132F2F29}" type="presParOf" srcId="{09ABB2FE-5886-4875-AD18-26B7396A08EB}" destId="{3DE2379D-D36F-4446-B62B-C9533990F618}" srcOrd="2" destOrd="0" presId="urn:microsoft.com/office/officeart/2018/5/layout/IconCircleLabelList"/>
    <dgm:cxn modelId="{5B9FECCC-35D6-4990-82AA-F517A536EB98}" type="presParOf" srcId="{09ABB2FE-5886-4875-AD18-26B7396A08EB}" destId="{F754DAF7-8484-47DB-864D-0774C213B93C}" srcOrd="3" destOrd="0" presId="urn:microsoft.com/office/officeart/2018/5/layout/IconCircleLabelList"/>
    <dgm:cxn modelId="{5D91383F-7194-45BE-9E12-A095580460F8}" type="presParOf" srcId="{64622C0B-F841-436F-84BE-FADE32FD9176}" destId="{A2592031-6C52-41A4-9CF5-8D79DD3EB476}" srcOrd="7" destOrd="0" presId="urn:microsoft.com/office/officeart/2018/5/layout/IconCircleLabelList"/>
    <dgm:cxn modelId="{CD3F7D46-B39A-4D02-8100-7ADD5F31B552}" type="presParOf" srcId="{64622C0B-F841-436F-84BE-FADE32FD9176}" destId="{F48A5007-E103-42BC-A559-362DD938CDF8}" srcOrd="8" destOrd="0" presId="urn:microsoft.com/office/officeart/2018/5/layout/IconCircleLabelList"/>
    <dgm:cxn modelId="{C1C012E9-E34E-4571-B0EA-EDC8D0F72503}" type="presParOf" srcId="{F48A5007-E103-42BC-A559-362DD938CDF8}" destId="{59600275-059F-4DB5-9744-A84696036D05}" srcOrd="0" destOrd="0" presId="urn:microsoft.com/office/officeart/2018/5/layout/IconCircleLabelList"/>
    <dgm:cxn modelId="{67B97CF1-CA28-47B5-9EEC-5BB266065FC0}" type="presParOf" srcId="{F48A5007-E103-42BC-A559-362DD938CDF8}" destId="{9423EB9E-46C9-489B-9B78-24CD876861F6}" srcOrd="1" destOrd="0" presId="urn:microsoft.com/office/officeart/2018/5/layout/IconCircleLabelList"/>
    <dgm:cxn modelId="{9640AB38-8F2C-4143-B792-872586802E3A}" type="presParOf" srcId="{F48A5007-E103-42BC-A559-362DD938CDF8}" destId="{1C284A92-DC73-46B4-AA89-2B07CED48C33}" srcOrd="2" destOrd="0" presId="urn:microsoft.com/office/officeart/2018/5/layout/IconCircleLabelList"/>
    <dgm:cxn modelId="{82CDF611-0344-4A3F-8E02-C7BD1AAFA097}" type="presParOf" srcId="{F48A5007-E103-42BC-A559-362DD938CDF8}" destId="{32DB4E60-F834-43E3-BDF8-95DE58C4F2E2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D22FA-9509-45A1-B9C5-33CD68F68D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pt-PT"/>
        </a:p>
      </dgm:t>
    </dgm:pt>
    <dgm:pt modelId="{F3C3432A-2951-47A5-A7A7-8E72981B28B2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Fica disponível</a:t>
          </a:r>
        </a:p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0DD1FC30-BDCA-459D-9D44-9FF64A585D6B}" type="par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77994021-085F-41D6-905E-23DDE32A440D}" type="sib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CB95EDB1-367A-4CB1-9C31-88C99E0A4B77}">
      <dgm:prSet phldrT="[Texto]" custT="1"/>
      <dgm:spPr/>
      <dgm:t>
        <a:bodyPr/>
        <a:lstStyle/>
        <a:p>
          <a:r>
            <a:rPr lang="pt-PT" sz="2200" dirty="0"/>
            <a:t>Aguarda por pedidos</a:t>
          </a:r>
        </a:p>
      </dgm:t>
    </dgm:pt>
    <dgm:pt modelId="{BDAFD3E6-374A-4572-AC10-8F978B409655}" type="par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0B482298-56FA-4C41-8772-A75D1E670B01}" type="sib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B54424E0-F872-4907-A221-F3E0FB5B12E6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D8749C9A-EF21-473C-9CE5-5943EC0CD43F}" type="par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403887D0-74D6-4074-8954-743C883C6D14}" type="sib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B68CA8FA-4ED1-4C33-BA44-2DE9918674BB}">
      <dgm:prSet phldrT="[Texto]" custT="1"/>
      <dgm:spPr>
        <a:noFill/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Recebe a avaliação</a:t>
          </a:r>
        </a:p>
      </dgm:t>
    </dgm:pt>
    <dgm:pt modelId="{D2972338-2DD7-4FC1-B2A8-DEDE054637E8}" type="par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92CD9F9F-9E58-4940-A535-585349FA94EB}" type="sib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F4E55447-B2F1-4FE8-B4E0-2DCA3D359BB0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62A27F21-93BA-433F-A4D4-60B106C87BA9}" type="sib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7DB2A66C-4E23-4CED-985C-F35922969507}" type="par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64622C0B-F841-436F-84BE-FADE32FD9176}" type="pres">
      <dgm:prSet presAssocID="{862D22FA-9509-45A1-B9C5-33CD68F68D7B}" presName="root" presStyleCnt="0">
        <dgm:presLayoutVars>
          <dgm:dir/>
          <dgm:resizeHandles val="exact"/>
        </dgm:presLayoutVars>
      </dgm:prSet>
      <dgm:spPr/>
    </dgm:pt>
    <dgm:pt modelId="{B62AF0F1-1746-4902-9226-150BDA3A306A}" type="pres">
      <dgm:prSet presAssocID="{F3C3432A-2951-47A5-A7A7-8E72981B28B2}" presName="compNode" presStyleCnt="0"/>
      <dgm:spPr/>
    </dgm:pt>
    <dgm:pt modelId="{43132C99-B6CE-4F55-937D-BFFCF8294AE8}" type="pres">
      <dgm:prSet presAssocID="{F3C3432A-2951-47A5-A7A7-8E72981B28B2}" presName="iconBgRect" presStyleLbl="bgShp" presStyleIdx="0" presStyleCnt="5" custLinFactX="200000" custLinFactNeighborX="275832" custLinFactNeighborY="-92746"/>
      <dgm:spPr/>
    </dgm:pt>
    <dgm:pt modelId="{5D6D6A30-507A-40BF-9F5A-5ECBD6734086}" type="pres">
      <dgm:prSet presAssocID="{F3C3432A-2951-47A5-A7A7-8E72981B28B2}" presName="iconRect" presStyleLbl="node1" presStyleIdx="0" presStyleCnt="5" custLinFactX="400000" custLinFactY="-68851" custLinFactNeighborX="42904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o de Problemas"/>
        </a:ext>
      </dgm:extLst>
    </dgm:pt>
    <dgm:pt modelId="{7CAA9FB8-8A00-4108-B08E-0876E33FF62D}" type="pres">
      <dgm:prSet presAssocID="{F3C3432A-2951-47A5-A7A7-8E72981B28B2}" presName="spaceRect" presStyleCnt="0"/>
      <dgm:spPr/>
    </dgm:pt>
    <dgm:pt modelId="{8DAC2DD4-B807-4DDD-AF8C-589729D494B5}" type="pres">
      <dgm:prSet presAssocID="{F3C3432A-2951-47A5-A7A7-8E72981B28B2}" presName="textRect" presStyleLbl="revTx" presStyleIdx="0" presStyleCnt="5" custLinFactX="100000" custLinFactY="-10676" custLinFactNeighborX="185000" custLinFactNeighborY="-100000">
        <dgm:presLayoutVars>
          <dgm:chMax val="1"/>
          <dgm:chPref val="1"/>
        </dgm:presLayoutVars>
      </dgm:prSet>
      <dgm:spPr/>
    </dgm:pt>
    <dgm:pt modelId="{A0535C0B-C24F-4188-90ED-8119C3F0C260}" type="pres">
      <dgm:prSet presAssocID="{77994021-085F-41D6-905E-23DDE32A440D}" presName="sibTrans" presStyleCnt="0"/>
      <dgm:spPr/>
    </dgm:pt>
    <dgm:pt modelId="{117B1C39-AE97-4288-98D9-C4D4E57610E6}" type="pres">
      <dgm:prSet presAssocID="{CB95EDB1-367A-4CB1-9C31-88C99E0A4B77}" presName="compNode" presStyleCnt="0"/>
      <dgm:spPr/>
    </dgm:pt>
    <dgm:pt modelId="{DAFA3A49-8D7C-4505-A319-5002A8462D79}" type="pres">
      <dgm:prSet presAssocID="{CB95EDB1-367A-4CB1-9C31-88C99E0A4B77}" presName="iconBgRect" presStyleLbl="bgShp" presStyleIdx="1" presStyleCnt="5" custLinFactX="191600" custLinFactNeighborX="200000" custLinFactNeighborY="86695"/>
      <dgm:spPr>
        <a:solidFill>
          <a:schemeClr val="bg2">
            <a:lumMod val="50000"/>
          </a:schemeClr>
        </a:solidFill>
      </dgm:spPr>
    </dgm:pt>
    <dgm:pt modelId="{C8B2742E-F7E9-4C8C-9D61-BF6C315DFD4D}" type="pres">
      <dgm:prSet presAssocID="{CB95EDB1-367A-4CB1-9C31-88C99E0A4B77}" presName="iconRect" presStyleLbl="node1" presStyleIdx="1" presStyleCnt="5" custLinFactX="300000" custLinFactY="51093" custLinFactNeighborX="382500" custLinFactNeighborY="100000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4ED47E1-916C-471A-8EBA-15FCE19AD75A}" type="pres">
      <dgm:prSet presAssocID="{CB95EDB1-367A-4CB1-9C31-88C99E0A4B77}" presName="spaceRect" presStyleCnt="0"/>
      <dgm:spPr/>
    </dgm:pt>
    <dgm:pt modelId="{B460C2F8-C0BD-47AE-AA0D-875469C88DED}" type="pres">
      <dgm:prSet presAssocID="{CB95EDB1-367A-4CB1-9C31-88C99E0A4B77}" presName="textRect" presStyleLbl="revTx" presStyleIdx="1" presStyleCnt="5" custLinFactX="122620" custLinFactNeighborX="200000" custLinFactNeighborY="-27007">
        <dgm:presLayoutVars>
          <dgm:chMax val="1"/>
          <dgm:chPref val="1"/>
        </dgm:presLayoutVars>
      </dgm:prSet>
      <dgm:spPr/>
    </dgm:pt>
    <dgm:pt modelId="{E63BBA2A-AA30-4B1C-B6EA-3BF7988F8AE0}" type="pres">
      <dgm:prSet presAssocID="{0B482298-56FA-4C41-8772-A75D1E670B01}" presName="sibTrans" presStyleCnt="0"/>
      <dgm:spPr/>
    </dgm:pt>
    <dgm:pt modelId="{34C1B03F-2617-4FB4-AAB9-A73066CD38BA}" type="pres">
      <dgm:prSet presAssocID="{B54424E0-F872-4907-A221-F3E0FB5B12E6}" presName="compNode" presStyleCnt="0"/>
      <dgm:spPr/>
    </dgm:pt>
    <dgm:pt modelId="{B00587F9-DB32-4827-B10F-6644DE00A73C}" type="pres">
      <dgm:prSet presAssocID="{B54424E0-F872-4907-A221-F3E0FB5B12E6}" presName="iconBgRect" presStyleLbl="bgShp" presStyleIdx="2" presStyleCnt="5" custLinFactY="100000" custLinFactNeighborX="91681" custLinFactNeighborY="160290"/>
      <dgm:spPr>
        <a:solidFill>
          <a:schemeClr val="accent1">
            <a:lumMod val="75000"/>
          </a:schemeClr>
        </a:solidFill>
      </dgm:spPr>
    </dgm:pt>
    <dgm:pt modelId="{4D09A1B6-FB33-47E5-919A-600B23AE317E}" type="pres">
      <dgm:prSet presAssocID="{B54424E0-F872-4907-A221-F3E0FB5B12E6}" presName="iconRect" presStyleLbl="node1" presStyleIdx="2" presStyleCnt="5" custLinFactX="60988" custLinFactY="200000" custLinFactNeighborX="100000" custLinFactNeighborY="2499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 com preenchimento sólido"/>
        </a:ext>
      </dgm:extLst>
    </dgm:pt>
    <dgm:pt modelId="{EC2949C7-77E5-4CA2-8405-2CE10D0F953C}" type="pres">
      <dgm:prSet presAssocID="{B54424E0-F872-4907-A221-F3E0FB5B12E6}" presName="spaceRect" presStyleCnt="0"/>
      <dgm:spPr/>
    </dgm:pt>
    <dgm:pt modelId="{2663BEF9-98C0-407F-A37D-904B4E816264}" type="pres">
      <dgm:prSet presAssocID="{B54424E0-F872-4907-A221-F3E0FB5B12E6}" presName="textRect" presStyleLbl="revTx" presStyleIdx="2" presStyleCnt="5" custLinFactY="100000" custLinFactNeighborX="58630" custLinFactNeighborY="155018">
        <dgm:presLayoutVars>
          <dgm:chMax val="1"/>
          <dgm:chPref val="1"/>
        </dgm:presLayoutVars>
      </dgm:prSet>
      <dgm:spPr/>
    </dgm:pt>
    <dgm:pt modelId="{79731C6C-3C9A-41AC-9105-E1EE8F43FD57}" type="pres">
      <dgm:prSet presAssocID="{403887D0-74D6-4074-8954-743C883C6D14}" presName="sibTrans" presStyleCnt="0"/>
      <dgm:spPr/>
    </dgm:pt>
    <dgm:pt modelId="{09ABB2FE-5886-4875-AD18-26B7396A08EB}" type="pres">
      <dgm:prSet presAssocID="{F4E55447-B2F1-4FE8-B4E0-2DCA3D359BB0}" presName="compNode" presStyleCnt="0"/>
      <dgm:spPr/>
    </dgm:pt>
    <dgm:pt modelId="{1FF54AE9-B94E-409C-A357-07CDBF08EF87}" type="pres">
      <dgm:prSet presAssocID="{F4E55447-B2F1-4FE8-B4E0-2DCA3D359BB0}" presName="iconBgRect" presStyleLbl="bgShp" presStyleIdx="3" presStyleCnt="5" custLinFactX="-100000" custLinFactY="100000" custLinFactNeighborX="-194610" custLinFactNeighborY="158423"/>
      <dgm:spPr/>
    </dgm:pt>
    <dgm:pt modelId="{5FB6DCEB-923B-4E0A-8302-2F2B54E50520}" type="pres">
      <dgm:prSet presAssocID="{F4E55447-B2F1-4FE8-B4E0-2DCA3D359BB0}" presName="iconRect" presStyleLbl="node1" presStyleIdx="3" presStyleCnt="5" custLinFactX="-208411" custLinFactY="200000" custLinFactNeighborX="-300000" custLinFactNeighborY="25385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DE2379D-D36F-4446-B62B-C9533990F618}" type="pres">
      <dgm:prSet presAssocID="{F4E55447-B2F1-4FE8-B4E0-2DCA3D359BB0}" presName="spaceRect" presStyleCnt="0"/>
      <dgm:spPr/>
    </dgm:pt>
    <dgm:pt modelId="{F754DAF7-8484-47DB-864D-0774C213B93C}" type="pres">
      <dgm:prSet presAssocID="{F4E55447-B2F1-4FE8-B4E0-2DCA3D359BB0}" presName="textRect" presStyleLbl="revTx" presStyleIdx="3" presStyleCnt="5" custLinFactX="-96543" custLinFactY="100000" custLinFactNeighborX="-100000" custLinFactNeighborY="155018">
        <dgm:presLayoutVars>
          <dgm:chMax val="1"/>
          <dgm:chPref val="1"/>
        </dgm:presLayoutVars>
      </dgm:prSet>
      <dgm:spPr/>
    </dgm:pt>
    <dgm:pt modelId="{A2592031-6C52-41A4-9CF5-8D79DD3EB476}" type="pres">
      <dgm:prSet presAssocID="{62A27F21-93BA-433F-A4D4-60B106C87BA9}" presName="sibTrans" presStyleCnt="0"/>
      <dgm:spPr/>
    </dgm:pt>
    <dgm:pt modelId="{F48A5007-E103-42BC-A559-362DD938CDF8}" type="pres">
      <dgm:prSet presAssocID="{B68CA8FA-4ED1-4C33-BA44-2DE9918674BB}" presName="compNode" presStyleCnt="0"/>
      <dgm:spPr/>
    </dgm:pt>
    <dgm:pt modelId="{59600275-059F-4DB5-9744-A84696036D05}" type="pres">
      <dgm:prSet presAssocID="{B68CA8FA-4ED1-4C33-BA44-2DE9918674BB}" presName="iconBgRect" presStyleLbl="bgShp" presStyleIdx="4" presStyleCnt="5" custLinFactX="-297998" custLinFactNeighborX="-300000" custLinFactNeighborY="86693"/>
      <dgm:spPr/>
    </dgm:pt>
    <dgm:pt modelId="{9423EB9E-46C9-489B-9B78-24CD876861F6}" type="pres">
      <dgm:prSet presAssocID="{B68CA8FA-4ED1-4C33-BA44-2DE9918674BB}" presName="iconRect" presStyleLbl="node1" presStyleIdx="4" presStyleCnt="5" custLinFactX="-500000" custLinFactY="51093" custLinFactNeighborX="-542227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ncheta com visto com preenchimento sólido"/>
        </a:ext>
      </dgm:extLst>
    </dgm:pt>
    <dgm:pt modelId="{1C284A92-DC73-46B4-AA89-2B07CED48C33}" type="pres">
      <dgm:prSet presAssocID="{B68CA8FA-4ED1-4C33-BA44-2DE9918674BB}" presName="spaceRect" presStyleCnt="0"/>
      <dgm:spPr/>
    </dgm:pt>
    <dgm:pt modelId="{32DB4E60-F834-43E3-BDF8-95DE58C4F2E2}" type="pres">
      <dgm:prSet presAssocID="{B68CA8FA-4ED1-4C33-BA44-2DE9918674BB}" presName="textRect" presStyleLbl="revTx" presStyleIdx="4" presStyleCnt="5" custLinFactX="-200000" custLinFactNeighborX="-232618" custLinFactNeighborY="-27007">
        <dgm:presLayoutVars>
          <dgm:chMax val="1"/>
          <dgm:chPref val="1"/>
        </dgm:presLayoutVars>
      </dgm:prSet>
      <dgm:spPr/>
    </dgm:pt>
  </dgm:ptLst>
  <dgm:cxnLst>
    <dgm:cxn modelId="{F543DD38-DF7E-40BF-8674-C88805C62C8C}" srcId="{862D22FA-9509-45A1-B9C5-33CD68F68D7B}" destId="{B54424E0-F872-4907-A221-F3E0FB5B12E6}" srcOrd="2" destOrd="0" parTransId="{D8749C9A-EF21-473C-9CE5-5943EC0CD43F}" sibTransId="{403887D0-74D6-4074-8954-743C883C6D14}"/>
    <dgm:cxn modelId="{F7BA9061-ECA5-4374-A752-FA29DF3C3DEF}" type="presOf" srcId="{B68CA8FA-4ED1-4C33-BA44-2DE9918674BB}" destId="{32DB4E60-F834-43E3-BDF8-95DE58C4F2E2}" srcOrd="0" destOrd="0" presId="urn:microsoft.com/office/officeart/2018/5/layout/IconCircleLabelList"/>
    <dgm:cxn modelId="{32FC2266-B551-4166-B8FA-F3BD9ADFF207}" type="presOf" srcId="{862D22FA-9509-45A1-B9C5-33CD68F68D7B}" destId="{64622C0B-F841-436F-84BE-FADE32FD9176}" srcOrd="0" destOrd="0" presId="urn:microsoft.com/office/officeart/2018/5/layout/IconCircleLabelList"/>
    <dgm:cxn modelId="{49A93A6A-677D-4D78-BB1F-4C18DF6C0E0C}" type="presOf" srcId="{B54424E0-F872-4907-A221-F3E0FB5B12E6}" destId="{2663BEF9-98C0-407F-A37D-904B4E816264}" srcOrd="0" destOrd="0" presId="urn:microsoft.com/office/officeart/2018/5/layout/IconCircleLabelList"/>
    <dgm:cxn modelId="{896F554B-6F3A-49AB-A1CB-67D7F9B80B0B}" srcId="{862D22FA-9509-45A1-B9C5-33CD68F68D7B}" destId="{CB95EDB1-367A-4CB1-9C31-88C99E0A4B77}" srcOrd="1" destOrd="0" parTransId="{BDAFD3E6-374A-4572-AC10-8F978B409655}" sibTransId="{0B482298-56FA-4C41-8772-A75D1E670B01}"/>
    <dgm:cxn modelId="{4B5B977E-32C7-4E80-8720-A7662EC886D6}" srcId="{862D22FA-9509-45A1-B9C5-33CD68F68D7B}" destId="{B68CA8FA-4ED1-4C33-BA44-2DE9918674BB}" srcOrd="4" destOrd="0" parTransId="{D2972338-2DD7-4FC1-B2A8-DEDE054637E8}" sibTransId="{92CD9F9F-9E58-4940-A535-585349FA94EB}"/>
    <dgm:cxn modelId="{4D045988-C37E-4492-925F-77D13D4A00EE}" srcId="{862D22FA-9509-45A1-B9C5-33CD68F68D7B}" destId="{F3C3432A-2951-47A5-A7A7-8E72981B28B2}" srcOrd="0" destOrd="0" parTransId="{0DD1FC30-BDCA-459D-9D44-9FF64A585D6B}" sibTransId="{77994021-085F-41D6-905E-23DDE32A440D}"/>
    <dgm:cxn modelId="{D42CE695-3D7A-4ADF-93E2-DCD819E81D6D}" type="presOf" srcId="{F3C3432A-2951-47A5-A7A7-8E72981B28B2}" destId="{8DAC2DD4-B807-4DDD-AF8C-589729D494B5}" srcOrd="0" destOrd="0" presId="urn:microsoft.com/office/officeart/2018/5/layout/IconCircleLabelList"/>
    <dgm:cxn modelId="{8AE1F4F1-D579-438D-891E-F349EF7F0B81}" srcId="{862D22FA-9509-45A1-B9C5-33CD68F68D7B}" destId="{F4E55447-B2F1-4FE8-B4E0-2DCA3D359BB0}" srcOrd="3" destOrd="0" parTransId="{7DB2A66C-4E23-4CED-985C-F35922969507}" sibTransId="{62A27F21-93BA-433F-A4D4-60B106C87BA9}"/>
    <dgm:cxn modelId="{E98E10FC-756F-4E0E-B826-AB721098585D}" type="presOf" srcId="{CB95EDB1-367A-4CB1-9C31-88C99E0A4B77}" destId="{B460C2F8-C0BD-47AE-AA0D-875469C88DED}" srcOrd="0" destOrd="0" presId="urn:microsoft.com/office/officeart/2018/5/layout/IconCircleLabelList"/>
    <dgm:cxn modelId="{E5E72CFE-2AE2-48F7-AE60-0270A654B36F}" type="presOf" srcId="{F4E55447-B2F1-4FE8-B4E0-2DCA3D359BB0}" destId="{F754DAF7-8484-47DB-864D-0774C213B93C}" srcOrd="0" destOrd="0" presId="urn:microsoft.com/office/officeart/2018/5/layout/IconCircleLabelList"/>
    <dgm:cxn modelId="{A4B30A87-6F50-4E6A-A5F0-D09F12378345}" type="presParOf" srcId="{64622C0B-F841-436F-84BE-FADE32FD9176}" destId="{B62AF0F1-1746-4902-9226-150BDA3A306A}" srcOrd="0" destOrd="0" presId="urn:microsoft.com/office/officeart/2018/5/layout/IconCircleLabelList"/>
    <dgm:cxn modelId="{BEB30948-5993-45A2-9D0C-8488ED5CD328}" type="presParOf" srcId="{B62AF0F1-1746-4902-9226-150BDA3A306A}" destId="{43132C99-B6CE-4F55-937D-BFFCF8294AE8}" srcOrd="0" destOrd="0" presId="urn:microsoft.com/office/officeart/2018/5/layout/IconCircleLabelList"/>
    <dgm:cxn modelId="{57F73350-4E18-4275-A9D5-0225A1E87F44}" type="presParOf" srcId="{B62AF0F1-1746-4902-9226-150BDA3A306A}" destId="{5D6D6A30-507A-40BF-9F5A-5ECBD6734086}" srcOrd="1" destOrd="0" presId="urn:microsoft.com/office/officeart/2018/5/layout/IconCircleLabelList"/>
    <dgm:cxn modelId="{BF6CA530-12D5-4D61-9CCB-E0E8222E88B0}" type="presParOf" srcId="{B62AF0F1-1746-4902-9226-150BDA3A306A}" destId="{7CAA9FB8-8A00-4108-B08E-0876E33FF62D}" srcOrd="2" destOrd="0" presId="urn:microsoft.com/office/officeart/2018/5/layout/IconCircleLabelList"/>
    <dgm:cxn modelId="{04C6AEC7-8351-436A-BF29-6635F2854782}" type="presParOf" srcId="{B62AF0F1-1746-4902-9226-150BDA3A306A}" destId="{8DAC2DD4-B807-4DDD-AF8C-589729D494B5}" srcOrd="3" destOrd="0" presId="urn:microsoft.com/office/officeart/2018/5/layout/IconCircleLabelList"/>
    <dgm:cxn modelId="{A35C2BB3-5ACE-4102-8483-5EE6F5AFE712}" type="presParOf" srcId="{64622C0B-F841-436F-84BE-FADE32FD9176}" destId="{A0535C0B-C24F-4188-90ED-8119C3F0C260}" srcOrd="1" destOrd="0" presId="urn:microsoft.com/office/officeart/2018/5/layout/IconCircleLabelList"/>
    <dgm:cxn modelId="{1B7BB710-D5D1-4368-B256-79EB3E256ED7}" type="presParOf" srcId="{64622C0B-F841-436F-84BE-FADE32FD9176}" destId="{117B1C39-AE97-4288-98D9-C4D4E57610E6}" srcOrd="2" destOrd="0" presId="urn:microsoft.com/office/officeart/2018/5/layout/IconCircleLabelList"/>
    <dgm:cxn modelId="{3D4CC27E-8792-4F90-8E86-0406A2C793FC}" type="presParOf" srcId="{117B1C39-AE97-4288-98D9-C4D4E57610E6}" destId="{DAFA3A49-8D7C-4505-A319-5002A8462D79}" srcOrd="0" destOrd="0" presId="urn:microsoft.com/office/officeart/2018/5/layout/IconCircleLabelList"/>
    <dgm:cxn modelId="{4813B5C1-B46F-4CC0-B01B-0EF168DBD5C8}" type="presParOf" srcId="{117B1C39-AE97-4288-98D9-C4D4E57610E6}" destId="{C8B2742E-F7E9-4C8C-9D61-BF6C315DFD4D}" srcOrd="1" destOrd="0" presId="urn:microsoft.com/office/officeart/2018/5/layout/IconCircleLabelList"/>
    <dgm:cxn modelId="{5AE7DC24-5449-4FF7-9A04-62635A661DF5}" type="presParOf" srcId="{117B1C39-AE97-4288-98D9-C4D4E57610E6}" destId="{D4ED47E1-916C-471A-8EBA-15FCE19AD75A}" srcOrd="2" destOrd="0" presId="urn:microsoft.com/office/officeart/2018/5/layout/IconCircleLabelList"/>
    <dgm:cxn modelId="{EF1C7301-5B13-46CD-9FF7-4937D74ADB1A}" type="presParOf" srcId="{117B1C39-AE97-4288-98D9-C4D4E57610E6}" destId="{B460C2F8-C0BD-47AE-AA0D-875469C88DED}" srcOrd="3" destOrd="0" presId="urn:microsoft.com/office/officeart/2018/5/layout/IconCircleLabelList"/>
    <dgm:cxn modelId="{766F3BD8-F442-4250-BDB2-C64ABE5559A0}" type="presParOf" srcId="{64622C0B-F841-436F-84BE-FADE32FD9176}" destId="{E63BBA2A-AA30-4B1C-B6EA-3BF7988F8AE0}" srcOrd="3" destOrd="0" presId="urn:microsoft.com/office/officeart/2018/5/layout/IconCircleLabelList"/>
    <dgm:cxn modelId="{5F1A54E6-02C5-45BA-B60D-4B7B1A24AA53}" type="presParOf" srcId="{64622C0B-F841-436F-84BE-FADE32FD9176}" destId="{34C1B03F-2617-4FB4-AAB9-A73066CD38BA}" srcOrd="4" destOrd="0" presId="urn:microsoft.com/office/officeart/2018/5/layout/IconCircleLabelList"/>
    <dgm:cxn modelId="{F1108328-43E5-4D2F-8986-45076D4ABAB1}" type="presParOf" srcId="{34C1B03F-2617-4FB4-AAB9-A73066CD38BA}" destId="{B00587F9-DB32-4827-B10F-6644DE00A73C}" srcOrd="0" destOrd="0" presId="urn:microsoft.com/office/officeart/2018/5/layout/IconCircleLabelList"/>
    <dgm:cxn modelId="{0CDC9330-368B-490E-8187-583E37888F36}" type="presParOf" srcId="{34C1B03F-2617-4FB4-AAB9-A73066CD38BA}" destId="{4D09A1B6-FB33-47E5-919A-600B23AE317E}" srcOrd="1" destOrd="0" presId="urn:microsoft.com/office/officeart/2018/5/layout/IconCircleLabelList"/>
    <dgm:cxn modelId="{23E28777-8C7E-4729-8BF5-6C77294CF8E4}" type="presParOf" srcId="{34C1B03F-2617-4FB4-AAB9-A73066CD38BA}" destId="{EC2949C7-77E5-4CA2-8405-2CE10D0F953C}" srcOrd="2" destOrd="0" presId="urn:microsoft.com/office/officeart/2018/5/layout/IconCircleLabelList"/>
    <dgm:cxn modelId="{70F01C45-1564-433E-AF26-5289B1D306F0}" type="presParOf" srcId="{34C1B03F-2617-4FB4-AAB9-A73066CD38BA}" destId="{2663BEF9-98C0-407F-A37D-904B4E816264}" srcOrd="3" destOrd="0" presId="urn:microsoft.com/office/officeart/2018/5/layout/IconCircleLabelList"/>
    <dgm:cxn modelId="{5B04BDF5-2F15-44E5-BA91-164FA809D3BE}" type="presParOf" srcId="{64622C0B-F841-436F-84BE-FADE32FD9176}" destId="{79731C6C-3C9A-41AC-9105-E1EE8F43FD57}" srcOrd="5" destOrd="0" presId="urn:microsoft.com/office/officeart/2018/5/layout/IconCircleLabelList"/>
    <dgm:cxn modelId="{B1759557-7B75-4E2C-9BF3-490A612DC857}" type="presParOf" srcId="{64622C0B-F841-436F-84BE-FADE32FD9176}" destId="{09ABB2FE-5886-4875-AD18-26B7396A08EB}" srcOrd="6" destOrd="0" presId="urn:microsoft.com/office/officeart/2018/5/layout/IconCircleLabelList"/>
    <dgm:cxn modelId="{BB7EFCB7-AC24-408D-923C-62B4873976F8}" type="presParOf" srcId="{09ABB2FE-5886-4875-AD18-26B7396A08EB}" destId="{1FF54AE9-B94E-409C-A357-07CDBF08EF87}" srcOrd="0" destOrd="0" presId="urn:microsoft.com/office/officeart/2018/5/layout/IconCircleLabelList"/>
    <dgm:cxn modelId="{735BFB25-8BF9-4876-8DB6-AC42893FA200}" type="presParOf" srcId="{09ABB2FE-5886-4875-AD18-26B7396A08EB}" destId="{5FB6DCEB-923B-4E0A-8302-2F2B54E50520}" srcOrd="1" destOrd="0" presId="urn:microsoft.com/office/officeart/2018/5/layout/IconCircleLabelList"/>
    <dgm:cxn modelId="{0F3DE300-F3D5-42C1-8C3D-AEED132F2F29}" type="presParOf" srcId="{09ABB2FE-5886-4875-AD18-26B7396A08EB}" destId="{3DE2379D-D36F-4446-B62B-C9533990F618}" srcOrd="2" destOrd="0" presId="urn:microsoft.com/office/officeart/2018/5/layout/IconCircleLabelList"/>
    <dgm:cxn modelId="{5B9FECCC-35D6-4990-82AA-F517A536EB98}" type="presParOf" srcId="{09ABB2FE-5886-4875-AD18-26B7396A08EB}" destId="{F754DAF7-8484-47DB-864D-0774C213B93C}" srcOrd="3" destOrd="0" presId="urn:microsoft.com/office/officeart/2018/5/layout/IconCircleLabelList"/>
    <dgm:cxn modelId="{5D91383F-7194-45BE-9E12-A095580460F8}" type="presParOf" srcId="{64622C0B-F841-436F-84BE-FADE32FD9176}" destId="{A2592031-6C52-41A4-9CF5-8D79DD3EB476}" srcOrd="7" destOrd="0" presId="urn:microsoft.com/office/officeart/2018/5/layout/IconCircleLabelList"/>
    <dgm:cxn modelId="{CD3F7D46-B39A-4D02-8100-7ADD5F31B552}" type="presParOf" srcId="{64622C0B-F841-436F-84BE-FADE32FD9176}" destId="{F48A5007-E103-42BC-A559-362DD938CDF8}" srcOrd="8" destOrd="0" presId="urn:microsoft.com/office/officeart/2018/5/layout/IconCircleLabelList"/>
    <dgm:cxn modelId="{C1C012E9-E34E-4571-B0EA-EDC8D0F72503}" type="presParOf" srcId="{F48A5007-E103-42BC-A559-362DD938CDF8}" destId="{59600275-059F-4DB5-9744-A84696036D05}" srcOrd="0" destOrd="0" presId="urn:microsoft.com/office/officeart/2018/5/layout/IconCircleLabelList"/>
    <dgm:cxn modelId="{67B97CF1-CA28-47B5-9EEC-5BB266065FC0}" type="presParOf" srcId="{F48A5007-E103-42BC-A559-362DD938CDF8}" destId="{9423EB9E-46C9-489B-9B78-24CD876861F6}" srcOrd="1" destOrd="0" presId="urn:microsoft.com/office/officeart/2018/5/layout/IconCircleLabelList"/>
    <dgm:cxn modelId="{9640AB38-8F2C-4143-B792-872586802E3A}" type="presParOf" srcId="{F48A5007-E103-42BC-A559-362DD938CDF8}" destId="{1C284A92-DC73-46B4-AA89-2B07CED48C33}" srcOrd="2" destOrd="0" presId="urn:microsoft.com/office/officeart/2018/5/layout/IconCircleLabelList"/>
    <dgm:cxn modelId="{82CDF611-0344-4A3F-8E02-C7BD1AAFA097}" type="presParOf" srcId="{F48A5007-E103-42BC-A559-362DD938CDF8}" destId="{32DB4E60-F834-43E3-BDF8-95DE58C4F2E2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D22FA-9509-45A1-B9C5-33CD68F68D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pt-PT"/>
        </a:p>
      </dgm:t>
    </dgm:pt>
    <dgm:pt modelId="{F3C3432A-2951-47A5-A7A7-8E72981B28B2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Valida dados  encomenda</a:t>
          </a:r>
        </a:p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0DD1FC30-BDCA-459D-9D44-9FF64A585D6B}" type="par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77994021-085F-41D6-905E-23DDE32A440D}" type="sib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CB95EDB1-367A-4CB1-9C31-88C99E0A4B77}">
      <dgm:prSet phldrT="[Texto]" custT="1"/>
      <dgm:spPr/>
      <dgm:t>
        <a:bodyPr/>
        <a:lstStyle/>
        <a:p>
          <a:r>
            <a:rPr lang="pt-PT" sz="2200" dirty="0"/>
            <a:t>Atribui encomenda para o motorista</a:t>
          </a:r>
        </a:p>
      </dgm:t>
    </dgm:pt>
    <dgm:pt modelId="{BDAFD3E6-374A-4572-AC10-8F978B409655}" type="par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0B482298-56FA-4C41-8772-A75D1E670B01}" type="sib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B54424E0-F872-4907-A221-F3E0FB5B12E6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D8749C9A-EF21-473C-9CE5-5943EC0CD43F}" type="par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403887D0-74D6-4074-8954-743C883C6D14}" type="sib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B68CA8FA-4ED1-4C33-BA44-2DE9918674BB}">
      <dgm:prSet phldrT="[Texto]" custT="1"/>
      <dgm:spPr>
        <a:noFill/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Confirmação de entrega</a:t>
          </a:r>
        </a:p>
      </dgm:t>
    </dgm:pt>
    <dgm:pt modelId="{D2972338-2DD7-4FC1-B2A8-DEDE054637E8}" type="par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92CD9F9F-9E58-4940-A535-585349FA94EB}" type="sib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F4E55447-B2F1-4FE8-B4E0-2DCA3D359BB0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pt-PT" sz="2200" cap="none" dirty="0">
            <a:latin typeface="+mn-lt"/>
            <a:cs typeface="Times New Roman" panose="02020603050405020304" pitchFamily="18" charset="0"/>
          </a:endParaRPr>
        </a:p>
      </dgm:t>
    </dgm:pt>
    <dgm:pt modelId="{62A27F21-93BA-433F-A4D4-60B106C87BA9}" type="sib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7DB2A66C-4E23-4CED-985C-F35922969507}" type="par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64622C0B-F841-436F-84BE-FADE32FD9176}" type="pres">
      <dgm:prSet presAssocID="{862D22FA-9509-45A1-B9C5-33CD68F68D7B}" presName="root" presStyleCnt="0">
        <dgm:presLayoutVars>
          <dgm:dir/>
          <dgm:resizeHandles val="exact"/>
        </dgm:presLayoutVars>
      </dgm:prSet>
      <dgm:spPr/>
    </dgm:pt>
    <dgm:pt modelId="{B62AF0F1-1746-4902-9226-150BDA3A306A}" type="pres">
      <dgm:prSet presAssocID="{F3C3432A-2951-47A5-A7A7-8E72981B28B2}" presName="compNode" presStyleCnt="0"/>
      <dgm:spPr/>
    </dgm:pt>
    <dgm:pt modelId="{43132C99-B6CE-4F55-937D-BFFCF8294AE8}" type="pres">
      <dgm:prSet presAssocID="{F3C3432A-2951-47A5-A7A7-8E72981B28B2}" presName="iconBgRect" presStyleLbl="bgShp" presStyleIdx="0" presStyleCnt="5" custLinFactX="200000" custLinFactNeighborX="275832" custLinFactNeighborY="-92746"/>
      <dgm:spPr>
        <a:solidFill>
          <a:schemeClr val="accent6"/>
        </a:solidFill>
      </dgm:spPr>
    </dgm:pt>
    <dgm:pt modelId="{5D6D6A30-507A-40BF-9F5A-5ECBD6734086}" type="pres">
      <dgm:prSet presAssocID="{F3C3432A-2951-47A5-A7A7-8E72981B28B2}" presName="iconRect" presStyleLbl="node1" presStyleIdx="0" presStyleCnt="5" custLinFactX="400000" custLinFactY="-68851" custLinFactNeighborX="42904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 com preenchimento sólido"/>
        </a:ext>
      </dgm:extLst>
    </dgm:pt>
    <dgm:pt modelId="{7CAA9FB8-8A00-4108-B08E-0876E33FF62D}" type="pres">
      <dgm:prSet presAssocID="{F3C3432A-2951-47A5-A7A7-8E72981B28B2}" presName="spaceRect" presStyleCnt="0"/>
      <dgm:spPr/>
    </dgm:pt>
    <dgm:pt modelId="{8DAC2DD4-B807-4DDD-AF8C-589729D494B5}" type="pres">
      <dgm:prSet presAssocID="{F3C3432A-2951-47A5-A7A7-8E72981B28B2}" presName="textRect" presStyleLbl="revTx" presStyleIdx="0" presStyleCnt="5" custLinFactX="100000" custLinFactY="-12944" custLinFactNeighborX="189053" custLinFactNeighborY="-100000">
        <dgm:presLayoutVars>
          <dgm:chMax val="1"/>
          <dgm:chPref val="1"/>
        </dgm:presLayoutVars>
      </dgm:prSet>
      <dgm:spPr/>
    </dgm:pt>
    <dgm:pt modelId="{A0535C0B-C24F-4188-90ED-8119C3F0C260}" type="pres">
      <dgm:prSet presAssocID="{77994021-085F-41D6-905E-23DDE32A440D}" presName="sibTrans" presStyleCnt="0"/>
      <dgm:spPr/>
    </dgm:pt>
    <dgm:pt modelId="{117B1C39-AE97-4288-98D9-C4D4E57610E6}" type="pres">
      <dgm:prSet presAssocID="{CB95EDB1-367A-4CB1-9C31-88C99E0A4B77}" presName="compNode" presStyleCnt="0"/>
      <dgm:spPr/>
    </dgm:pt>
    <dgm:pt modelId="{DAFA3A49-8D7C-4505-A319-5002A8462D79}" type="pres">
      <dgm:prSet presAssocID="{CB95EDB1-367A-4CB1-9C31-88C99E0A4B77}" presName="iconBgRect" presStyleLbl="bgShp" presStyleIdx="1" presStyleCnt="5" custLinFactX="191600" custLinFactNeighborX="200000" custLinFactNeighborY="86695"/>
      <dgm:spPr>
        <a:solidFill>
          <a:schemeClr val="accent1">
            <a:lumMod val="75000"/>
          </a:schemeClr>
        </a:solidFill>
      </dgm:spPr>
    </dgm:pt>
    <dgm:pt modelId="{C8B2742E-F7E9-4C8C-9D61-BF6C315DFD4D}" type="pres">
      <dgm:prSet presAssocID="{CB95EDB1-367A-4CB1-9C31-88C99E0A4B77}" presName="iconRect" presStyleLbl="node1" presStyleIdx="1" presStyleCnt="5" custLinFactX="300000" custLinFactY="51093" custLinFactNeighborX="3825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subdivisão com preenchimento sólido"/>
        </a:ext>
      </dgm:extLst>
    </dgm:pt>
    <dgm:pt modelId="{D4ED47E1-916C-471A-8EBA-15FCE19AD75A}" type="pres">
      <dgm:prSet presAssocID="{CB95EDB1-367A-4CB1-9C31-88C99E0A4B77}" presName="spaceRect" presStyleCnt="0"/>
      <dgm:spPr/>
    </dgm:pt>
    <dgm:pt modelId="{B460C2F8-C0BD-47AE-AA0D-875469C88DED}" type="pres">
      <dgm:prSet presAssocID="{CB95EDB1-367A-4CB1-9C31-88C99E0A4B77}" presName="textRect" presStyleLbl="revTx" presStyleIdx="1" presStyleCnt="5" custLinFactX="122620" custLinFactNeighborX="200000" custLinFactNeighborY="-27007">
        <dgm:presLayoutVars>
          <dgm:chMax val="1"/>
          <dgm:chPref val="1"/>
        </dgm:presLayoutVars>
      </dgm:prSet>
      <dgm:spPr/>
    </dgm:pt>
    <dgm:pt modelId="{E63BBA2A-AA30-4B1C-B6EA-3BF7988F8AE0}" type="pres">
      <dgm:prSet presAssocID="{0B482298-56FA-4C41-8772-A75D1E670B01}" presName="sibTrans" presStyleCnt="0"/>
      <dgm:spPr/>
    </dgm:pt>
    <dgm:pt modelId="{34C1B03F-2617-4FB4-AAB9-A73066CD38BA}" type="pres">
      <dgm:prSet presAssocID="{B54424E0-F872-4907-A221-F3E0FB5B12E6}" presName="compNode" presStyleCnt="0"/>
      <dgm:spPr/>
    </dgm:pt>
    <dgm:pt modelId="{B00587F9-DB32-4827-B10F-6644DE00A73C}" type="pres">
      <dgm:prSet presAssocID="{B54424E0-F872-4907-A221-F3E0FB5B12E6}" presName="iconBgRect" presStyleLbl="bgShp" presStyleIdx="2" presStyleCnt="5" custLinFactY="100000" custLinFactNeighborX="91681" custLinFactNeighborY="160290"/>
      <dgm:spPr>
        <a:solidFill>
          <a:schemeClr val="accent2">
            <a:lumMod val="75000"/>
          </a:schemeClr>
        </a:solidFill>
      </dgm:spPr>
    </dgm:pt>
    <dgm:pt modelId="{4D09A1B6-FB33-47E5-919A-600B23AE317E}" type="pres">
      <dgm:prSet presAssocID="{B54424E0-F872-4907-A221-F3E0FB5B12E6}" presName="iconRect" presStyleLbl="node1" presStyleIdx="2" presStyleCnt="5" custLinFactX="60988" custLinFactY="200000" custLinFactNeighborX="100000" custLinFactNeighborY="2499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o com preenchimento sólido"/>
        </a:ext>
      </dgm:extLst>
    </dgm:pt>
    <dgm:pt modelId="{EC2949C7-77E5-4CA2-8405-2CE10D0F953C}" type="pres">
      <dgm:prSet presAssocID="{B54424E0-F872-4907-A221-F3E0FB5B12E6}" presName="spaceRect" presStyleCnt="0"/>
      <dgm:spPr/>
    </dgm:pt>
    <dgm:pt modelId="{2663BEF9-98C0-407F-A37D-904B4E816264}" type="pres">
      <dgm:prSet presAssocID="{B54424E0-F872-4907-A221-F3E0FB5B12E6}" presName="textRect" presStyleLbl="revTx" presStyleIdx="2" presStyleCnt="5" custLinFactY="100000" custLinFactNeighborX="58630" custLinFactNeighborY="155018">
        <dgm:presLayoutVars>
          <dgm:chMax val="1"/>
          <dgm:chPref val="1"/>
        </dgm:presLayoutVars>
      </dgm:prSet>
      <dgm:spPr/>
    </dgm:pt>
    <dgm:pt modelId="{79731C6C-3C9A-41AC-9105-E1EE8F43FD57}" type="pres">
      <dgm:prSet presAssocID="{403887D0-74D6-4074-8954-743C883C6D14}" presName="sibTrans" presStyleCnt="0"/>
      <dgm:spPr/>
    </dgm:pt>
    <dgm:pt modelId="{09ABB2FE-5886-4875-AD18-26B7396A08EB}" type="pres">
      <dgm:prSet presAssocID="{F4E55447-B2F1-4FE8-B4E0-2DCA3D359BB0}" presName="compNode" presStyleCnt="0"/>
      <dgm:spPr/>
    </dgm:pt>
    <dgm:pt modelId="{1FF54AE9-B94E-409C-A357-07CDBF08EF87}" type="pres">
      <dgm:prSet presAssocID="{F4E55447-B2F1-4FE8-B4E0-2DCA3D359BB0}" presName="iconBgRect" presStyleLbl="bgShp" presStyleIdx="3" presStyleCnt="5" custLinFactX="-100000" custLinFactY="100000" custLinFactNeighborX="-194610" custLinFactNeighborY="158423"/>
      <dgm:spPr>
        <a:solidFill>
          <a:schemeClr val="tx1">
            <a:lumMod val="75000"/>
            <a:lumOff val="25000"/>
          </a:schemeClr>
        </a:solidFill>
      </dgm:spPr>
    </dgm:pt>
    <dgm:pt modelId="{5FB6DCEB-923B-4E0A-8302-2F2B54E50520}" type="pres">
      <dgm:prSet presAssocID="{F4E55447-B2F1-4FE8-B4E0-2DCA3D359BB0}" presName="iconRect" presStyleLbl="node1" presStyleIdx="3" presStyleCnt="5" custLinFactX="-208411" custLinFactY="200000" custLinFactNeighborX="-300000" custLinFactNeighborY="25385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DE2379D-D36F-4446-B62B-C9533990F618}" type="pres">
      <dgm:prSet presAssocID="{F4E55447-B2F1-4FE8-B4E0-2DCA3D359BB0}" presName="spaceRect" presStyleCnt="0"/>
      <dgm:spPr/>
    </dgm:pt>
    <dgm:pt modelId="{F754DAF7-8484-47DB-864D-0774C213B93C}" type="pres">
      <dgm:prSet presAssocID="{F4E55447-B2F1-4FE8-B4E0-2DCA3D359BB0}" presName="textRect" presStyleLbl="revTx" presStyleIdx="3" presStyleCnt="5" custLinFactX="-96543" custLinFactY="100000" custLinFactNeighborX="-100000" custLinFactNeighborY="155018">
        <dgm:presLayoutVars>
          <dgm:chMax val="1"/>
          <dgm:chPref val="1"/>
        </dgm:presLayoutVars>
      </dgm:prSet>
      <dgm:spPr/>
    </dgm:pt>
    <dgm:pt modelId="{A2592031-6C52-41A4-9CF5-8D79DD3EB476}" type="pres">
      <dgm:prSet presAssocID="{62A27F21-93BA-433F-A4D4-60B106C87BA9}" presName="sibTrans" presStyleCnt="0"/>
      <dgm:spPr/>
    </dgm:pt>
    <dgm:pt modelId="{F48A5007-E103-42BC-A559-362DD938CDF8}" type="pres">
      <dgm:prSet presAssocID="{B68CA8FA-4ED1-4C33-BA44-2DE9918674BB}" presName="compNode" presStyleCnt="0"/>
      <dgm:spPr/>
    </dgm:pt>
    <dgm:pt modelId="{59600275-059F-4DB5-9744-A84696036D05}" type="pres">
      <dgm:prSet presAssocID="{B68CA8FA-4ED1-4C33-BA44-2DE9918674BB}" presName="iconBgRect" presStyleLbl="bgShp" presStyleIdx="4" presStyleCnt="5" custLinFactX="-297998" custLinFactNeighborX="-300000" custLinFactNeighborY="86693"/>
      <dgm:spPr>
        <a:solidFill>
          <a:srgbClr val="002060"/>
        </a:solidFill>
      </dgm:spPr>
    </dgm:pt>
    <dgm:pt modelId="{9423EB9E-46C9-489B-9B78-24CD876861F6}" type="pres">
      <dgm:prSet presAssocID="{B68CA8FA-4ED1-4C33-BA44-2DE9918674BB}" presName="iconRect" presStyleLbl="node1" presStyleIdx="4" presStyleCnt="5" custLinFactX="-500000" custLinFactY="51093" custLinFactNeighborX="-542227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ncheta com visto com preenchimento sólido"/>
        </a:ext>
      </dgm:extLst>
    </dgm:pt>
    <dgm:pt modelId="{1C284A92-DC73-46B4-AA89-2B07CED48C33}" type="pres">
      <dgm:prSet presAssocID="{B68CA8FA-4ED1-4C33-BA44-2DE9918674BB}" presName="spaceRect" presStyleCnt="0"/>
      <dgm:spPr/>
    </dgm:pt>
    <dgm:pt modelId="{32DB4E60-F834-43E3-BDF8-95DE58C4F2E2}" type="pres">
      <dgm:prSet presAssocID="{B68CA8FA-4ED1-4C33-BA44-2DE9918674BB}" presName="textRect" presStyleLbl="revTx" presStyleIdx="4" presStyleCnt="5" custLinFactX="-200000" custLinFactNeighborX="-246356" custLinFactNeighborY="-27997">
        <dgm:presLayoutVars>
          <dgm:chMax val="1"/>
          <dgm:chPref val="1"/>
        </dgm:presLayoutVars>
      </dgm:prSet>
      <dgm:spPr/>
    </dgm:pt>
  </dgm:ptLst>
  <dgm:cxnLst>
    <dgm:cxn modelId="{F543DD38-DF7E-40BF-8674-C88805C62C8C}" srcId="{862D22FA-9509-45A1-B9C5-33CD68F68D7B}" destId="{B54424E0-F872-4907-A221-F3E0FB5B12E6}" srcOrd="2" destOrd="0" parTransId="{D8749C9A-EF21-473C-9CE5-5943EC0CD43F}" sibTransId="{403887D0-74D6-4074-8954-743C883C6D14}"/>
    <dgm:cxn modelId="{F7BA9061-ECA5-4374-A752-FA29DF3C3DEF}" type="presOf" srcId="{B68CA8FA-4ED1-4C33-BA44-2DE9918674BB}" destId="{32DB4E60-F834-43E3-BDF8-95DE58C4F2E2}" srcOrd="0" destOrd="0" presId="urn:microsoft.com/office/officeart/2018/5/layout/IconCircleLabelList"/>
    <dgm:cxn modelId="{32FC2266-B551-4166-B8FA-F3BD9ADFF207}" type="presOf" srcId="{862D22FA-9509-45A1-B9C5-33CD68F68D7B}" destId="{64622C0B-F841-436F-84BE-FADE32FD9176}" srcOrd="0" destOrd="0" presId="urn:microsoft.com/office/officeart/2018/5/layout/IconCircleLabelList"/>
    <dgm:cxn modelId="{49A93A6A-677D-4D78-BB1F-4C18DF6C0E0C}" type="presOf" srcId="{B54424E0-F872-4907-A221-F3E0FB5B12E6}" destId="{2663BEF9-98C0-407F-A37D-904B4E816264}" srcOrd="0" destOrd="0" presId="urn:microsoft.com/office/officeart/2018/5/layout/IconCircleLabelList"/>
    <dgm:cxn modelId="{896F554B-6F3A-49AB-A1CB-67D7F9B80B0B}" srcId="{862D22FA-9509-45A1-B9C5-33CD68F68D7B}" destId="{CB95EDB1-367A-4CB1-9C31-88C99E0A4B77}" srcOrd="1" destOrd="0" parTransId="{BDAFD3E6-374A-4572-AC10-8F978B409655}" sibTransId="{0B482298-56FA-4C41-8772-A75D1E670B01}"/>
    <dgm:cxn modelId="{4B5B977E-32C7-4E80-8720-A7662EC886D6}" srcId="{862D22FA-9509-45A1-B9C5-33CD68F68D7B}" destId="{B68CA8FA-4ED1-4C33-BA44-2DE9918674BB}" srcOrd="4" destOrd="0" parTransId="{D2972338-2DD7-4FC1-B2A8-DEDE054637E8}" sibTransId="{92CD9F9F-9E58-4940-A535-585349FA94EB}"/>
    <dgm:cxn modelId="{4D045988-C37E-4492-925F-77D13D4A00EE}" srcId="{862D22FA-9509-45A1-B9C5-33CD68F68D7B}" destId="{F3C3432A-2951-47A5-A7A7-8E72981B28B2}" srcOrd="0" destOrd="0" parTransId="{0DD1FC30-BDCA-459D-9D44-9FF64A585D6B}" sibTransId="{77994021-085F-41D6-905E-23DDE32A440D}"/>
    <dgm:cxn modelId="{D42CE695-3D7A-4ADF-93E2-DCD819E81D6D}" type="presOf" srcId="{F3C3432A-2951-47A5-A7A7-8E72981B28B2}" destId="{8DAC2DD4-B807-4DDD-AF8C-589729D494B5}" srcOrd="0" destOrd="0" presId="urn:microsoft.com/office/officeart/2018/5/layout/IconCircleLabelList"/>
    <dgm:cxn modelId="{8AE1F4F1-D579-438D-891E-F349EF7F0B81}" srcId="{862D22FA-9509-45A1-B9C5-33CD68F68D7B}" destId="{F4E55447-B2F1-4FE8-B4E0-2DCA3D359BB0}" srcOrd="3" destOrd="0" parTransId="{7DB2A66C-4E23-4CED-985C-F35922969507}" sibTransId="{62A27F21-93BA-433F-A4D4-60B106C87BA9}"/>
    <dgm:cxn modelId="{E98E10FC-756F-4E0E-B826-AB721098585D}" type="presOf" srcId="{CB95EDB1-367A-4CB1-9C31-88C99E0A4B77}" destId="{B460C2F8-C0BD-47AE-AA0D-875469C88DED}" srcOrd="0" destOrd="0" presId="urn:microsoft.com/office/officeart/2018/5/layout/IconCircleLabelList"/>
    <dgm:cxn modelId="{E5E72CFE-2AE2-48F7-AE60-0270A654B36F}" type="presOf" srcId="{F4E55447-B2F1-4FE8-B4E0-2DCA3D359BB0}" destId="{F754DAF7-8484-47DB-864D-0774C213B93C}" srcOrd="0" destOrd="0" presId="urn:microsoft.com/office/officeart/2018/5/layout/IconCircleLabelList"/>
    <dgm:cxn modelId="{A4B30A87-6F50-4E6A-A5F0-D09F12378345}" type="presParOf" srcId="{64622C0B-F841-436F-84BE-FADE32FD9176}" destId="{B62AF0F1-1746-4902-9226-150BDA3A306A}" srcOrd="0" destOrd="0" presId="urn:microsoft.com/office/officeart/2018/5/layout/IconCircleLabelList"/>
    <dgm:cxn modelId="{BEB30948-5993-45A2-9D0C-8488ED5CD328}" type="presParOf" srcId="{B62AF0F1-1746-4902-9226-150BDA3A306A}" destId="{43132C99-B6CE-4F55-937D-BFFCF8294AE8}" srcOrd="0" destOrd="0" presId="urn:microsoft.com/office/officeart/2018/5/layout/IconCircleLabelList"/>
    <dgm:cxn modelId="{57F73350-4E18-4275-A9D5-0225A1E87F44}" type="presParOf" srcId="{B62AF0F1-1746-4902-9226-150BDA3A306A}" destId="{5D6D6A30-507A-40BF-9F5A-5ECBD6734086}" srcOrd="1" destOrd="0" presId="urn:microsoft.com/office/officeart/2018/5/layout/IconCircleLabelList"/>
    <dgm:cxn modelId="{BF6CA530-12D5-4D61-9CCB-E0E8222E88B0}" type="presParOf" srcId="{B62AF0F1-1746-4902-9226-150BDA3A306A}" destId="{7CAA9FB8-8A00-4108-B08E-0876E33FF62D}" srcOrd="2" destOrd="0" presId="urn:microsoft.com/office/officeart/2018/5/layout/IconCircleLabelList"/>
    <dgm:cxn modelId="{04C6AEC7-8351-436A-BF29-6635F2854782}" type="presParOf" srcId="{B62AF0F1-1746-4902-9226-150BDA3A306A}" destId="{8DAC2DD4-B807-4DDD-AF8C-589729D494B5}" srcOrd="3" destOrd="0" presId="urn:microsoft.com/office/officeart/2018/5/layout/IconCircleLabelList"/>
    <dgm:cxn modelId="{A35C2BB3-5ACE-4102-8483-5EE6F5AFE712}" type="presParOf" srcId="{64622C0B-F841-436F-84BE-FADE32FD9176}" destId="{A0535C0B-C24F-4188-90ED-8119C3F0C260}" srcOrd="1" destOrd="0" presId="urn:microsoft.com/office/officeart/2018/5/layout/IconCircleLabelList"/>
    <dgm:cxn modelId="{1B7BB710-D5D1-4368-B256-79EB3E256ED7}" type="presParOf" srcId="{64622C0B-F841-436F-84BE-FADE32FD9176}" destId="{117B1C39-AE97-4288-98D9-C4D4E57610E6}" srcOrd="2" destOrd="0" presId="urn:microsoft.com/office/officeart/2018/5/layout/IconCircleLabelList"/>
    <dgm:cxn modelId="{3D4CC27E-8792-4F90-8E86-0406A2C793FC}" type="presParOf" srcId="{117B1C39-AE97-4288-98D9-C4D4E57610E6}" destId="{DAFA3A49-8D7C-4505-A319-5002A8462D79}" srcOrd="0" destOrd="0" presId="urn:microsoft.com/office/officeart/2018/5/layout/IconCircleLabelList"/>
    <dgm:cxn modelId="{4813B5C1-B46F-4CC0-B01B-0EF168DBD5C8}" type="presParOf" srcId="{117B1C39-AE97-4288-98D9-C4D4E57610E6}" destId="{C8B2742E-F7E9-4C8C-9D61-BF6C315DFD4D}" srcOrd="1" destOrd="0" presId="urn:microsoft.com/office/officeart/2018/5/layout/IconCircleLabelList"/>
    <dgm:cxn modelId="{5AE7DC24-5449-4FF7-9A04-62635A661DF5}" type="presParOf" srcId="{117B1C39-AE97-4288-98D9-C4D4E57610E6}" destId="{D4ED47E1-916C-471A-8EBA-15FCE19AD75A}" srcOrd="2" destOrd="0" presId="urn:microsoft.com/office/officeart/2018/5/layout/IconCircleLabelList"/>
    <dgm:cxn modelId="{EF1C7301-5B13-46CD-9FF7-4937D74ADB1A}" type="presParOf" srcId="{117B1C39-AE97-4288-98D9-C4D4E57610E6}" destId="{B460C2F8-C0BD-47AE-AA0D-875469C88DED}" srcOrd="3" destOrd="0" presId="urn:microsoft.com/office/officeart/2018/5/layout/IconCircleLabelList"/>
    <dgm:cxn modelId="{766F3BD8-F442-4250-BDB2-C64ABE5559A0}" type="presParOf" srcId="{64622C0B-F841-436F-84BE-FADE32FD9176}" destId="{E63BBA2A-AA30-4B1C-B6EA-3BF7988F8AE0}" srcOrd="3" destOrd="0" presId="urn:microsoft.com/office/officeart/2018/5/layout/IconCircleLabelList"/>
    <dgm:cxn modelId="{5F1A54E6-02C5-45BA-B60D-4B7B1A24AA53}" type="presParOf" srcId="{64622C0B-F841-436F-84BE-FADE32FD9176}" destId="{34C1B03F-2617-4FB4-AAB9-A73066CD38BA}" srcOrd="4" destOrd="0" presId="urn:microsoft.com/office/officeart/2018/5/layout/IconCircleLabelList"/>
    <dgm:cxn modelId="{F1108328-43E5-4D2F-8986-45076D4ABAB1}" type="presParOf" srcId="{34C1B03F-2617-4FB4-AAB9-A73066CD38BA}" destId="{B00587F9-DB32-4827-B10F-6644DE00A73C}" srcOrd="0" destOrd="0" presId="urn:microsoft.com/office/officeart/2018/5/layout/IconCircleLabelList"/>
    <dgm:cxn modelId="{0CDC9330-368B-490E-8187-583E37888F36}" type="presParOf" srcId="{34C1B03F-2617-4FB4-AAB9-A73066CD38BA}" destId="{4D09A1B6-FB33-47E5-919A-600B23AE317E}" srcOrd="1" destOrd="0" presId="urn:microsoft.com/office/officeart/2018/5/layout/IconCircleLabelList"/>
    <dgm:cxn modelId="{23E28777-8C7E-4729-8BF5-6C77294CF8E4}" type="presParOf" srcId="{34C1B03F-2617-4FB4-AAB9-A73066CD38BA}" destId="{EC2949C7-77E5-4CA2-8405-2CE10D0F953C}" srcOrd="2" destOrd="0" presId="urn:microsoft.com/office/officeart/2018/5/layout/IconCircleLabelList"/>
    <dgm:cxn modelId="{70F01C45-1564-433E-AF26-5289B1D306F0}" type="presParOf" srcId="{34C1B03F-2617-4FB4-AAB9-A73066CD38BA}" destId="{2663BEF9-98C0-407F-A37D-904B4E816264}" srcOrd="3" destOrd="0" presId="urn:microsoft.com/office/officeart/2018/5/layout/IconCircleLabelList"/>
    <dgm:cxn modelId="{5B04BDF5-2F15-44E5-BA91-164FA809D3BE}" type="presParOf" srcId="{64622C0B-F841-436F-84BE-FADE32FD9176}" destId="{79731C6C-3C9A-41AC-9105-E1EE8F43FD57}" srcOrd="5" destOrd="0" presId="urn:microsoft.com/office/officeart/2018/5/layout/IconCircleLabelList"/>
    <dgm:cxn modelId="{B1759557-7B75-4E2C-9BF3-490A612DC857}" type="presParOf" srcId="{64622C0B-F841-436F-84BE-FADE32FD9176}" destId="{09ABB2FE-5886-4875-AD18-26B7396A08EB}" srcOrd="6" destOrd="0" presId="urn:microsoft.com/office/officeart/2018/5/layout/IconCircleLabelList"/>
    <dgm:cxn modelId="{BB7EFCB7-AC24-408D-923C-62B4873976F8}" type="presParOf" srcId="{09ABB2FE-5886-4875-AD18-26B7396A08EB}" destId="{1FF54AE9-B94E-409C-A357-07CDBF08EF87}" srcOrd="0" destOrd="0" presId="urn:microsoft.com/office/officeart/2018/5/layout/IconCircleLabelList"/>
    <dgm:cxn modelId="{735BFB25-8BF9-4876-8DB6-AC42893FA200}" type="presParOf" srcId="{09ABB2FE-5886-4875-AD18-26B7396A08EB}" destId="{5FB6DCEB-923B-4E0A-8302-2F2B54E50520}" srcOrd="1" destOrd="0" presId="urn:microsoft.com/office/officeart/2018/5/layout/IconCircleLabelList"/>
    <dgm:cxn modelId="{0F3DE300-F3D5-42C1-8C3D-AEED132F2F29}" type="presParOf" srcId="{09ABB2FE-5886-4875-AD18-26B7396A08EB}" destId="{3DE2379D-D36F-4446-B62B-C9533990F618}" srcOrd="2" destOrd="0" presId="urn:microsoft.com/office/officeart/2018/5/layout/IconCircleLabelList"/>
    <dgm:cxn modelId="{5B9FECCC-35D6-4990-82AA-F517A536EB98}" type="presParOf" srcId="{09ABB2FE-5886-4875-AD18-26B7396A08EB}" destId="{F754DAF7-8484-47DB-864D-0774C213B93C}" srcOrd="3" destOrd="0" presId="urn:microsoft.com/office/officeart/2018/5/layout/IconCircleLabelList"/>
    <dgm:cxn modelId="{5D91383F-7194-45BE-9E12-A095580460F8}" type="presParOf" srcId="{64622C0B-F841-436F-84BE-FADE32FD9176}" destId="{A2592031-6C52-41A4-9CF5-8D79DD3EB476}" srcOrd="7" destOrd="0" presId="urn:microsoft.com/office/officeart/2018/5/layout/IconCircleLabelList"/>
    <dgm:cxn modelId="{CD3F7D46-B39A-4D02-8100-7ADD5F31B552}" type="presParOf" srcId="{64622C0B-F841-436F-84BE-FADE32FD9176}" destId="{F48A5007-E103-42BC-A559-362DD938CDF8}" srcOrd="8" destOrd="0" presId="urn:microsoft.com/office/officeart/2018/5/layout/IconCircleLabelList"/>
    <dgm:cxn modelId="{C1C012E9-E34E-4571-B0EA-EDC8D0F72503}" type="presParOf" srcId="{F48A5007-E103-42BC-A559-362DD938CDF8}" destId="{59600275-059F-4DB5-9744-A84696036D05}" srcOrd="0" destOrd="0" presId="urn:microsoft.com/office/officeart/2018/5/layout/IconCircleLabelList"/>
    <dgm:cxn modelId="{67B97CF1-CA28-47B5-9EEC-5BB266065FC0}" type="presParOf" srcId="{F48A5007-E103-42BC-A559-362DD938CDF8}" destId="{9423EB9E-46C9-489B-9B78-24CD876861F6}" srcOrd="1" destOrd="0" presId="urn:microsoft.com/office/officeart/2018/5/layout/IconCircleLabelList"/>
    <dgm:cxn modelId="{9640AB38-8F2C-4143-B792-872586802E3A}" type="presParOf" srcId="{F48A5007-E103-42BC-A559-362DD938CDF8}" destId="{1C284A92-DC73-46B4-AA89-2B07CED48C33}" srcOrd="2" destOrd="0" presId="urn:microsoft.com/office/officeart/2018/5/layout/IconCircleLabelList"/>
    <dgm:cxn modelId="{82CDF611-0344-4A3F-8E02-C7BD1AAFA097}" type="presParOf" srcId="{F48A5007-E103-42BC-A559-362DD938CDF8}" destId="{32DB4E60-F834-43E3-BDF8-95DE58C4F2E2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D22FA-9509-45A1-B9C5-33CD68F68D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pt-PT"/>
        </a:p>
      </dgm:t>
    </dgm:pt>
    <dgm:pt modelId="{F3C3432A-2951-47A5-A7A7-8E72981B28B2}">
      <dgm:prSet phldrT="[Texto]"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Preenche dados da encomenda</a:t>
          </a:r>
        </a:p>
      </dgm:t>
    </dgm:pt>
    <dgm:pt modelId="{0DD1FC30-BDCA-459D-9D44-9FF64A585D6B}" type="par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77994021-085F-41D6-905E-23DDE32A440D}" type="sibTrans" cxnId="{4D045988-C37E-4492-925F-77D13D4A00EE}">
      <dgm:prSet/>
      <dgm:spPr/>
      <dgm:t>
        <a:bodyPr/>
        <a:lstStyle/>
        <a:p>
          <a:pPr algn="ctr"/>
          <a:endParaRPr lang="pt-PT"/>
        </a:p>
      </dgm:t>
    </dgm:pt>
    <dgm:pt modelId="{CB95EDB1-367A-4CB1-9C31-88C99E0A4B77}">
      <dgm:prSet phldrT="[Texto]"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Efetua o pagamento</a:t>
          </a:r>
        </a:p>
      </dgm:t>
    </dgm:pt>
    <dgm:pt modelId="{BDAFD3E6-374A-4572-AC10-8F978B409655}" type="par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0B482298-56FA-4C41-8772-A75D1E670B01}" type="sibTrans" cxnId="{896F554B-6F3A-49AB-A1CB-67D7F9B80B0B}">
      <dgm:prSet/>
      <dgm:spPr/>
      <dgm:t>
        <a:bodyPr/>
        <a:lstStyle/>
        <a:p>
          <a:pPr algn="ctr"/>
          <a:endParaRPr lang="pt-PT"/>
        </a:p>
      </dgm:t>
    </dgm:pt>
    <dgm:pt modelId="{B54424E0-F872-4907-A221-F3E0FB5B12E6}">
      <dgm:prSet phldrT="[Texto]"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Aguarda a atribuição do motorista</a:t>
          </a:r>
        </a:p>
      </dgm:t>
    </dgm:pt>
    <dgm:pt modelId="{D8749C9A-EF21-473C-9CE5-5943EC0CD43F}" type="par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403887D0-74D6-4074-8954-743C883C6D14}" type="sibTrans" cxnId="{F543DD38-DF7E-40BF-8674-C88805C62C8C}">
      <dgm:prSet/>
      <dgm:spPr/>
      <dgm:t>
        <a:bodyPr/>
        <a:lstStyle/>
        <a:p>
          <a:pPr algn="ctr"/>
          <a:endParaRPr lang="pt-PT"/>
        </a:p>
      </dgm:t>
    </dgm:pt>
    <dgm:pt modelId="{F4E55447-B2F1-4FE8-B4E0-2DCA3D359BB0}">
      <dgm:prSet phldrT="[Texto]"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Encomenda é entregue</a:t>
          </a:r>
        </a:p>
      </dgm:t>
    </dgm:pt>
    <dgm:pt modelId="{7DB2A66C-4E23-4CED-985C-F35922969507}" type="par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62A27F21-93BA-433F-A4D4-60B106C87BA9}" type="sibTrans" cxnId="{8AE1F4F1-D579-438D-891E-F349EF7F0B81}">
      <dgm:prSet/>
      <dgm:spPr/>
      <dgm:t>
        <a:bodyPr/>
        <a:lstStyle/>
        <a:p>
          <a:pPr algn="ctr"/>
          <a:endParaRPr lang="pt-PT"/>
        </a:p>
      </dgm:t>
    </dgm:pt>
    <dgm:pt modelId="{B68CA8FA-4ED1-4C33-BA44-2DE9918674BB}">
      <dgm:prSet phldrT="[Texto]"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Faz a avaliação</a:t>
          </a:r>
        </a:p>
      </dgm:t>
    </dgm:pt>
    <dgm:pt modelId="{D2972338-2DD7-4FC1-B2A8-DEDE054637E8}" type="par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92CD9F9F-9E58-4940-A535-585349FA94EB}" type="sibTrans" cxnId="{4B5B977E-32C7-4E80-8720-A7662EC886D6}">
      <dgm:prSet/>
      <dgm:spPr/>
      <dgm:t>
        <a:bodyPr/>
        <a:lstStyle/>
        <a:p>
          <a:pPr algn="ctr"/>
          <a:endParaRPr lang="pt-PT"/>
        </a:p>
      </dgm:t>
    </dgm:pt>
    <dgm:pt modelId="{64622C0B-F841-436F-84BE-FADE32FD9176}" type="pres">
      <dgm:prSet presAssocID="{862D22FA-9509-45A1-B9C5-33CD68F68D7B}" presName="root" presStyleCnt="0">
        <dgm:presLayoutVars>
          <dgm:dir/>
          <dgm:resizeHandles val="exact"/>
        </dgm:presLayoutVars>
      </dgm:prSet>
      <dgm:spPr/>
    </dgm:pt>
    <dgm:pt modelId="{B62AF0F1-1746-4902-9226-150BDA3A306A}" type="pres">
      <dgm:prSet presAssocID="{F3C3432A-2951-47A5-A7A7-8E72981B28B2}" presName="compNode" presStyleCnt="0"/>
      <dgm:spPr/>
    </dgm:pt>
    <dgm:pt modelId="{43132C99-B6CE-4F55-937D-BFFCF8294AE8}" type="pres">
      <dgm:prSet presAssocID="{F3C3432A-2951-47A5-A7A7-8E72981B28B2}" presName="iconBgRect" presStyleLbl="bgShp" presStyleIdx="0" presStyleCnt="5"/>
      <dgm:spPr/>
    </dgm:pt>
    <dgm:pt modelId="{5D6D6A30-507A-40BF-9F5A-5ECBD6734086}" type="pres">
      <dgm:prSet presAssocID="{F3C3432A-2951-47A5-A7A7-8E72981B28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o de Problemas"/>
        </a:ext>
      </dgm:extLst>
    </dgm:pt>
    <dgm:pt modelId="{7CAA9FB8-8A00-4108-B08E-0876E33FF62D}" type="pres">
      <dgm:prSet presAssocID="{F3C3432A-2951-47A5-A7A7-8E72981B28B2}" presName="spaceRect" presStyleCnt="0"/>
      <dgm:spPr/>
    </dgm:pt>
    <dgm:pt modelId="{8DAC2DD4-B807-4DDD-AF8C-589729D494B5}" type="pres">
      <dgm:prSet presAssocID="{F3C3432A-2951-47A5-A7A7-8E72981B28B2}" presName="textRect" presStyleLbl="revTx" presStyleIdx="0" presStyleCnt="5">
        <dgm:presLayoutVars>
          <dgm:chMax val="1"/>
          <dgm:chPref val="1"/>
        </dgm:presLayoutVars>
      </dgm:prSet>
      <dgm:spPr/>
    </dgm:pt>
    <dgm:pt modelId="{A0535C0B-C24F-4188-90ED-8119C3F0C260}" type="pres">
      <dgm:prSet presAssocID="{77994021-085F-41D6-905E-23DDE32A440D}" presName="sibTrans" presStyleCnt="0"/>
      <dgm:spPr/>
    </dgm:pt>
    <dgm:pt modelId="{117B1C39-AE97-4288-98D9-C4D4E57610E6}" type="pres">
      <dgm:prSet presAssocID="{CB95EDB1-367A-4CB1-9C31-88C99E0A4B77}" presName="compNode" presStyleCnt="0"/>
      <dgm:spPr/>
    </dgm:pt>
    <dgm:pt modelId="{DAFA3A49-8D7C-4505-A319-5002A8462D79}" type="pres">
      <dgm:prSet presAssocID="{CB95EDB1-367A-4CB1-9C31-88C99E0A4B77}" presName="iconBgRect" presStyleLbl="bgShp" presStyleIdx="1" presStyleCnt="5"/>
      <dgm:spPr/>
    </dgm:pt>
    <dgm:pt modelId="{C8B2742E-F7E9-4C8C-9D61-BF6C315DFD4D}" type="pres">
      <dgm:prSet presAssocID="{CB95EDB1-367A-4CB1-9C31-88C99E0A4B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 com preenchimento sólido"/>
        </a:ext>
      </dgm:extLst>
    </dgm:pt>
    <dgm:pt modelId="{D4ED47E1-916C-471A-8EBA-15FCE19AD75A}" type="pres">
      <dgm:prSet presAssocID="{CB95EDB1-367A-4CB1-9C31-88C99E0A4B77}" presName="spaceRect" presStyleCnt="0"/>
      <dgm:spPr/>
    </dgm:pt>
    <dgm:pt modelId="{B460C2F8-C0BD-47AE-AA0D-875469C88DED}" type="pres">
      <dgm:prSet presAssocID="{CB95EDB1-367A-4CB1-9C31-88C99E0A4B77}" presName="textRect" presStyleLbl="revTx" presStyleIdx="1" presStyleCnt="5">
        <dgm:presLayoutVars>
          <dgm:chMax val="1"/>
          <dgm:chPref val="1"/>
        </dgm:presLayoutVars>
      </dgm:prSet>
      <dgm:spPr/>
    </dgm:pt>
    <dgm:pt modelId="{E63BBA2A-AA30-4B1C-B6EA-3BF7988F8AE0}" type="pres">
      <dgm:prSet presAssocID="{0B482298-56FA-4C41-8772-A75D1E670B01}" presName="sibTrans" presStyleCnt="0"/>
      <dgm:spPr/>
    </dgm:pt>
    <dgm:pt modelId="{34C1B03F-2617-4FB4-AAB9-A73066CD38BA}" type="pres">
      <dgm:prSet presAssocID="{B54424E0-F872-4907-A221-F3E0FB5B12E6}" presName="compNode" presStyleCnt="0"/>
      <dgm:spPr/>
    </dgm:pt>
    <dgm:pt modelId="{B00587F9-DB32-4827-B10F-6644DE00A73C}" type="pres">
      <dgm:prSet presAssocID="{B54424E0-F872-4907-A221-F3E0FB5B12E6}" presName="iconBgRect" presStyleLbl="bgShp" presStyleIdx="2" presStyleCnt="5"/>
      <dgm:spPr/>
    </dgm:pt>
    <dgm:pt modelId="{4D09A1B6-FB33-47E5-919A-600B23AE317E}" type="pres">
      <dgm:prSet presAssocID="{B54424E0-F872-4907-A221-F3E0FB5B12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eitar"/>
        </a:ext>
      </dgm:extLst>
    </dgm:pt>
    <dgm:pt modelId="{EC2949C7-77E5-4CA2-8405-2CE10D0F953C}" type="pres">
      <dgm:prSet presAssocID="{B54424E0-F872-4907-A221-F3E0FB5B12E6}" presName="spaceRect" presStyleCnt="0"/>
      <dgm:spPr/>
    </dgm:pt>
    <dgm:pt modelId="{2663BEF9-98C0-407F-A37D-904B4E816264}" type="pres">
      <dgm:prSet presAssocID="{B54424E0-F872-4907-A221-F3E0FB5B12E6}" presName="textRect" presStyleLbl="revTx" presStyleIdx="2" presStyleCnt="5">
        <dgm:presLayoutVars>
          <dgm:chMax val="1"/>
          <dgm:chPref val="1"/>
        </dgm:presLayoutVars>
      </dgm:prSet>
      <dgm:spPr/>
    </dgm:pt>
    <dgm:pt modelId="{79731C6C-3C9A-41AC-9105-E1EE8F43FD57}" type="pres">
      <dgm:prSet presAssocID="{403887D0-74D6-4074-8954-743C883C6D14}" presName="sibTrans" presStyleCnt="0"/>
      <dgm:spPr/>
    </dgm:pt>
    <dgm:pt modelId="{09ABB2FE-5886-4875-AD18-26B7396A08EB}" type="pres">
      <dgm:prSet presAssocID="{F4E55447-B2F1-4FE8-B4E0-2DCA3D359BB0}" presName="compNode" presStyleCnt="0"/>
      <dgm:spPr/>
    </dgm:pt>
    <dgm:pt modelId="{1FF54AE9-B94E-409C-A357-07CDBF08EF87}" type="pres">
      <dgm:prSet presAssocID="{F4E55447-B2F1-4FE8-B4E0-2DCA3D359BB0}" presName="iconBgRect" presStyleLbl="bgShp" presStyleIdx="3" presStyleCnt="5"/>
      <dgm:spPr/>
    </dgm:pt>
    <dgm:pt modelId="{5FB6DCEB-923B-4E0A-8302-2F2B54E50520}" type="pres">
      <dgm:prSet presAssocID="{F4E55447-B2F1-4FE8-B4E0-2DCA3D359B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ão de Entregas"/>
        </a:ext>
      </dgm:extLst>
    </dgm:pt>
    <dgm:pt modelId="{3DE2379D-D36F-4446-B62B-C9533990F618}" type="pres">
      <dgm:prSet presAssocID="{F4E55447-B2F1-4FE8-B4E0-2DCA3D359BB0}" presName="spaceRect" presStyleCnt="0"/>
      <dgm:spPr/>
    </dgm:pt>
    <dgm:pt modelId="{F754DAF7-8484-47DB-864D-0774C213B93C}" type="pres">
      <dgm:prSet presAssocID="{F4E55447-B2F1-4FE8-B4E0-2DCA3D359BB0}" presName="textRect" presStyleLbl="revTx" presStyleIdx="3" presStyleCnt="5">
        <dgm:presLayoutVars>
          <dgm:chMax val="1"/>
          <dgm:chPref val="1"/>
        </dgm:presLayoutVars>
      </dgm:prSet>
      <dgm:spPr/>
    </dgm:pt>
    <dgm:pt modelId="{A2592031-6C52-41A4-9CF5-8D79DD3EB476}" type="pres">
      <dgm:prSet presAssocID="{62A27F21-93BA-433F-A4D4-60B106C87BA9}" presName="sibTrans" presStyleCnt="0"/>
      <dgm:spPr/>
    </dgm:pt>
    <dgm:pt modelId="{F48A5007-E103-42BC-A559-362DD938CDF8}" type="pres">
      <dgm:prSet presAssocID="{B68CA8FA-4ED1-4C33-BA44-2DE9918674BB}" presName="compNode" presStyleCnt="0"/>
      <dgm:spPr/>
    </dgm:pt>
    <dgm:pt modelId="{59600275-059F-4DB5-9744-A84696036D05}" type="pres">
      <dgm:prSet presAssocID="{B68CA8FA-4ED1-4C33-BA44-2DE9918674BB}" presName="iconBgRect" presStyleLbl="bgShp" presStyleIdx="4" presStyleCnt="5"/>
      <dgm:spPr/>
    </dgm:pt>
    <dgm:pt modelId="{9423EB9E-46C9-489B-9B78-24CD876861F6}" type="pres">
      <dgm:prSet presAssocID="{B68CA8FA-4ED1-4C33-BA44-2DE9918674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ncheta com visto com preenchimento sólido"/>
        </a:ext>
      </dgm:extLst>
    </dgm:pt>
    <dgm:pt modelId="{1C284A92-DC73-46B4-AA89-2B07CED48C33}" type="pres">
      <dgm:prSet presAssocID="{B68CA8FA-4ED1-4C33-BA44-2DE9918674BB}" presName="spaceRect" presStyleCnt="0"/>
      <dgm:spPr/>
    </dgm:pt>
    <dgm:pt modelId="{32DB4E60-F834-43E3-BDF8-95DE58C4F2E2}" type="pres">
      <dgm:prSet presAssocID="{B68CA8FA-4ED1-4C33-BA44-2DE9918674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43DD38-DF7E-40BF-8674-C88805C62C8C}" srcId="{862D22FA-9509-45A1-B9C5-33CD68F68D7B}" destId="{B54424E0-F872-4907-A221-F3E0FB5B12E6}" srcOrd="2" destOrd="0" parTransId="{D8749C9A-EF21-473C-9CE5-5943EC0CD43F}" sibTransId="{403887D0-74D6-4074-8954-743C883C6D14}"/>
    <dgm:cxn modelId="{F7BA9061-ECA5-4374-A752-FA29DF3C3DEF}" type="presOf" srcId="{B68CA8FA-4ED1-4C33-BA44-2DE9918674BB}" destId="{32DB4E60-F834-43E3-BDF8-95DE58C4F2E2}" srcOrd="0" destOrd="0" presId="urn:microsoft.com/office/officeart/2018/5/layout/IconCircleLabelList"/>
    <dgm:cxn modelId="{32FC2266-B551-4166-B8FA-F3BD9ADFF207}" type="presOf" srcId="{862D22FA-9509-45A1-B9C5-33CD68F68D7B}" destId="{64622C0B-F841-436F-84BE-FADE32FD9176}" srcOrd="0" destOrd="0" presId="urn:microsoft.com/office/officeart/2018/5/layout/IconCircleLabelList"/>
    <dgm:cxn modelId="{49A93A6A-677D-4D78-BB1F-4C18DF6C0E0C}" type="presOf" srcId="{B54424E0-F872-4907-A221-F3E0FB5B12E6}" destId="{2663BEF9-98C0-407F-A37D-904B4E816264}" srcOrd="0" destOrd="0" presId="urn:microsoft.com/office/officeart/2018/5/layout/IconCircleLabelList"/>
    <dgm:cxn modelId="{896F554B-6F3A-49AB-A1CB-67D7F9B80B0B}" srcId="{862D22FA-9509-45A1-B9C5-33CD68F68D7B}" destId="{CB95EDB1-367A-4CB1-9C31-88C99E0A4B77}" srcOrd="1" destOrd="0" parTransId="{BDAFD3E6-374A-4572-AC10-8F978B409655}" sibTransId="{0B482298-56FA-4C41-8772-A75D1E670B01}"/>
    <dgm:cxn modelId="{4B5B977E-32C7-4E80-8720-A7662EC886D6}" srcId="{862D22FA-9509-45A1-B9C5-33CD68F68D7B}" destId="{B68CA8FA-4ED1-4C33-BA44-2DE9918674BB}" srcOrd="4" destOrd="0" parTransId="{D2972338-2DD7-4FC1-B2A8-DEDE054637E8}" sibTransId="{92CD9F9F-9E58-4940-A535-585349FA94EB}"/>
    <dgm:cxn modelId="{4D045988-C37E-4492-925F-77D13D4A00EE}" srcId="{862D22FA-9509-45A1-B9C5-33CD68F68D7B}" destId="{F3C3432A-2951-47A5-A7A7-8E72981B28B2}" srcOrd="0" destOrd="0" parTransId="{0DD1FC30-BDCA-459D-9D44-9FF64A585D6B}" sibTransId="{77994021-085F-41D6-905E-23DDE32A440D}"/>
    <dgm:cxn modelId="{D42CE695-3D7A-4ADF-93E2-DCD819E81D6D}" type="presOf" srcId="{F3C3432A-2951-47A5-A7A7-8E72981B28B2}" destId="{8DAC2DD4-B807-4DDD-AF8C-589729D494B5}" srcOrd="0" destOrd="0" presId="urn:microsoft.com/office/officeart/2018/5/layout/IconCircleLabelList"/>
    <dgm:cxn modelId="{8AE1F4F1-D579-438D-891E-F349EF7F0B81}" srcId="{862D22FA-9509-45A1-B9C5-33CD68F68D7B}" destId="{F4E55447-B2F1-4FE8-B4E0-2DCA3D359BB0}" srcOrd="3" destOrd="0" parTransId="{7DB2A66C-4E23-4CED-985C-F35922969507}" sibTransId="{62A27F21-93BA-433F-A4D4-60B106C87BA9}"/>
    <dgm:cxn modelId="{E98E10FC-756F-4E0E-B826-AB721098585D}" type="presOf" srcId="{CB95EDB1-367A-4CB1-9C31-88C99E0A4B77}" destId="{B460C2F8-C0BD-47AE-AA0D-875469C88DED}" srcOrd="0" destOrd="0" presId="urn:microsoft.com/office/officeart/2018/5/layout/IconCircleLabelList"/>
    <dgm:cxn modelId="{E5E72CFE-2AE2-48F7-AE60-0270A654B36F}" type="presOf" srcId="{F4E55447-B2F1-4FE8-B4E0-2DCA3D359BB0}" destId="{F754DAF7-8484-47DB-864D-0774C213B93C}" srcOrd="0" destOrd="0" presId="urn:microsoft.com/office/officeart/2018/5/layout/IconCircleLabelList"/>
    <dgm:cxn modelId="{A4B30A87-6F50-4E6A-A5F0-D09F12378345}" type="presParOf" srcId="{64622C0B-F841-436F-84BE-FADE32FD9176}" destId="{B62AF0F1-1746-4902-9226-150BDA3A306A}" srcOrd="0" destOrd="0" presId="urn:microsoft.com/office/officeart/2018/5/layout/IconCircleLabelList"/>
    <dgm:cxn modelId="{BEB30948-5993-45A2-9D0C-8488ED5CD328}" type="presParOf" srcId="{B62AF0F1-1746-4902-9226-150BDA3A306A}" destId="{43132C99-B6CE-4F55-937D-BFFCF8294AE8}" srcOrd="0" destOrd="0" presId="urn:microsoft.com/office/officeart/2018/5/layout/IconCircleLabelList"/>
    <dgm:cxn modelId="{57F73350-4E18-4275-A9D5-0225A1E87F44}" type="presParOf" srcId="{B62AF0F1-1746-4902-9226-150BDA3A306A}" destId="{5D6D6A30-507A-40BF-9F5A-5ECBD6734086}" srcOrd="1" destOrd="0" presId="urn:microsoft.com/office/officeart/2018/5/layout/IconCircleLabelList"/>
    <dgm:cxn modelId="{BF6CA530-12D5-4D61-9CCB-E0E8222E88B0}" type="presParOf" srcId="{B62AF0F1-1746-4902-9226-150BDA3A306A}" destId="{7CAA9FB8-8A00-4108-B08E-0876E33FF62D}" srcOrd="2" destOrd="0" presId="urn:microsoft.com/office/officeart/2018/5/layout/IconCircleLabelList"/>
    <dgm:cxn modelId="{04C6AEC7-8351-436A-BF29-6635F2854782}" type="presParOf" srcId="{B62AF0F1-1746-4902-9226-150BDA3A306A}" destId="{8DAC2DD4-B807-4DDD-AF8C-589729D494B5}" srcOrd="3" destOrd="0" presId="urn:microsoft.com/office/officeart/2018/5/layout/IconCircleLabelList"/>
    <dgm:cxn modelId="{A35C2BB3-5ACE-4102-8483-5EE6F5AFE712}" type="presParOf" srcId="{64622C0B-F841-436F-84BE-FADE32FD9176}" destId="{A0535C0B-C24F-4188-90ED-8119C3F0C260}" srcOrd="1" destOrd="0" presId="urn:microsoft.com/office/officeart/2018/5/layout/IconCircleLabelList"/>
    <dgm:cxn modelId="{1B7BB710-D5D1-4368-B256-79EB3E256ED7}" type="presParOf" srcId="{64622C0B-F841-436F-84BE-FADE32FD9176}" destId="{117B1C39-AE97-4288-98D9-C4D4E57610E6}" srcOrd="2" destOrd="0" presId="urn:microsoft.com/office/officeart/2018/5/layout/IconCircleLabelList"/>
    <dgm:cxn modelId="{3D4CC27E-8792-4F90-8E86-0406A2C793FC}" type="presParOf" srcId="{117B1C39-AE97-4288-98D9-C4D4E57610E6}" destId="{DAFA3A49-8D7C-4505-A319-5002A8462D79}" srcOrd="0" destOrd="0" presId="urn:microsoft.com/office/officeart/2018/5/layout/IconCircleLabelList"/>
    <dgm:cxn modelId="{4813B5C1-B46F-4CC0-B01B-0EF168DBD5C8}" type="presParOf" srcId="{117B1C39-AE97-4288-98D9-C4D4E57610E6}" destId="{C8B2742E-F7E9-4C8C-9D61-BF6C315DFD4D}" srcOrd="1" destOrd="0" presId="urn:microsoft.com/office/officeart/2018/5/layout/IconCircleLabelList"/>
    <dgm:cxn modelId="{5AE7DC24-5449-4FF7-9A04-62635A661DF5}" type="presParOf" srcId="{117B1C39-AE97-4288-98D9-C4D4E57610E6}" destId="{D4ED47E1-916C-471A-8EBA-15FCE19AD75A}" srcOrd="2" destOrd="0" presId="urn:microsoft.com/office/officeart/2018/5/layout/IconCircleLabelList"/>
    <dgm:cxn modelId="{EF1C7301-5B13-46CD-9FF7-4937D74ADB1A}" type="presParOf" srcId="{117B1C39-AE97-4288-98D9-C4D4E57610E6}" destId="{B460C2F8-C0BD-47AE-AA0D-875469C88DED}" srcOrd="3" destOrd="0" presId="urn:microsoft.com/office/officeart/2018/5/layout/IconCircleLabelList"/>
    <dgm:cxn modelId="{766F3BD8-F442-4250-BDB2-C64ABE5559A0}" type="presParOf" srcId="{64622C0B-F841-436F-84BE-FADE32FD9176}" destId="{E63BBA2A-AA30-4B1C-B6EA-3BF7988F8AE0}" srcOrd="3" destOrd="0" presId="urn:microsoft.com/office/officeart/2018/5/layout/IconCircleLabelList"/>
    <dgm:cxn modelId="{5F1A54E6-02C5-45BA-B60D-4B7B1A24AA53}" type="presParOf" srcId="{64622C0B-F841-436F-84BE-FADE32FD9176}" destId="{34C1B03F-2617-4FB4-AAB9-A73066CD38BA}" srcOrd="4" destOrd="0" presId="urn:microsoft.com/office/officeart/2018/5/layout/IconCircleLabelList"/>
    <dgm:cxn modelId="{F1108328-43E5-4D2F-8986-45076D4ABAB1}" type="presParOf" srcId="{34C1B03F-2617-4FB4-AAB9-A73066CD38BA}" destId="{B00587F9-DB32-4827-B10F-6644DE00A73C}" srcOrd="0" destOrd="0" presId="urn:microsoft.com/office/officeart/2018/5/layout/IconCircleLabelList"/>
    <dgm:cxn modelId="{0CDC9330-368B-490E-8187-583E37888F36}" type="presParOf" srcId="{34C1B03F-2617-4FB4-AAB9-A73066CD38BA}" destId="{4D09A1B6-FB33-47E5-919A-600B23AE317E}" srcOrd="1" destOrd="0" presId="urn:microsoft.com/office/officeart/2018/5/layout/IconCircleLabelList"/>
    <dgm:cxn modelId="{23E28777-8C7E-4729-8BF5-6C77294CF8E4}" type="presParOf" srcId="{34C1B03F-2617-4FB4-AAB9-A73066CD38BA}" destId="{EC2949C7-77E5-4CA2-8405-2CE10D0F953C}" srcOrd="2" destOrd="0" presId="urn:microsoft.com/office/officeart/2018/5/layout/IconCircleLabelList"/>
    <dgm:cxn modelId="{70F01C45-1564-433E-AF26-5289B1D306F0}" type="presParOf" srcId="{34C1B03F-2617-4FB4-AAB9-A73066CD38BA}" destId="{2663BEF9-98C0-407F-A37D-904B4E816264}" srcOrd="3" destOrd="0" presId="urn:microsoft.com/office/officeart/2018/5/layout/IconCircleLabelList"/>
    <dgm:cxn modelId="{5B04BDF5-2F15-44E5-BA91-164FA809D3BE}" type="presParOf" srcId="{64622C0B-F841-436F-84BE-FADE32FD9176}" destId="{79731C6C-3C9A-41AC-9105-E1EE8F43FD57}" srcOrd="5" destOrd="0" presId="urn:microsoft.com/office/officeart/2018/5/layout/IconCircleLabelList"/>
    <dgm:cxn modelId="{B1759557-7B75-4E2C-9BF3-490A612DC857}" type="presParOf" srcId="{64622C0B-F841-436F-84BE-FADE32FD9176}" destId="{09ABB2FE-5886-4875-AD18-26B7396A08EB}" srcOrd="6" destOrd="0" presId="urn:microsoft.com/office/officeart/2018/5/layout/IconCircleLabelList"/>
    <dgm:cxn modelId="{BB7EFCB7-AC24-408D-923C-62B4873976F8}" type="presParOf" srcId="{09ABB2FE-5886-4875-AD18-26B7396A08EB}" destId="{1FF54AE9-B94E-409C-A357-07CDBF08EF87}" srcOrd="0" destOrd="0" presId="urn:microsoft.com/office/officeart/2018/5/layout/IconCircleLabelList"/>
    <dgm:cxn modelId="{735BFB25-8BF9-4876-8DB6-AC42893FA200}" type="presParOf" srcId="{09ABB2FE-5886-4875-AD18-26B7396A08EB}" destId="{5FB6DCEB-923B-4E0A-8302-2F2B54E50520}" srcOrd="1" destOrd="0" presId="urn:microsoft.com/office/officeart/2018/5/layout/IconCircleLabelList"/>
    <dgm:cxn modelId="{0F3DE300-F3D5-42C1-8C3D-AEED132F2F29}" type="presParOf" srcId="{09ABB2FE-5886-4875-AD18-26B7396A08EB}" destId="{3DE2379D-D36F-4446-B62B-C9533990F618}" srcOrd="2" destOrd="0" presId="urn:microsoft.com/office/officeart/2018/5/layout/IconCircleLabelList"/>
    <dgm:cxn modelId="{5B9FECCC-35D6-4990-82AA-F517A536EB98}" type="presParOf" srcId="{09ABB2FE-5886-4875-AD18-26B7396A08EB}" destId="{F754DAF7-8484-47DB-864D-0774C213B93C}" srcOrd="3" destOrd="0" presId="urn:microsoft.com/office/officeart/2018/5/layout/IconCircleLabelList"/>
    <dgm:cxn modelId="{5D91383F-7194-45BE-9E12-A095580460F8}" type="presParOf" srcId="{64622C0B-F841-436F-84BE-FADE32FD9176}" destId="{A2592031-6C52-41A4-9CF5-8D79DD3EB476}" srcOrd="7" destOrd="0" presId="urn:microsoft.com/office/officeart/2018/5/layout/IconCircleLabelList"/>
    <dgm:cxn modelId="{CD3F7D46-B39A-4D02-8100-7ADD5F31B552}" type="presParOf" srcId="{64622C0B-F841-436F-84BE-FADE32FD9176}" destId="{F48A5007-E103-42BC-A559-362DD938CDF8}" srcOrd="8" destOrd="0" presId="urn:microsoft.com/office/officeart/2018/5/layout/IconCircleLabelList"/>
    <dgm:cxn modelId="{C1C012E9-E34E-4571-B0EA-EDC8D0F72503}" type="presParOf" srcId="{F48A5007-E103-42BC-A559-362DD938CDF8}" destId="{59600275-059F-4DB5-9744-A84696036D05}" srcOrd="0" destOrd="0" presId="urn:microsoft.com/office/officeart/2018/5/layout/IconCircleLabelList"/>
    <dgm:cxn modelId="{67B97CF1-CA28-47B5-9EEC-5BB266065FC0}" type="presParOf" srcId="{F48A5007-E103-42BC-A559-362DD938CDF8}" destId="{9423EB9E-46C9-489B-9B78-24CD876861F6}" srcOrd="1" destOrd="0" presId="urn:microsoft.com/office/officeart/2018/5/layout/IconCircleLabelList"/>
    <dgm:cxn modelId="{9640AB38-8F2C-4143-B792-872586802E3A}" type="presParOf" srcId="{F48A5007-E103-42BC-A559-362DD938CDF8}" destId="{1C284A92-DC73-46B4-AA89-2B07CED48C33}" srcOrd="2" destOrd="0" presId="urn:microsoft.com/office/officeart/2018/5/layout/IconCircleLabelList"/>
    <dgm:cxn modelId="{82CDF611-0344-4A3F-8E02-C7BD1AAFA097}" type="presParOf" srcId="{F48A5007-E103-42BC-A559-362DD938CDF8}" destId="{32DB4E60-F834-43E3-BDF8-95DE58C4F2E2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2D22FA-9509-45A1-B9C5-33CD68F68D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pt-PT"/>
        </a:p>
      </dgm:t>
    </dgm:pt>
    <dgm:pt modelId="{F3C3432A-2951-47A5-A7A7-8E72981B28B2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Fica disponível</a:t>
          </a:r>
        </a:p>
      </dgm:t>
    </dgm:pt>
    <dgm:pt modelId="{0DD1FC30-BDCA-459D-9D44-9FF64A585D6B}" type="parTrans" cxnId="{4D045988-C37E-4492-925F-77D13D4A00EE}">
      <dgm:prSet/>
      <dgm:spPr/>
      <dgm:t>
        <a:bodyPr/>
        <a:lstStyle/>
        <a:p>
          <a:endParaRPr lang="pt-PT"/>
        </a:p>
      </dgm:t>
    </dgm:pt>
    <dgm:pt modelId="{77994021-085F-41D6-905E-23DDE32A440D}" type="sibTrans" cxnId="{4D045988-C37E-4492-925F-77D13D4A00EE}">
      <dgm:prSet/>
      <dgm:spPr/>
      <dgm:t>
        <a:bodyPr/>
        <a:lstStyle/>
        <a:p>
          <a:endParaRPr lang="pt-PT"/>
        </a:p>
      </dgm:t>
    </dgm:pt>
    <dgm:pt modelId="{CB95EDB1-367A-4CB1-9C31-88C99E0A4B77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Aguarda por pedidos</a:t>
          </a:r>
        </a:p>
      </dgm:t>
    </dgm:pt>
    <dgm:pt modelId="{BDAFD3E6-374A-4572-AC10-8F978B409655}" type="parTrans" cxnId="{896F554B-6F3A-49AB-A1CB-67D7F9B80B0B}">
      <dgm:prSet/>
      <dgm:spPr/>
      <dgm:t>
        <a:bodyPr/>
        <a:lstStyle/>
        <a:p>
          <a:endParaRPr lang="pt-PT"/>
        </a:p>
      </dgm:t>
    </dgm:pt>
    <dgm:pt modelId="{0B482298-56FA-4C41-8772-A75D1E670B01}" type="sibTrans" cxnId="{896F554B-6F3A-49AB-A1CB-67D7F9B80B0B}">
      <dgm:prSet/>
      <dgm:spPr/>
      <dgm:t>
        <a:bodyPr/>
        <a:lstStyle/>
        <a:p>
          <a:endParaRPr lang="pt-PT"/>
        </a:p>
      </dgm:t>
    </dgm:pt>
    <dgm:pt modelId="{B54424E0-F872-4907-A221-F3E0FB5B12E6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Aceita o transporte</a:t>
          </a:r>
        </a:p>
      </dgm:t>
    </dgm:pt>
    <dgm:pt modelId="{D8749C9A-EF21-473C-9CE5-5943EC0CD43F}" type="parTrans" cxnId="{F543DD38-DF7E-40BF-8674-C88805C62C8C}">
      <dgm:prSet/>
      <dgm:spPr/>
      <dgm:t>
        <a:bodyPr/>
        <a:lstStyle/>
        <a:p>
          <a:endParaRPr lang="pt-PT"/>
        </a:p>
      </dgm:t>
    </dgm:pt>
    <dgm:pt modelId="{403887D0-74D6-4074-8954-743C883C6D14}" type="sibTrans" cxnId="{F543DD38-DF7E-40BF-8674-C88805C62C8C}">
      <dgm:prSet/>
      <dgm:spPr/>
      <dgm:t>
        <a:bodyPr/>
        <a:lstStyle/>
        <a:p>
          <a:endParaRPr lang="pt-PT"/>
        </a:p>
      </dgm:t>
    </dgm:pt>
    <dgm:pt modelId="{F4E55447-B2F1-4FE8-B4E0-2DCA3D359BB0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Efetua a entrega</a:t>
          </a:r>
        </a:p>
      </dgm:t>
    </dgm:pt>
    <dgm:pt modelId="{7DB2A66C-4E23-4CED-985C-F35922969507}" type="parTrans" cxnId="{8AE1F4F1-D579-438D-891E-F349EF7F0B81}">
      <dgm:prSet/>
      <dgm:spPr/>
      <dgm:t>
        <a:bodyPr/>
        <a:lstStyle/>
        <a:p>
          <a:endParaRPr lang="pt-PT"/>
        </a:p>
      </dgm:t>
    </dgm:pt>
    <dgm:pt modelId="{62A27F21-93BA-433F-A4D4-60B106C87BA9}" type="sibTrans" cxnId="{8AE1F4F1-D579-438D-891E-F349EF7F0B81}">
      <dgm:prSet/>
      <dgm:spPr/>
      <dgm:t>
        <a:bodyPr/>
        <a:lstStyle/>
        <a:p>
          <a:endParaRPr lang="pt-PT"/>
        </a:p>
      </dgm:t>
    </dgm:pt>
    <dgm:pt modelId="{B68CA8FA-4ED1-4C33-BA44-2DE9918674BB}">
      <dgm:prSet phldrT="[Texto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sz="2200" cap="none" dirty="0">
              <a:latin typeface="+mn-lt"/>
              <a:cs typeface="Times New Roman" panose="02020603050405020304" pitchFamily="18" charset="0"/>
            </a:rPr>
            <a:t>Recebe a avaliação</a:t>
          </a:r>
        </a:p>
      </dgm:t>
    </dgm:pt>
    <dgm:pt modelId="{D2972338-2DD7-4FC1-B2A8-DEDE054637E8}" type="parTrans" cxnId="{4B5B977E-32C7-4E80-8720-A7662EC886D6}">
      <dgm:prSet/>
      <dgm:spPr/>
      <dgm:t>
        <a:bodyPr/>
        <a:lstStyle/>
        <a:p>
          <a:endParaRPr lang="pt-PT"/>
        </a:p>
      </dgm:t>
    </dgm:pt>
    <dgm:pt modelId="{92CD9F9F-9E58-4940-A535-585349FA94EB}" type="sibTrans" cxnId="{4B5B977E-32C7-4E80-8720-A7662EC886D6}">
      <dgm:prSet/>
      <dgm:spPr/>
      <dgm:t>
        <a:bodyPr/>
        <a:lstStyle/>
        <a:p>
          <a:endParaRPr lang="pt-PT"/>
        </a:p>
      </dgm:t>
    </dgm:pt>
    <dgm:pt modelId="{64622C0B-F841-436F-84BE-FADE32FD9176}" type="pres">
      <dgm:prSet presAssocID="{862D22FA-9509-45A1-B9C5-33CD68F68D7B}" presName="root" presStyleCnt="0">
        <dgm:presLayoutVars>
          <dgm:dir/>
          <dgm:resizeHandles val="exact"/>
        </dgm:presLayoutVars>
      </dgm:prSet>
      <dgm:spPr/>
    </dgm:pt>
    <dgm:pt modelId="{B62AF0F1-1746-4902-9226-150BDA3A306A}" type="pres">
      <dgm:prSet presAssocID="{F3C3432A-2951-47A5-A7A7-8E72981B28B2}" presName="compNode" presStyleCnt="0"/>
      <dgm:spPr/>
    </dgm:pt>
    <dgm:pt modelId="{43132C99-B6CE-4F55-937D-BFFCF8294AE8}" type="pres">
      <dgm:prSet presAssocID="{F3C3432A-2951-47A5-A7A7-8E72981B28B2}" presName="iconBgRect" presStyleLbl="bgShp" presStyleIdx="0" presStyleCnt="5"/>
      <dgm:spPr/>
    </dgm:pt>
    <dgm:pt modelId="{5D6D6A30-507A-40BF-9F5A-5ECBD6734086}" type="pres">
      <dgm:prSet presAssocID="{F3C3432A-2951-47A5-A7A7-8E72981B28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o de Problemas"/>
        </a:ext>
      </dgm:extLst>
    </dgm:pt>
    <dgm:pt modelId="{7CAA9FB8-8A00-4108-B08E-0876E33FF62D}" type="pres">
      <dgm:prSet presAssocID="{F3C3432A-2951-47A5-A7A7-8E72981B28B2}" presName="spaceRect" presStyleCnt="0"/>
      <dgm:spPr/>
    </dgm:pt>
    <dgm:pt modelId="{8DAC2DD4-B807-4DDD-AF8C-589729D494B5}" type="pres">
      <dgm:prSet presAssocID="{F3C3432A-2951-47A5-A7A7-8E72981B28B2}" presName="textRect" presStyleLbl="revTx" presStyleIdx="0" presStyleCnt="5">
        <dgm:presLayoutVars>
          <dgm:chMax val="1"/>
          <dgm:chPref val="1"/>
        </dgm:presLayoutVars>
      </dgm:prSet>
      <dgm:spPr/>
    </dgm:pt>
    <dgm:pt modelId="{A0535C0B-C24F-4188-90ED-8119C3F0C260}" type="pres">
      <dgm:prSet presAssocID="{77994021-085F-41D6-905E-23DDE32A440D}" presName="sibTrans" presStyleCnt="0"/>
      <dgm:spPr/>
    </dgm:pt>
    <dgm:pt modelId="{117B1C39-AE97-4288-98D9-C4D4E57610E6}" type="pres">
      <dgm:prSet presAssocID="{CB95EDB1-367A-4CB1-9C31-88C99E0A4B77}" presName="compNode" presStyleCnt="0"/>
      <dgm:spPr/>
    </dgm:pt>
    <dgm:pt modelId="{DAFA3A49-8D7C-4505-A319-5002A8462D79}" type="pres">
      <dgm:prSet presAssocID="{CB95EDB1-367A-4CB1-9C31-88C99E0A4B77}" presName="iconBgRect" presStyleLbl="bgShp" presStyleIdx="1" presStyleCnt="5"/>
      <dgm:spPr/>
    </dgm:pt>
    <dgm:pt modelId="{C8B2742E-F7E9-4C8C-9D61-BF6C315DFD4D}" type="pres">
      <dgm:prSet presAssocID="{CB95EDB1-367A-4CB1-9C31-88C99E0A4B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 com preenchimento sólido"/>
        </a:ext>
      </dgm:extLst>
    </dgm:pt>
    <dgm:pt modelId="{D4ED47E1-916C-471A-8EBA-15FCE19AD75A}" type="pres">
      <dgm:prSet presAssocID="{CB95EDB1-367A-4CB1-9C31-88C99E0A4B77}" presName="spaceRect" presStyleCnt="0"/>
      <dgm:spPr/>
    </dgm:pt>
    <dgm:pt modelId="{B460C2F8-C0BD-47AE-AA0D-875469C88DED}" type="pres">
      <dgm:prSet presAssocID="{CB95EDB1-367A-4CB1-9C31-88C99E0A4B77}" presName="textRect" presStyleLbl="revTx" presStyleIdx="1" presStyleCnt="5">
        <dgm:presLayoutVars>
          <dgm:chMax val="1"/>
          <dgm:chPref val="1"/>
        </dgm:presLayoutVars>
      </dgm:prSet>
      <dgm:spPr/>
    </dgm:pt>
    <dgm:pt modelId="{E63BBA2A-AA30-4B1C-B6EA-3BF7988F8AE0}" type="pres">
      <dgm:prSet presAssocID="{0B482298-56FA-4C41-8772-A75D1E670B01}" presName="sibTrans" presStyleCnt="0"/>
      <dgm:spPr/>
    </dgm:pt>
    <dgm:pt modelId="{34C1B03F-2617-4FB4-AAB9-A73066CD38BA}" type="pres">
      <dgm:prSet presAssocID="{B54424E0-F872-4907-A221-F3E0FB5B12E6}" presName="compNode" presStyleCnt="0"/>
      <dgm:spPr/>
    </dgm:pt>
    <dgm:pt modelId="{B00587F9-DB32-4827-B10F-6644DE00A73C}" type="pres">
      <dgm:prSet presAssocID="{B54424E0-F872-4907-A221-F3E0FB5B12E6}" presName="iconBgRect" presStyleLbl="bgShp" presStyleIdx="2" presStyleCnt="5"/>
      <dgm:spPr/>
    </dgm:pt>
    <dgm:pt modelId="{4D09A1B6-FB33-47E5-919A-600B23AE317E}" type="pres">
      <dgm:prSet presAssocID="{B54424E0-F872-4907-A221-F3E0FB5B12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eitar"/>
        </a:ext>
      </dgm:extLst>
    </dgm:pt>
    <dgm:pt modelId="{EC2949C7-77E5-4CA2-8405-2CE10D0F953C}" type="pres">
      <dgm:prSet presAssocID="{B54424E0-F872-4907-A221-F3E0FB5B12E6}" presName="spaceRect" presStyleCnt="0"/>
      <dgm:spPr/>
    </dgm:pt>
    <dgm:pt modelId="{2663BEF9-98C0-407F-A37D-904B4E816264}" type="pres">
      <dgm:prSet presAssocID="{B54424E0-F872-4907-A221-F3E0FB5B12E6}" presName="textRect" presStyleLbl="revTx" presStyleIdx="2" presStyleCnt="5">
        <dgm:presLayoutVars>
          <dgm:chMax val="1"/>
          <dgm:chPref val="1"/>
        </dgm:presLayoutVars>
      </dgm:prSet>
      <dgm:spPr/>
    </dgm:pt>
    <dgm:pt modelId="{79731C6C-3C9A-41AC-9105-E1EE8F43FD57}" type="pres">
      <dgm:prSet presAssocID="{403887D0-74D6-4074-8954-743C883C6D14}" presName="sibTrans" presStyleCnt="0"/>
      <dgm:spPr/>
    </dgm:pt>
    <dgm:pt modelId="{09ABB2FE-5886-4875-AD18-26B7396A08EB}" type="pres">
      <dgm:prSet presAssocID="{F4E55447-B2F1-4FE8-B4E0-2DCA3D359BB0}" presName="compNode" presStyleCnt="0"/>
      <dgm:spPr/>
    </dgm:pt>
    <dgm:pt modelId="{1FF54AE9-B94E-409C-A357-07CDBF08EF87}" type="pres">
      <dgm:prSet presAssocID="{F4E55447-B2F1-4FE8-B4E0-2DCA3D359BB0}" presName="iconBgRect" presStyleLbl="bgShp" presStyleIdx="3" presStyleCnt="5"/>
      <dgm:spPr/>
    </dgm:pt>
    <dgm:pt modelId="{5FB6DCEB-923B-4E0A-8302-2F2B54E50520}" type="pres">
      <dgm:prSet presAssocID="{F4E55447-B2F1-4FE8-B4E0-2DCA3D359B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ão de Entregas"/>
        </a:ext>
      </dgm:extLst>
    </dgm:pt>
    <dgm:pt modelId="{3DE2379D-D36F-4446-B62B-C9533990F618}" type="pres">
      <dgm:prSet presAssocID="{F4E55447-B2F1-4FE8-B4E0-2DCA3D359BB0}" presName="spaceRect" presStyleCnt="0"/>
      <dgm:spPr/>
    </dgm:pt>
    <dgm:pt modelId="{F754DAF7-8484-47DB-864D-0774C213B93C}" type="pres">
      <dgm:prSet presAssocID="{F4E55447-B2F1-4FE8-B4E0-2DCA3D359BB0}" presName="textRect" presStyleLbl="revTx" presStyleIdx="3" presStyleCnt="5">
        <dgm:presLayoutVars>
          <dgm:chMax val="1"/>
          <dgm:chPref val="1"/>
        </dgm:presLayoutVars>
      </dgm:prSet>
      <dgm:spPr/>
    </dgm:pt>
    <dgm:pt modelId="{A2592031-6C52-41A4-9CF5-8D79DD3EB476}" type="pres">
      <dgm:prSet presAssocID="{62A27F21-93BA-433F-A4D4-60B106C87BA9}" presName="sibTrans" presStyleCnt="0"/>
      <dgm:spPr/>
    </dgm:pt>
    <dgm:pt modelId="{F48A5007-E103-42BC-A559-362DD938CDF8}" type="pres">
      <dgm:prSet presAssocID="{B68CA8FA-4ED1-4C33-BA44-2DE9918674BB}" presName="compNode" presStyleCnt="0"/>
      <dgm:spPr/>
    </dgm:pt>
    <dgm:pt modelId="{59600275-059F-4DB5-9744-A84696036D05}" type="pres">
      <dgm:prSet presAssocID="{B68CA8FA-4ED1-4C33-BA44-2DE9918674BB}" presName="iconBgRect" presStyleLbl="bgShp" presStyleIdx="4" presStyleCnt="5"/>
      <dgm:spPr/>
    </dgm:pt>
    <dgm:pt modelId="{9423EB9E-46C9-489B-9B78-24CD876861F6}" type="pres">
      <dgm:prSet presAssocID="{B68CA8FA-4ED1-4C33-BA44-2DE9918674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ncheta com visto com preenchimento sólido"/>
        </a:ext>
      </dgm:extLst>
    </dgm:pt>
    <dgm:pt modelId="{1C284A92-DC73-46B4-AA89-2B07CED48C33}" type="pres">
      <dgm:prSet presAssocID="{B68CA8FA-4ED1-4C33-BA44-2DE9918674BB}" presName="spaceRect" presStyleCnt="0"/>
      <dgm:spPr/>
    </dgm:pt>
    <dgm:pt modelId="{32DB4E60-F834-43E3-BDF8-95DE58C4F2E2}" type="pres">
      <dgm:prSet presAssocID="{B68CA8FA-4ED1-4C33-BA44-2DE9918674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43DD38-DF7E-40BF-8674-C88805C62C8C}" srcId="{862D22FA-9509-45A1-B9C5-33CD68F68D7B}" destId="{B54424E0-F872-4907-A221-F3E0FB5B12E6}" srcOrd="2" destOrd="0" parTransId="{D8749C9A-EF21-473C-9CE5-5943EC0CD43F}" sibTransId="{403887D0-74D6-4074-8954-743C883C6D14}"/>
    <dgm:cxn modelId="{F7BA9061-ECA5-4374-A752-FA29DF3C3DEF}" type="presOf" srcId="{B68CA8FA-4ED1-4C33-BA44-2DE9918674BB}" destId="{32DB4E60-F834-43E3-BDF8-95DE58C4F2E2}" srcOrd="0" destOrd="0" presId="urn:microsoft.com/office/officeart/2018/5/layout/IconCircleLabelList"/>
    <dgm:cxn modelId="{32FC2266-B551-4166-B8FA-F3BD9ADFF207}" type="presOf" srcId="{862D22FA-9509-45A1-B9C5-33CD68F68D7B}" destId="{64622C0B-F841-436F-84BE-FADE32FD9176}" srcOrd="0" destOrd="0" presId="urn:microsoft.com/office/officeart/2018/5/layout/IconCircleLabelList"/>
    <dgm:cxn modelId="{49A93A6A-677D-4D78-BB1F-4C18DF6C0E0C}" type="presOf" srcId="{B54424E0-F872-4907-A221-F3E0FB5B12E6}" destId="{2663BEF9-98C0-407F-A37D-904B4E816264}" srcOrd="0" destOrd="0" presId="urn:microsoft.com/office/officeart/2018/5/layout/IconCircleLabelList"/>
    <dgm:cxn modelId="{896F554B-6F3A-49AB-A1CB-67D7F9B80B0B}" srcId="{862D22FA-9509-45A1-B9C5-33CD68F68D7B}" destId="{CB95EDB1-367A-4CB1-9C31-88C99E0A4B77}" srcOrd="1" destOrd="0" parTransId="{BDAFD3E6-374A-4572-AC10-8F978B409655}" sibTransId="{0B482298-56FA-4C41-8772-A75D1E670B01}"/>
    <dgm:cxn modelId="{4B5B977E-32C7-4E80-8720-A7662EC886D6}" srcId="{862D22FA-9509-45A1-B9C5-33CD68F68D7B}" destId="{B68CA8FA-4ED1-4C33-BA44-2DE9918674BB}" srcOrd="4" destOrd="0" parTransId="{D2972338-2DD7-4FC1-B2A8-DEDE054637E8}" sibTransId="{92CD9F9F-9E58-4940-A535-585349FA94EB}"/>
    <dgm:cxn modelId="{4D045988-C37E-4492-925F-77D13D4A00EE}" srcId="{862D22FA-9509-45A1-B9C5-33CD68F68D7B}" destId="{F3C3432A-2951-47A5-A7A7-8E72981B28B2}" srcOrd="0" destOrd="0" parTransId="{0DD1FC30-BDCA-459D-9D44-9FF64A585D6B}" sibTransId="{77994021-085F-41D6-905E-23DDE32A440D}"/>
    <dgm:cxn modelId="{D42CE695-3D7A-4ADF-93E2-DCD819E81D6D}" type="presOf" srcId="{F3C3432A-2951-47A5-A7A7-8E72981B28B2}" destId="{8DAC2DD4-B807-4DDD-AF8C-589729D494B5}" srcOrd="0" destOrd="0" presId="urn:microsoft.com/office/officeart/2018/5/layout/IconCircleLabelList"/>
    <dgm:cxn modelId="{8AE1F4F1-D579-438D-891E-F349EF7F0B81}" srcId="{862D22FA-9509-45A1-B9C5-33CD68F68D7B}" destId="{F4E55447-B2F1-4FE8-B4E0-2DCA3D359BB0}" srcOrd="3" destOrd="0" parTransId="{7DB2A66C-4E23-4CED-985C-F35922969507}" sibTransId="{62A27F21-93BA-433F-A4D4-60B106C87BA9}"/>
    <dgm:cxn modelId="{E98E10FC-756F-4E0E-B826-AB721098585D}" type="presOf" srcId="{CB95EDB1-367A-4CB1-9C31-88C99E0A4B77}" destId="{B460C2F8-C0BD-47AE-AA0D-875469C88DED}" srcOrd="0" destOrd="0" presId="urn:microsoft.com/office/officeart/2018/5/layout/IconCircleLabelList"/>
    <dgm:cxn modelId="{E5E72CFE-2AE2-48F7-AE60-0270A654B36F}" type="presOf" srcId="{F4E55447-B2F1-4FE8-B4E0-2DCA3D359BB0}" destId="{F754DAF7-8484-47DB-864D-0774C213B93C}" srcOrd="0" destOrd="0" presId="urn:microsoft.com/office/officeart/2018/5/layout/IconCircleLabelList"/>
    <dgm:cxn modelId="{A4B30A87-6F50-4E6A-A5F0-D09F12378345}" type="presParOf" srcId="{64622C0B-F841-436F-84BE-FADE32FD9176}" destId="{B62AF0F1-1746-4902-9226-150BDA3A306A}" srcOrd="0" destOrd="0" presId="urn:microsoft.com/office/officeart/2018/5/layout/IconCircleLabelList"/>
    <dgm:cxn modelId="{BEB30948-5993-45A2-9D0C-8488ED5CD328}" type="presParOf" srcId="{B62AF0F1-1746-4902-9226-150BDA3A306A}" destId="{43132C99-B6CE-4F55-937D-BFFCF8294AE8}" srcOrd="0" destOrd="0" presId="urn:microsoft.com/office/officeart/2018/5/layout/IconCircleLabelList"/>
    <dgm:cxn modelId="{57F73350-4E18-4275-A9D5-0225A1E87F44}" type="presParOf" srcId="{B62AF0F1-1746-4902-9226-150BDA3A306A}" destId="{5D6D6A30-507A-40BF-9F5A-5ECBD6734086}" srcOrd="1" destOrd="0" presId="urn:microsoft.com/office/officeart/2018/5/layout/IconCircleLabelList"/>
    <dgm:cxn modelId="{BF6CA530-12D5-4D61-9CCB-E0E8222E88B0}" type="presParOf" srcId="{B62AF0F1-1746-4902-9226-150BDA3A306A}" destId="{7CAA9FB8-8A00-4108-B08E-0876E33FF62D}" srcOrd="2" destOrd="0" presId="urn:microsoft.com/office/officeart/2018/5/layout/IconCircleLabelList"/>
    <dgm:cxn modelId="{04C6AEC7-8351-436A-BF29-6635F2854782}" type="presParOf" srcId="{B62AF0F1-1746-4902-9226-150BDA3A306A}" destId="{8DAC2DD4-B807-4DDD-AF8C-589729D494B5}" srcOrd="3" destOrd="0" presId="urn:microsoft.com/office/officeart/2018/5/layout/IconCircleLabelList"/>
    <dgm:cxn modelId="{A35C2BB3-5ACE-4102-8483-5EE6F5AFE712}" type="presParOf" srcId="{64622C0B-F841-436F-84BE-FADE32FD9176}" destId="{A0535C0B-C24F-4188-90ED-8119C3F0C260}" srcOrd="1" destOrd="0" presId="urn:microsoft.com/office/officeart/2018/5/layout/IconCircleLabelList"/>
    <dgm:cxn modelId="{1B7BB710-D5D1-4368-B256-79EB3E256ED7}" type="presParOf" srcId="{64622C0B-F841-436F-84BE-FADE32FD9176}" destId="{117B1C39-AE97-4288-98D9-C4D4E57610E6}" srcOrd="2" destOrd="0" presId="urn:microsoft.com/office/officeart/2018/5/layout/IconCircleLabelList"/>
    <dgm:cxn modelId="{3D4CC27E-8792-4F90-8E86-0406A2C793FC}" type="presParOf" srcId="{117B1C39-AE97-4288-98D9-C4D4E57610E6}" destId="{DAFA3A49-8D7C-4505-A319-5002A8462D79}" srcOrd="0" destOrd="0" presId="urn:microsoft.com/office/officeart/2018/5/layout/IconCircleLabelList"/>
    <dgm:cxn modelId="{4813B5C1-B46F-4CC0-B01B-0EF168DBD5C8}" type="presParOf" srcId="{117B1C39-AE97-4288-98D9-C4D4E57610E6}" destId="{C8B2742E-F7E9-4C8C-9D61-BF6C315DFD4D}" srcOrd="1" destOrd="0" presId="urn:microsoft.com/office/officeart/2018/5/layout/IconCircleLabelList"/>
    <dgm:cxn modelId="{5AE7DC24-5449-4FF7-9A04-62635A661DF5}" type="presParOf" srcId="{117B1C39-AE97-4288-98D9-C4D4E57610E6}" destId="{D4ED47E1-916C-471A-8EBA-15FCE19AD75A}" srcOrd="2" destOrd="0" presId="urn:microsoft.com/office/officeart/2018/5/layout/IconCircleLabelList"/>
    <dgm:cxn modelId="{EF1C7301-5B13-46CD-9FF7-4937D74ADB1A}" type="presParOf" srcId="{117B1C39-AE97-4288-98D9-C4D4E57610E6}" destId="{B460C2F8-C0BD-47AE-AA0D-875469C88DED}" srcOrd="3" destOrd="0" presId="urn:microsoft.com/office/officeart/2018/5/layout/IconCircleLabelList"/>
    <dgm:cxn modelId="{766F3BD8-F442-4250-BDB2-C64ABE5559A0}" type="presParOf" srcId="{64622C0B-F841-436F-84BE-FADE32FD9176}" destId="{E63BBA2A-AA30-4B1C-B6EA-3BF7988F8AE0}" srcOrd="3" destOrd="0" presId="urn:microsoft.com/office/officeart/2018/5/layout/IconCircleLabelList"/>
    <dgm:cxn modelId="{5F1A54E6-02C5-45BA-B60D-4B7B1A24AA53}" type="presParOf" srcId="{64622C0B-F841-436F-84BE-FADE32FD9176}" destId="{34C1B03F-2617-4FB4-AAB9-A73066CD38BA}" srcOrd="4" destOrd="0" presId="urn:microsoft.com/office/officeart/2018/5/layout/IconCircleLabelList"/>
    <dgm:cxn modelId="{F1108328-43E5-4D2F-8986-45076D4ABAB1}" type="presParOf" srcId="{34C1B03F-2617-4FB4-AAB9-A73066CD38BA}" destId="{B00587F9-DB32-4827-B10F-6644DE00A73C}" srcOrd="0" destOrd="0" presId="urn:microsoft.com/office/officeart/2018/5/layout/IconCircleLabelList"/>
    <dgm:cxn modelId="{0CDC9330-368B-490E-8187-583E37888F36}" type="presParOf" srcId="{34C1B03F-2617-4FB4-AAB9-A73066CD38BA}" destId="{4D09A1B6-FB33-47E5-919A-600B23AE317E}" srcOrd="1" destOrd="0" presId="urn:microsoft.com/office/officeart/2018/5/layout/IconCircleLabelList"/>
    <dgm:cxn modelId="{23E28777-8C7E-4729-8BF5-6C77294CF8E4}" type="presParOf" srcId="{34C1B03F-2617-4FB4-AAB9-A73066CD38BA}" destId="{EC2949C7-77E5-4CA2-8405-2CE10D0F953C}" srcOrd="2" destOrd="0" presId="urn:microsoft.com/office/officeart/2018/5/layout/IconCircleLabelList"/>
    <dgm:cxn modelId="{70F01C45-1564-433E-AF26-5289B1D306F0}" type="presParOf" srcId="{34C1B03F-2617-4FB4-AAB9-A73066CD38BA}" destId="{2663BEF9-98C0-407F-A37D-904B4E816264}" srcOrd="3" destOrd="0" presId="urn:microsoft.com/office/officeart/2018/5/layout/IconCircleLabelList"/>
    <dgm:cxn modelId="{5B04BDF5-2F15-44E5-BA91-164FA809D3BE}" type="presParOf" srcId="{64622C0B-F841-436F-84BE-FADE32FD9176}" destId="{79731C6C-3C9A-41AC-9105-E1EE8F43FD57}" srcOrd="5" destOrd="0" presId="urn:microsoft.com/office/officeart/2018/5/layout/IconCircleLabelList"/>
    <dgm:cxn modelId="{B1759557-7B75-4E2C-9BF3-490A612DC857}" type="presParOf" srcId="{64622C0B-F841-436F-84BE-FADE32FD9176}" destId="{09ABB2FE-5886-4875-AD18-26B7396A08EB}" srcOrd="6" destOrd="0" presId="urn:microsoft.com/office/officeart/2018/5/layout/IconCircleLabelList"/>
    <dgm:cxn modelId="{BB7EFCB7-AC24-408D-923C-62B4873976F8}" type="presParOf" srcId="{09ABB2FE-5886-4875-AD18-26B7396A08EB}" destId="{1FF54AE9-B94E-409C-A357-07CDBF08EF87}" srcOrd="0" destOrd="0" presId="urn:microsoft.com/office/officeart/2018/5/layout/IconCircleLabelList"/>
    <dgm:cxn modelId="{735BFB25-8BF9-4876-8DB6-AC42893FA200}" type="presParOf" srcId="{09ABB2FE-5886-4875-AD18-26B7396A08EB}" destId="{5FB6DCEB-923B-4E0A-8302-2F2B54E50520}" srcOrd="1" destOrd="0" presId="urn:microsoft.com/office/officeart/2018/5/layout/IconCircleLabelList"/>
    <dgm:cxn modelId="{0F3DE300-F3D5-42C1-8C3D-AEED132F2F29}" type="presParOf" srcId="{09ABB2FE-5886-4875-AD18-26B7396A08EB}" destId="{3DE2379D-D36F-4446-B62B-C9533990F618}" srcOrd="2" destOrd="0" presId="urn:microsoft.com/office/officeart/2018/5/layout/IconCircleLabelList"/>
    <dgm:cxn modelId="{5B9FECCC-35D6-4990-82AA-F517A536EB98}" type="presParOf" srcId="{09ABB2FE-5886-4875-AD18-26B7396A08EB}" destId="{F754DAF7-8484-47DB-864D-0774C213B93C}" srcOrd="3" destOrd="0" presId="urn:microsoft.com/office/officeart/2018/5/layout/IconCircleLabelList"/>
    <dgm:cxn modelId="{5D91383F-7194-45BE-9E12-A095580460F8}" type="presParOf" srcId="{64622C0B-F841-436F-84BE-FADE32FD9176}" destId="{A2592031-6C52-41A4-9CF5-8D79DD3EB476}" srcOrd="7" destOrd="0" presId="urn:microsoft.com/office/officeart/2018/5/layout/IconCircleLabelList"/>
    <dgm:cxn modelId="{CD3F7D46-B39A-4D02-8100-7ADD5F31B552}" type="presParOf" srcId="{64622C0B-F841-436F-84BE-FADE32FD9176}" destId="{F48A5007-E103-42BC-A559-362DD938CDF8}" srcOrd="8" destOrd="0" presId="urn:microsoft.com/office/officeart/2018/5/layout/IconCircleLabelList"/>
    <dgm:cxn modelId="{C1C012E9-E34E-4571-B0EA-EDC8D0F72503}" type="presParOf" srcId="{F48A5007-E103-42BC-A559-362DD938CDF8}" destId="{59600275-059F-4DB5-9744-A84696036D05}" srcOrd="0" destOrd="0" presId="urn:microsoft.com/office/officeart/2018/5/layout/IconCircleLabelList"/>
    <dgm:cxn modelId="{67B97CF1-CA28-47B5-9EEC-5BB266065FC0}" type="presParOf" srcId="{F48A5007-E103-42BC-A559-362DD938CDF8}" destId="{9423EB9E-46C9-489B-9B78-24CD876861F6}" srcOrd="1" destOrd="0" presId="urn:microsoft.com/office/officeart/2018/5/layout/IconCircleLabelList"/>
    <dgm:cxn modelId="{9640AB38-8F2C-4143-B792-872586802E3A}" type="presParOf" srcId="{F48A5007-E103-42BC-A559-362DD938CDF8}" destId="{1C284A92-DC73-46B4-AA89-2B07CED48C33}" srcOrd="2" destOrd="0" presId="urn:microsoft.com/office/officeart/2018/5/layout/IconCircleLabelList"/>
    <dgm:cxn modelId="{82CDF611-0344-4A3F-8E02-C7BD1AAFA097}" type="presParOf" srcId="{F48A5007-E103-42BC-A559-362DD938CDF8}" destId="{32DB4E60-F834-43E3-BDF8-95DE58C4F2E2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2D22FA-9509-45A1-B9C5-33CD68F68D7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3C3432A-2951-47A5-A7A7-8E72981B28B2}">
      <dgm:prSet phldrT="[Texto]"/>
      <dgm:spPr>
        <a:solidFill>
          <a:srgbClr val="002060"/>
        </a:solidFill>
      </dgm:spPr>
      <dgm:t>
        <a:bodyPr/>
        <a:lstStyle/>
        <a:p>
          <a:r>
            <a:rPr lang="pt-PT" dirty="0"/>
            <a:t>Fica online para pedidos</a:t>
          </a:r>
        </a:p>
      </dgm:t>
    </dgm:pt>
    <dgm:pt modelId="{0DD1FC30-BDCA-459D-9D44-9FF64A585D6B}" type="parTrans" cxnId="{4D045988-C37E-4492-925F-77D13D4A00EE}">
      <dgm:prSet/>
      <dgm:spPr/>
      <dgm:t>
        <a:bodyPr/>
        <a:lstStyle/>
        <a:p>
          <a:endParaRPr lang="pt-PT"/>
        </a:p>
      </dgm:t>
    </dgm:pt>
    <dgm:pt modelId="{77994021-085F-41D6-905E-23DDE32A440D}" type="sibTrans" cxnId="{4D045988-C37E-4492-925F-77D13D4A00EE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pt-PT"/>
        </a:p>
      </dgm:t>
    </dgm:pt>
    <dgm:pt modelId="{CB95EDB1-367A-4CB1-9C31-88C99E0A4B77}">
      <dgm:prSet phldrT="[Texto]"/>
      <dgm:spPr>
        <a:solidFill>
          <a:srgbClr val="003399"/>
        </a:solidFill>
      </dgm:spPr>
      <dgm:t>
        <a:bodyPr/>
        <a:lstStyle/>
        <a:p>
          <a:r>
            <a:rPr lang="pt-PT"/>
            <a:t>Aguarda por pedidos</a:t>
          </a:r>
          <a:endParaRPr lang="pt-PT" dirty="0"/>
        </a:p>
      </dgm:t>
    </dgm:pt>
    <dgm:pt modelId="{BDAFD3E6-374A-4572-AC10-8F978B409655}" type="parTrans" cxnId="{896F554B-6F3A-49AB-A1CB-67D7F9B80B0B}">
      <dgm:prSet/>
      <dgm:spPr/>
      <dgm:t>
        <a:bodyPr/>
        <a:lstStyle/>
        <a:p>
          <a:endParaRPr lang="pt-PT"/>
        </a:p>
      </dgm:t>
    </dgm:pt>
    <dgm:pt modelId="{0B482298-56FA-4C41-8772-A75D1E670B01}" type="sibTrans" cxnId="{896F554B-6F3A-49AB-A1CB-67D7F9B80B0B}">
      <dgm:prSet/>
      <dgm:spPr/>
      <dgm:t>
        <a:bodyPr/>
        <a:lstStyle/>
        <a:p>
          <a:endParaRPr lang="pt-PT"/>
        </a:p>
      </dgm:t>
    </dgm:pt>
    <dgm:pt modelId="{B54424E0-F872-4907-A221-F3E0FB5B12E6}">
      <dgm:prSet phldrT="[Texto]"/>
      <dgm:spPr>
        <a:solidFill>
          <a:srgbClr val="3366CC"/>
        </a:solidFill>
      </dgm:spPr>
      <dgm:t>
        <a:bodyPr/>
        <a:lstStyle/>
        <a:p>
          <a:r>
            <a:rPr lang="pt-PT"/>
            <a:t>Aceita o transporte</a:t>
          </a:r>
          <a:endParaRPr lang="pt-PT" dirty="0"/>
        </a:p>
      </dgm:t>
    </dgm:pt>
    <dgm:pt modelId="{D8749C9A-EF21-473C-9CE5-5943EC0CD43F}" type="parTrans" cxnId="{F543DD38-DF7E-40BF-8674-C88805C62C8C}">
      <dgm:prSet/>
      <dgm:spPr/>
      <dgm:t>
        <a:bodyPr/>
        <a:lstStyle/>
        <a:p>
          <a:endParaRPr lang="pt-PT"/>
        </a:p>
      </dgm:t>
    </dgm:pt>
    <dgm:pt modelId="{403887D0-74D6-4074-8954-743C883C6D14}" type="sibTrans" cxnId="{F543DD38-DF7E-40BF-8674-C88805C62C8C}">
      <dgm:prSet/>
      <dgm:spPr/>
      <dgm:t>
        <a:bodyPr/>
        <a:lstStyle/>
        <a:p>
          <a:endParaRPr lang="pt-PT"/>
        </a:p>
      </dgm:t>
    </dgm:pt>
    <dgm:pt modelId="{F4E55447-B2F1-4FE8-B4E0-2DCA3D359BB0}">
      <dgm:prSet phldrT="[Texto]"/>
      <dgm:spPr>
        <a:solidFill>
          <a:srgbClr val="3366CC"/>
        </a:solidFill>
      </dgm:spPr>
      <dgm:t>
        <a:bodyPr/>
        <a:lstStyle/>
        <a:p>
          <a:pPr algn="ctr"/>
          <a:r>
            <a:rPr lang="pt-PT"/>
            <a:t>Efetua a entrega</a:t>
          </a:r>
          <a:endParaRPr lang="pt-PT" dirty="0"/>
        </a:p>
      </dgm:t>
    </dgm:pt>
    <dgm:pt modelId="{7DB2A66C-4E23-4CED-985C-F35922969507}" type="parTrans" cxnId="{8AE1F4F1-D579-438D-891E-F349EF7F0B81}">
      <dgm:prSet/>
      <dgm:spPr/>
      <dgm:t>
        <a:bodyPr/>
        <a:lstStyle/>
        <a:p>
          <a:endParaRPr lang="pt-PT"/>
        </a:p>
      </dgm:t>
    </dgm:pt>
    <dgm:pt modelId="{62A27F21-93BA-433F-A4D4-60B106C87BA9}" type="sibTrans" cxnId="{8AE1F4F1-D579-438D-891E-F349EF7F0B81}">
      <dgm:prSet/>
      <dgm:spPr/>
      <dgm:t>
        <a:bodyPr/>
        <a:lstStyle/>
        <a:p>
          <a:endParaRPr lang="pt-PT"/>
        </a:p>
      </dgm:t>
    </dgm:pt>
    <dgm:pt modelId="{B68CA8FA-4ED1-4C33-BA44-2DE9918674BB}">
      <dgm:prSet phldrT="[Texto]"/>
      <dgm:spPr>
        <a:solidFill>
          <a:srgbClr val="336699"/>
        </a:solidFill>
      </dgm:spPr>
      <dgm:t>
        <a:bodyPr/>
        <a:lstStyle/>
        <a:p>
          <a:r>
            <a:rPr lang="pt-PT"/>
            <a:t>Recebe a avaliação</a:t>
          </a:r>
          <a:endParaRPr lang="pt-PT" dirty="0"/>
        </a:p>
      </dgm:t>
    </dgm:pt>
    <dgm:pt modelId="{D2972338-2DD7-4FC1-B2A8-DEDE054637E8}" type="parTrans" cxnId="{4B5B977E-32C7-4E80-8720-A7662EC886D6}">
      <dgm:prSet/>
      <dgm:spPr/>
      <dgm:t>
        <a:bodyPr/>
        <a:lstStyle/>
        <a:p>
          <a:endParaRPr lang="pt-PT"/>
        </a:p>
      </dgm:t>
    </dgm:pt>
    <dgm:pt modelId="{92CD9F9F-9E58-4940-A535-585349FA94EB}" type="sibTrans" cxnId="{4B5B977E-32C7-4E80-8720-A7662EC886D6}">
      <dgm:prSet/>
      <dgm:spPr/>
      <dgm:t>
        <a:bodyPr/>
        <a:lstStyle/>
        <a:p>
          <a:endParaRPr lang="pt-PT"/>
        </a:p>
      </dgm:t>
    </dgm:pt>
    <dgm:pt modelId="{55334CE7-E44D-4D2A-88E1-DCA752BBBB98}" type="pres">
      <dgm:prSet presAssocID="{862D22FA-9509-45A1-B9C5-33CD68F68D7B}" presName="Name0" presStyleCnt="0">
        <dgm:presLayoutVars>
          <dgm:dir/>
          <dgm:resizeHandles val="exact"/>
        </dgm:presLayoutVars>
      </dgm:prSet>
      <dgm:spPr/>
    </dgm:pt>
    <dgm:pt modelId="{C88B32CC-10DB-4976-A3AC-D547ABE24DE7}" type="pres">
      <dgm:prSet presAssocID="{862D22FA-9509-45A1-B9C5-33CD68F68D7B}" presName="cycle" presStyleCnt="0"/>
      <dgm:spPr/>
    </dgm:pt>
    <dgm:pt modelId="{83C14642-0102-4B5B-BC35-3F76F1B21E55}" type="pres">
      <dgm:prSet presAssocID="{F3C3432A-2951-47A5-A7A7-8E72981B28B2}" presName="nodeFirstNode" presStyleLbl="node1" presStyleIdx="0" presStyleCnt="5">
        <dgm:presLayoutVars>
          <dgm:bulletEnabled val="1"/>
        </dgm:presLayoutVars>
      </dgm:prSet>
      <dgm:spPr/>
    </dgm:pt>
    <dgm:pt modelId="{5A8025CF-B47B-47D6-AC8A-744EE0F9BD1A}" type="pres">
      <dgm:prSet presAssocID="{77994021-085F-41D6-905E-23DDE32A440D}" presName="sibTransFirstNode" presStyleLbl="bgShp" presStyleIdx="0" presStyleCnt="1"/>
      <dgm:spPr/>
    </dgm:pt>
    <dgm:pt modelId="{3C0C2F0A-883B-4EBB-8D54-589218676C8E}" type="pres">
      <dgm:prSet presAssocID="{CB95EDB1-367A-4CB1-9C31-88C99E0A4B77}" presName="nodeFollowingNodes" presStyleLbl="node1" presStyleIdx="1" presStyleCnt="5">
        <dgm:presLayoutVars>
          <dgm:bulletEnabled val="1"/>
        </dgm:presLayoutVars>
      </dgm:prSet>
      <dgm:spPr/>
    </dgm:pt>
    <dgm:pt modelId="{A36C71E8-E6BF-4FD2-BAA8-8F984087FE15}" type="pres">
      <dgm:prSet presAssocID="{B54424E0-F872-4907-A221-F3E0FB5B12E6}" presName="nodeFollowingNodes" presStyleLbl="node1" presStyleIdx="2" presStyleCnt="5">
        <dgm:presLayoutVars>
          <dgm:bulletEnabled val="1"/>
        </dgm:presLayoutVars>
      </dgm:prSet>
      <dgm:spPr/>
    </dgm:pt>
    <dgm:pt modelId="{F0F40097-878B-4634-92F9-854272CF76F8}" type="pres">
      <dgm:prSet presAssocID="{F4E55447-B2F1-4FE8-B4E0-2DCA3D359BB0}" presName="nodeFollowingNodes" presStyleLbl="node1" presStyleIdx="3" presStyleCnt="5">
        <dgm:presLayoutVars>
          <dgm:bulletEnabled val="1"/>
        </dgm:presLayoutVars>
      </dgm:prSet>
      <dgm:spPr/>
    </dgm:pt>
    <dgm:pt modelId="{317D7106-0C34-4E5B-B2BA-28FD6538BB07}" type="pres">
      <dgm:prSet presAssocID="{B68CA8FA-4ED1-4C33-BA44-2DE9918674B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F1D0250D-39F7-46F9-82A9-366352E553BC}" type="presOf" srcId="{F3C3432A-2951-47A5-A7A7-8E72981B28B2}" destId="{83C14642-0102-4B5B-BC35-3F76F1B21E55}" srcOrd="0" destOrd="0" presId="urn:microsoft.com/office/officeart/2005/8/layout/cycle3"/>
    <dgm:cxn modelId="{9F278529-1BB8-4FC3-B9F7-4DC02E53F65B}" type="presOf" srcId="{862D22FA-9509-45A1-B9C5-33CD68F68D7B}" destId="{55334CE7-E44D-4D2A-88E1-DCA752BBBB98}" srcOrd="0" destOrd="0" presId="urn:microsoft.com/office/officeart/2005/8/layout/cycle3"/>
    <dgm:cxn modelId="{F4F5D137-6A4D-4800-8A8D-086C3137DFE0}" type="presOf" srcId="{B54424E0-F872-4907-A221-F3E0FB5B12E6}" destId="{A36C71E8-E6BF-4FD2-BAA8-8F984087FE15}" srcOrd="0" destOrd="0" presId="urn:microsoft.com/office/officeart/2005/8/layout/cycle3"/>
    <dgm:cxn modelId="{F543DD38-DF7E-40BF-8674-C88805C62C8C}" srcId="{862D22FA-9509-45A1-B9C5-33CD68F68D7B}" destId="{B54424E0-F872-4907-A221-F3E0FB5B12E6}" srcOrd="2" destOrd="0" parTransId="{D8749C9A-EF21-473C-9CE5-5943EC0CD43F}" sibTransId="{403887D0-74D6-4074-8954-743C883C6D14}"/>
    <dgm:cxn modelId="{896F554B-6F3A-49AB-A1CB-67D7F9B80B0B}" srcId="{862D22FA-9509-45A1-B9C5-33CD68F68D7B}" destId="{CB95EDB1-367A-4CB1-9C31-88C99E0A4B77}" srcOrd="1" destOrd="0" parTransId="{BDAFD3E6-374A-4572-AC10-8F978B409655}" sibTransId="{0B482298-56FA-4C41-8772-A75D1E670B01}"/>
    <dgm:cxn modelId="{4B5B977E-32C7-4E80-8720-A7662EC886D6}" srcId="{862D22FA-9509-45A1-B9C5-33CD68F68D7B}" destId="{B68CA8FA-4ED1-4C33-BA44-2DE9918674BB}" srcOrd="4" destOrd="0" parTransId="{D2972338-2DD7-4FC1-B2A8-DEDE054637E8}" sibTransId="{92CD9F9F-9E58-4940-A535-585349FA94EB}"/>
    <dgm:cxn modelId="{4D045988-C37E-4492-925F-77D13D4A00EE}" srcId="{862D22FA-9509-45A1-B9C5-33CD68F68D7B}" destId="{F3C3432A-2951-47A5-A7A7-8E72981B28B2}" srcOrd="0" destOrd="0" parTransId="{0DD1FC30-BDCA-459D-9D44-9FF64A585D6B}" sibTransId="{77994021-085F-41D6-905E-23DDE32A440D}"/>
    <dgm:cxn modelId="{56081797-8503-4B1F-95FD-CA25164FFF6B}" type="presOf" srcId="{B68CA8FA-4ED1-4C33-BA44-2DE9918674BB}" destId="{317D7106-0C34-4E5B-B2BA-28FD6538BB07}" srcOrd="0" destOrd="0" presId="urn:microsoft.com/office/officeart/2005/8/layout/cycle3"/>
    <dgm:cxn modelId="{073F67AD-B31E-45E9-8334-8D745CCE5551}" type="presOf" srcId="{77994021-085F-41D6-905E-23DDE32A440D}" destId="{5A8025CF-B47B-47D6-AC8A-744EE0F9BD1A}" srcOrd="0" destOrd="0" presId="urn:microsoft.com/office/officeart/2005/8/layout/cycle3"/>
    <dgm:cxn modelId="{950B0FB5-788B-4DFC-9B95-4E6CA5A06BC6}" type="presOf" srcId="{CB95EDB1-367A-4CB1-9C31-88C99E0A4B77}" destId="{3C0C2F0A-883B-4EBB-8D54-589218676C8E}" srcOrd="0" destOrd="0" presId="urn:microsoft.com/office/officeart/2005/8/layout/cycle3"/>
    <dgm:cxn modelId="{8AE1F4F1-D579-438D-891E-F349EF7F0B81}" srcId="{862D22FA-9509-45A1-B9C5-33CD68F68D7B}" destId="{F4E55447-B2F1-4FE8-B4E0-2DCA3D359BB0}" srcOrd="3" destOrd="0" parTransId="{7DB2A66C-4E23-4CED-985C-F35922969507}" sibTransId="{62A27F21-93BA-433F-A4D4-60B106C87BA9}"/>
    <dgm:cxn modelId="{2EA98FFD-AB6E-4282-B8DA-4DBD4505D8BD}" type="presOf" srcId="{F4E55447-B2F1-4FE8-B4E0-2DCA3D359BB0}" destId="{F0F40097-878B-4634-92F9-854272CF76F8}" srcOrd="0" destOrd="0" presId="urn:microsoft.com/office/officeart/2005/8/layout/cycle3"/>
    <dgm:cxn modelId="{D8C293A2-8E77-4C5C-8774-31797CB66333}" type="presParOf" srcId="{55334CE7-E44D-4D2A-88E1-DCA752BBBB98}" destId="{C88B32CC-10DB-4976-A3AC-D547ABE24DE7}" srcOrd="0" destOrd="0" presId="urn:microsoft.com/office/officeart/2005/8/layout/cycle3"/>
    <dgm:cxn modelId="{A5D79279-5EAB-4173-B1D9-609616E30900}" type="presParOf" srcId="{C88B32CC-10DB-4976-A3AC-D547ABE24DE7}" destId="{83C14642-0102-4B5B-BC35-3F76F1B21E55}" srcOrd="0" destOrd="0" presId="urn:microsoft.com/office/officeart/2005/8/layout/cycle3"/>
    <dgm:cxn modelId="{A65DB3EF-E19E-4BF5-8371-550BEE9CF988}" type="presParOf" srcId="{C88B32CC-10DB-4976-A3AC-D547ABE24DE7}" destId="{5A8025CF-B47B-47D6-AC8A-744EE0F9BD1A}" srcOrd="1" destOrd="0" presId="urn:microsoft.com/office/officeart/2005/8/layout/cycle3"/>
    <dgm:cxn modelId="{5F6FE9E2-61AC-460B-B2C0-73E5A5203D37}" type="presParOf" srcId="{C88B32CC-10DB-4976-A3AC-D547ABE24DE7}" destId="{3C0C2F0A-883B-4EBB-8D54-589218676C8E}" srcOrd="2" destOrd="0" presId="urn:microsoft.com/office/officeart/2005/8/layout/cycle3"/>
    <dgm:cxn modelId="{F77D428E-D050-481D-93F2-56BB0F04DE3A}" type="presParOf" srcId="{C88B32CC-10DB-4976-A3AC-D547ABE24DE7}" destId="{A36C71E8-E6BF-4FD2-BAA8-8F984087FE15}" srcOrd="3" destOrd="0" presId="urn:microsoft.com/office/officeart/2005/8/layout/cycle3"/>
    <dgm:cxn modelId="{930B1BDA-3F4E-4777-985F-4991844CBAFD}" type="presParOf" srcId="{C88B32CC-10DB-4976-A3AC-D547ABE24DE7}" destId="{F0F40097-878B-4634-92F9-854272CF76F8}" srcOrd="4" destOrd="0" presId="urn:microsoft.com/office/officeart/2005/8/layout/cycle3"/>
    <dgm:cxn modelId="{1D51EBC3-F71C-410E-AE78-88C64AEC9B7D}" type="presParOf" srcId="{C88B32CC-10DB-4976-A3AC-D547ABE24DE7}" destId="{317D7106-0C34-4E5B-B2BA-28FD6538BB0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2D22FA-9509-45A1-B9C5-33CD68F68D7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3C3432A-2951-47A5-A7A7-8E72981B28B2}">
      <dgm:prSet phldrT="[Texto]"/>
      <dgm:spPr/>
      <dgm:t>
        <a:bodyPr/>
        <a:lstStyle/>
        <a:p>
          <a:r>
            <a:rPr lang="pt-PT" dirty="0"/>
            <a:t>Preenche os dados da encomenda</a:t>
          </a:r>
        </a:p>
      </dgm:t>
    </dgm:pt>
    <dgm:pt modelId="{0DD1FC30-BDCA-459D-9D44-9FF64A585D6B}" type="parTrans" cxnId="{4D045988-C37E-4492-925F-77D13D4A00EE}">
      <dgm:prSet/>
      <dgm:spPr/>
      <dgm:t>
        <a:bodyPr/>
        <a:lstStyle/>
        <a:p>
          <a:endParaRPr lang="pt-PT"/>
        </a:p>
      </dgm:t>
    </dgm:pt>
    <dgm:pt modelId="{77994021-085F-41D6-905E-23DDE32A440D}" type="sibTrans" cxnId="{4D045988-C37E-4492-925F-77D13D4A00EE}">
      <dgm:prSet/>
      <dgm:spPr/>
      <dgm:t>
        <a:bodyPr/>
        <a:lstStyle/>
        <a:p>
          <a:endParaRPr lang="pt-PT"/>
        </a:p>
      </dgm:t>
    </dgm:pt>
    <dgm:pt modelId="{CB95EDB1-367A-4CB1-9C31-88C99E0A4B77}">
      <dgm:prSet phldrT="[Texto]"/>
      <dgm:spPr/>
      <dgm:t>
        <a:bodyPr/>
        <a:lstStyle/>
        <a:p>
          <a:r>
            <a:rPr lang="pt-PT" dirty="0"/>
            <a:t>Efetua o pagamento</a:t>
          </a:r>
        </a:p>
      </dgm:t>
    </dgm:pt>
    <dgm:pt modelId="{BDAFD3E6-374A-4572-AC10-8F978B409655}" type="parTrans" cxnId="{896F554B-6F3A-49AB-A1CB-67D7F9B80B0B}">
      <dgm:prSet/>
      <dgm:spPr/>
      <dgm:t>
        <a:bodyPr/>
        <a:lstStyle/>
        <a:p>
          <a:endParaRPr lang="pt-PT"/>
        </a:p>
      </dgm:t>
    </dgm:pt>
    <dgm:pt modelId="{0B482298-56FA-4C41-8772-A75D1E670B01}" type="sibTrans" cxnId="{896F554B-6F3A-49AB-A1CB-67D7F9B80B0B}">
      <dgm:prSet/>
      <dgm:spPr/>
      <dgm:t>
        <a:bodyPr/>
        <a:lstStyle/>
        <a:p>
          <a:endParaRPr lang="pt-PT"/>
        </a:p>
      </dgm:t>
    </dgm:pt>
    <dgm:pt modelId="{B54424E0-F872-4907-A221-F3E0FB5B12E6}">
      <dgm:prSet phldrT="[Texto]"/>
      <dgm:spPr/>
      <dgm:t>
        <a:bodyPr/>
        <a:lstStyle/>
        <a:p>
          <a:r>
            <a:rPr lang="pt-PT" dirty="0"/>
            <a:t>Aguarda a atribuição do motorista</a:t>
          </a:r>
        </a:p>
      </dgm:t>
    </dgm:pt>
    <dgm:pt modelId="{D8749C9A-EF21-473C-9CE5-5943EC0CD43F}" type="parTrans" cxnId="{F543DD38-DF7E-40BF-8674-C88805C62C8C}">
      <dgm:prSet/>
      <dgm:spPr/>
      <dgm:t>
        <a:bodyPr/>
        <a:lstStyle/>
        <a:p>
          <a:endParaRPr lang="pt-PT"/>
        </a:p>
      </dgm:t>
    </dgm:pt>
    <dgm:pt modelId="{403887D0-74D6-4074-8954-743C883C6D14}" type="sibTrans" cxnId="{F543DD38-DF7E-40BF-8674-C88805C62C8C}">
      <dgm:prSet/>
      <dgm:spPr/>
      <dgm:t>
        <a:bodyPr/>
        <a:lstStyle/>
        <a:p>
          <a:endParaRPr lang="pt-PT"/>
        </a:p>
      </dgm:t>
    </dgm:pt>
    <dgm:pt modelId="{F4E55447-B2F1-4FE8-B4E0-2DCA3D359BB0}">
      <dgm:prSet phldrT="[Texto]"/>
      <dgm:spPr/>
      <dgm:t>
        <a:bodyPr/>
        <a:lstStyle/>
        <a:p>
          <a:r>
            <a:rPr lang="pt-PT" dirty="0"/>
            <a:t>Encomenda  é entregue</a:t>
          </a:r>
        </a:p>
      </dgm:t>
    </dgm:pt>
    <dgm:pt modelId="{7DB2A66C-4E23-4CED-985C-F35922969507}" type="parTrans" cxnId="{8AE1F4F1-D579-438D-891E-F349EF7F0B81}">
      <dgm:prSet/>
      <dgm:spPr/>
      <dgm:t>
        <a:bodyPr/>
        <a:lstStyle/>
        <a:p>
          <a:endParaRPr lang="pt-PT"/>
        </a:p>
      </dgm:t>
    </dgm:pt>
    <dgm:pt modelId="{62A27F21-93BA-433F-A4D4-60B106C87BA9}" type="sibTrans" cxnId="{8AE1F4F1-D579-438D-891E-F349EF7F0B81}">
      <dgm:prSet/>
      <dgm:spPr/>
      <dgm:t>
        <a:bodyPr/>
        <a:lstStyle/>
        <a:p>
          <a:endParaRPr lang="pt-PT"/>
        </a:p>
      </dgm:t>
    </dgm:pt>
    <dgm:pt modelId="{B68CA8FA-4ED1-4C33-BA44-2DE9918674BB}">
      <dgm:prSet phldrT="[Texto]"/>
      <dgm:spPr/>
      <dgm:t>
        <a:bodyPr/>
        <a:lstStyle/>
        <a:p>
          <a:r>
            <a:rPr lang="pt-PT" dirty="0"/>
            <a:t>Faz a avaliação do motorista</a:t>
          </a:r>
        </a:p>
      </dgm:t>
    </dgm:pt>
    <dgm:pt modelId="{D2972338-2DD7-4FC1-B2A8-DEDE054637E8}" type="parTrans" cxnId="{4B5B977E-32C7-4E80-8720-A7662EC886D6}">
      <dgm:prSet/>
      <dgm:spPr/>
      <dgm:t>
        <a:bodyPr/>
        <a:lstStyle/>
        <a:p>
          <a:endParaRPr lang="pt-PT"/>
        </a:p>
      </dgm:t>
    </dgm:pt>
    <dgm:pt modelId="{92CD9F9F-9E58-4940-A535-585349FA94EB}" type="sibTrans" cxnId="{4B5B977E-32C7-4E80-8720-A7662EC886D6}">
      <dgm:prSet/>
      <dgm:spPr/>
      <dgm:t>
        <a:bodyPr/>
        <a:lstStyle/>
        <a:p>
          <a:endParaRPr lang="pt-PT"/>
        </a:p>
      </dgm:t>
    </dgm:pt>
    <dgm:pt modelId="{C5AFD472-D247-451F-9FB9-BD8A6C296270}" type="pres">
      <dgm:prSet presAssocID="{862D22FA-9509-45A1-B9C5-33CD68F68D7B}" presName="cycle" presStyleCnt="0">
        <dgm:presLayoutVars>
          <dgm:dir/>
          <dgm:resizeHandles val="exact"/>
        </dgm:presLayoutVars>
      </dgm:prSet>
      <dgm:spPr/>
    </dgm:pt>
    <dgm:pt modelId="{74292FE7-C669-4A0C-AF3A-4369E9AA1FDA}" type="pres">
      <dgm:prSet presAssocID="{F3C3432A-2951-47A5-A7A7-8E72981B28B2}" presName="node" presStyleLbl="node1" presStyleIdx="0" presStyleCnt="5">
        <dgm:presLayoutVars>
          <dgm:bulletEnabled val="1"/>
        </dgm:presLayoutVars>
      </dgm:prSet>
      <dgm:spPr/>
    </dgm:pt>
    <dgm:pt modelId="{7F4210E5-96DD-4347-85C0-414BF7DD49B0}" type="pres">
      <dgm:prSet presAssocID="{77994021-085F-41D6-905E-23DDE32A440D}" presName="sibTrans" presStyleLbl="sibTrans2D1" presStyleIdx="0" presStyleCnt="5"/>
      <dgm:spPr/>
    </dgm:pt>
    <dgm:pt modelId="{5CEFEAD0-5A4A-4F9B-8374-D0A35339FB83}" type="pres">
      <dgm:prSet presAssocID="{77994021-085F-41D6-905E-23DDE32A440D}" presName="connectorText" presStyleLbl="sibTrans2D1" presStyleIdx="0" presStyleCnt="5"/>
      <dgm:spPr/>
    </dgm:pt>
    <dgm:pt modelId="{C81DD751-A104-4518-868D-E0AFFAA55B99}" type="pres">
      <dgm:prSet presAssocID="{CB95EDB1-367A-4CB1-9C31-88C99E0A4B77}" presName="node" presStyleLbl="node1" presStyleIdx="1" presStyleCnt="5">
        <dgm:presLayoutVars>
          <dgm:bulletEnabled val="1"/>
        </dgm:presLayoutVars>
      </dgm:prSet>
      <dgm:spPr/>
    </dgm:pt>
    <dgm:pt modelId="{1AB8A60C-0266-4954-9802-6923C5DC01E9}" type="pres">
      <dgm:prSet presAssocID="{0B482298-56FA-4C41-8772-A75D1E670B01}" presName="sibTrans" presStyleLbl="sibTrans2D1" presStyleIdx="1" presStyleCnt="5"/>
      <dgm:spPr/>
    </dgm:pt>
    <dgm:pt modelId="{2735315C-68E7-416F-973E-A8654FB58770}" type="pres">
      <dgm:prSet presAssocID="{0B482298-56FA-4C41-8772-A75D1E670B01}" presName="connectorText" presStyleLbl="sibTrans2D1" presStyleIdx="1" presStyleCnt="5"/>
      <dgm:spPr/>
    </dgm:pt>
    <dgm:pt modelId="{ECD53BA2-327D-4E4D-BE8C-B27F9E4CD4C5}" type="pres">
      <dgm:prSet presAssocID="{B54424E0-F872-4907-A221-F3E0FB5B12E6}" presName="node" presStyleLbl="node1" presStyleIdx="2" presStyleCnt="5">
        <dgm:presLayoutVars>
          <dgm:bulletEnabled val="1"/>
        </dgm:presLayoutVars>
      </dgm:prSet>
      <dgm:spPr/>
    </dgm:pt>
    <dgm:pt modelId="{B7F7DFF9-18FD-41C7-A035-F5F73F11FD05}" type="pres">
      <dgm:prSet presAssocID="{403887D0-74D6-4074-8954-743C883C6D14}" presName="sibTrans" presStyleLbl="sibTrans2D1" presStyleIdx="2" presStyleCnt="5"/>
      <dgm:spPr/>
    </dgm:pt>
    <dgm:pt modelId="{5A6573A2-3F58-44C9-B22F-E2C2AEE2555C}" type="pres">
      <dgm:prSet presAssocID="{403887D0-74D6-4074-8954-743C883C6D14}" presName="connectorText" presStyleLbl="sibTrans2D1" presStyleIdx="2" presStyleCnt="5"/>
      <dgm:spPr/>
    </dgm:pt>
    <dgm:pt modelId="{892AD8B2-FAAC-474C-876D-AE32D5EDE578}" type="pres">
      <dgm:prSet presAssocID="{F4E55447-B2F1-4FE8-B4E0-2DCA3D359BB0}" presName="node" presStyleLbl="node1" presStyleIdx="3" presStyleCnt="5">
        <dgm:presLayoutVars>
          <dgm:bulletEnabled val="1"/>
        </dgm:presLayoutVars>
      </dgm:prSet>
      <dgm:spPr/>
    </dgm:pt>
    <dgm:pt modelId="{9090FAC0-4B34-42DA-AE1D-1EE2ABEAB397}" type="pres">
      <dgm:prSet presAssocID="{62A27F21-93BA-433F-A4D4-60B106C87BA9}" presName="sibTrans" presStyleLbl="sibTrans2D1" presStyleIdx="3" presStyleCnt="5"/>
      <dgm:spPr/>
    </dgm:pt>
    <dgm:pt modelId="{F79816CE-5C86-426B-B858-EF27B510605E}" type="pres">
      <dgm:prSet presAssocID="{62A27F21-93BA-433F-A4D4-60B106C87BA9}" presName="connectorText" presStyleLbl="sibTrans2D1" presStyleIdx="3" presStyleCnt="5"/>
      <dgm:spPr/>
    </dgm:pt>
    <dgm:pt modelId="{E144A219-4282-4931-8A7C-ABE1C8C3A104}" type="pres">
      <dgm:prSet presAssocID="{B68CA8FA-4ED1-4C33-BA44-2DE9918674BB}" presName="node" presStyleLbl="node1" presStyleIdx="4" presStyleCnt="5">
        <dgm:presLayoutVars>
          <dgm:bulletEnabled val="1"/>
        </dgm:presLayoutVars>
      </dgm:prSet>
      <dgm:spPr/>
    </dgm:pt>
    <dgm:pt modelId="{D91B50B2-E8CD-404B-9E63-7379D35B5CF9}" type="pres">
      <dgm:prSet presAssocID="{92CD9F9F-9E58-4940-A535-585349FA94EB}" presName="sibTrans" presStyleLbl="sibTrans2D1" presStyleIdx="4" presStyleCnt="5"/>
      <dgm:spPr/>
    </dgm:pt>
    <dgm:pt modelId="{A77038D5-333B-4411-A5F0-21A845DB0353}" type="pres">
      <dgm:prSet presAssocID="{92CD9F9F-9E58-4940-A535-585349FA94EB}" presName="connectorText" presStyleLbl="sibTrans2D1" presStyleIdx="4" presStyleCnt="5"/>
      <dgm:spPr/>
    </dgm:pt>
  </dgm:ptLst>
  <dgm:cxnLst>
    <dgm:cxn modelId="{92A5FC00-1160-4178-812A-E30A7F8B68CA}" type="presOf" srcId="{F4E55447-B2F1-4FE8-B4E0-2DCA3D359BB0}" destId="{892AD8B2-FAAC-474C-876D-AE32D5EDE578}" srcOrd="0" destOrd="0" presId="urn:microsoft.com/office/officeart/2005/8/layout/cycle2"/>
    <dgm:cxn modelId="{6579220F-8A4F-490B-BA34-7A4CCE891FBD}" type="presOf" srcId="{77994021-085F-41D6-905E-23DDE32A440D}" destId="{7F4210E5-96DD-4347-85C0-414BF7DD49B0}" srcOrd="0" destOrd="0" presId="urn:microsoft.com/office/officeart/2005/8/layout/cycle2"/>
    <dgm:cxn modelId="{1E406C1C-2693-41DF-80B9-71E8D99698C1}" type="presOf" srcId="{92CD9F9F-9E58-4940-A535-585349FA94EB}" destId="{D91B50B2-E8CD-404B-9E63-7379D35B5CF9}" srcOrd="0" destOrd="0" presId="urn:microsoft.com/office/officeart/2005/8/layout/cycle2"/>
    <dgm:cxn modelId="{3347BC20-0AF9-49A8-80DB-2FC09FB29AE2}" type="presOf" srcId="{B54424E0-F872-4907-A221-F3E0FB5B12E6}" destId="{ECD53BA2-327D-4E4D-BE8C-B27F9E4CD4C5}" srcOrd="0" destOrd="0" presId="urn:microsoft.com/office/officeart/2005/8/layout/cycle2"/>
    <dgm:cxn modelId="{F543DD38-DF7E-40BF-8674-C88805C62C8C}" srcId="{862D22FA-9509-45A1-B9C5-33CD68F68D7B}" destId="{B54424E0-F872-4907-A221-F3E0FB5B12E6}" srcOrd="2" destOrd="0" parTransId="{D8749C9A-EF21-473C-9CE5-5943EC0CD43F}" sibTransId="{403887D0-74D6-4074-8954-743C883C6D14}"/>
    <dgm:cxn modelId="{896F554B-6F3A-49AB-A1CB-67D7F9B80B0B}" srcId="{862D22FA-9509-45A1-B9C5-33CD68F68D7B}" destId="{CB95EDB1-367A-4CB1-9C31-88C99E0A4B77}" srcOrd="1" destOrd="0" parTransId="{BDAFD3E6-374A-4572-AC10-8F978B409655}" sibTransId="{0B482298-56FA-4C41-8772-A75D1E670B01}"/>
    <dgm:cxn modelId="{89563970-7E5C-450E-85CD-22C8C6FC2AFA}" type="presOf" srcId="{0B482298-56FA-4C41-8772-A75D1E670B01}" destId="{2735315C-68E7-416F-973E-A8654FB58770}" srcOrd="1" destOrd="0" presId="urn:microsoft.com/office/officeart/2005/8/layout/cycle2"/>
    <dgm:cxn modelId="{C8830D54-A059-4022-84B4-6CF33908AA5A}" type="presOf" srcId="{62A27F21-93BA-433F-A4D4-60B106C87BA9}" destId="{9090FAC0-4B34-42DA-AE1D-1EE2ABEAB397}" srcOrd="0" destOrd="0" presId="urn:microsoft.com/office/officeart/2005/8/layout/cycle2"/>
    <dgm:cxn modelId="{4B5B977E-32C7-4E80-8720-A7662EC886D6}" srcId="{862D22FA-9509-45A1-B9C5-33CD68F68D7B}" destId="{B68CA8FA-4ED1-4C33-BA44-2DE9918674BB}" srcOrd="4" destOrd="0" parTransId="{D2972338-2DD7-4FC1-B2A8-DEDE054637E8}" sibTransId="{92CD9F9F-9E58-4940-A535-585349FA94EB}"/>
    <dgm:cxn modelId="{6DD55580-54FE-46CF-96C0-8BACD2AEE842}" type="presOf" srcId="{92CD9F9F-9E58-4940-A535-585349FA94EB}" destId="{A77038D5-333B-4411-A5F0-21A845DB0353}" srcOrd="1" destOrd="0" presId="urn:microsoft.com/office/officeart/2005/8/layout/cycle2"/>
    <dgm:cxn modelId="{4D045988-C37E-4492-925F-77D13D4A00EE}" srcId="{862D22FA-9509-45A1-B9C5-33CD68F68D7B}" destId="{F3C3432A-2951-47A5-A7A7-8E72981B28B2}" srcOrd="0" destOrd="0" parTransId="{0DD1FC30-BDCA-459D-9D44-9FF64A585D6B}" sibTransId="{77994021-085F-41D6-905E-23DDE32A440D}"/>
    <dgm:cxn modelId="{32302E8A-6468-42E8-872A-BA19913DE520}" type="presOf" srcId="{77994021-085F-41D6-905E-23DDE32A440D}" destId="{5CEFEAD0-5A4A-4F9B-8374-D0A35339FB83}" srcOrd="1" destOrd="0" presId="urn:microsoft.com/office/officeart/2005/8/layout/cycle2"/>
    <dgm:cxn modelId="{DF186093-D8A6-4AB6-BB42-FF92AF33D220}" type="presOf" srcId="{62A27F21-93BA-433F-A4D4-60B106C87BA9}" destId="{F79816CE-5C86-426B-B858-EF27B510605E}" srcOrd="1" destOrd="0" presId="urn:microsoft.com/office/officeart/2005/8/layout/cycle2"/>
    <dgm:cxn modelId="{947B2E96-EDC2-4843-B540-7E2673CE3C57}" type="presOf" srcId="{B68CA8FA-4ED1-4C33-BA44-2DE9918674BB}" destId="{E144A219-4282-4931-8A7C-ABE1C8C3A104}" srcOrd="0" destOrd="0" presId="urn:microsoft.com/office/officeart/2005/8/layout/cycle2"/>
    <dgm:cxn modelId="{13964DB1-E6B1-4E9F-9389-9AF436D220EB}" type="presOf" srcId="{CB95EDB1-367A-4CB1-9C31-88C99E0A4B77}" destId="{C81DD751-A104-4518-868D-E0AFFAA55B99}" srcOrd="0" destOrd="0" presId="urn:microsoft.com/office/officeart/2005/8/layout/cycle2"/>
    <dgm:cxn modelId="{7CCEFFB6-D380-4954-BBB5-58130573CAE3}" type="presOf" srcId="{862D22FA-9509-45A1-B9C5-33CD68F68D7B}" destId="{C5AFD472-D247-451F-9FB9-BD8A6C296270}" srcOrd="0" destOrd="0" presId="urn:microsoft.com/office/officeart/2005/8/layout/cycle2"/>
    <dgm:cxn modelId="{F7948EC7-DD5F-47A4-B3C6-3A4AFB9D2E48}" type="presOf" srcId="{403887D0-74D6-4074-8954-743C883C6D14}" destId="{5A6573A2-3F58-44C9-B22F-E2C2AEE2555C}" srcOrd="1" destOrd="0" presId="urn:microsoft.com/office/officeart/2005/8/layout/cycle2"/>
    <dgm:cxn modelId="{054B2ADB-2270-4E96-96A7-677631B466BB}" type="presOf" srcId="{0B482298-56FA-4C41-8772-A75D1E670B01}" destId="{1AB8A60C-0266-4954-9802-6923C5DC01E9}" srcOrd="0" destOrd="0" presId="urn:microsoft.com/office/officeart/2005/8/layout/cycle2"/>
    <dgm:cxn modelId="{0E9DF2E0-79B3-4651-A9A4-1E02EF2798AF}" type="presOf" srcId="{F3C3432A-2951-47A5-A7A7-8E72981B28B2}" destId="{74292FE7-C669-4A0C-AF3A-4369E9AA1FDA}" srcOrd="0" destOrd="0" presId="urn:microsoft.com/office/officeart/2005/8/layout/cycle2"/>
    <dgm:cxn modelId="{226648E7-D768-4C24-8BCB-E9131B43EA69}" type="presOf" srcId="{403887D0-74D6-4074-8954-743C883C6D14}" destId="{B7F7DFF9-18FD-41C7-A035-F5F73F11FD05}" srcOrd="0" destOrd="0" presId="urn:microsoft.com/office/officeart/2005/8/layout/cycle2"/>
    <dgm:cxn modelId="{8AE1F4F1-D579-438D-891E-F349EF7F0B81}" srcId="{862D22FA-9509-45A1-B9C5-33CD68F68D7B}" destId="{F4E55447-B2F1-4FE8-B4E0-2DCA3D359BB0}" srcOrd="3" destOrd="0" parTransId="{7DB2A66C-4E23-4CED-985C-F35922969507}" sibTransId="{62A27F21-93BA-433F-A4D4-60B106C87BA9}"/>
    <dgm:cxn modelId="{64A7EEA5-608C-4C94-BD3D-0AACF764D753}" type="presParOf" srcId="{C5AFD472-D247-451F-9FB9-BD8A6C296270}" destId="{74292FE7-C669-4A0C-AF3A-4369E9AA1FDA}" srcOrd="0" destOrd="0" presId="urn:microsoft.com/office/officeart/2005/8/layout/cycle2"/>
    <dgm:cxn modelId="{EA363642-B731-4EF7-ABE8-5937447208F3}" type="presParOf" srcId="{C5AFD472-D247-451F-9FB9-BD8A6C296270}" destId="{7F4210E5-96DD-4347-85C0-414BF7DD49B0}" srcOrd="1" destOrd="0" presId="urn:microsoft.com/office/officeart/2005/8/layout/cycle2"/>
    <dgm:cxn modelId="{15873284-887D-4AF3-9D01-6639FB082416}" type="presParOf" srcId="{7F4210E5-96DD-4347-85C0-414BF7DD49B0}" destId="{5CEFEAD0-5A4A-4F9B-8374-D0A35339FB83}" srcOrd="0" destOrd="0" presId="urn:microsoft.com/office/officeart/2005/8/layout/cycle2"/>
    <dgm:cxn modelId="{FF0B007A-0779-4FF3-8198-F4F09813E31C}" type="presParOf" srcId="{C5AFD472-D247-451F-9FB9-BD8A6C296270}" destId="{C81DD751-A104-4518-868D-E0AFFAA55B99}" srcOrd="2" destOrd="0" presId="urn:microsoft.com/office/officeart/2005/8/layout/cycle2"/>
    <dgm:cxn modelId="{FD321E34-8FDB-40C1-90CC-B131C7CA607D}" type="presParOf" srcId="{C5AFD472-D247-451F-9FB9-BD8A6C296270}" destId="{1AB8A60C-0266-4954-9802-6923C5DC01E9}" srcOrd="3" destOrd="0" presId="urn:microsoft.com/office/officeart/2005/8/layout/cycle2"/>
    <dgm:cxn modelId="{DCABC3C5-9940-4BC7-A271-7976F0765B5B}" type="presParOf" srcId="{1AB8A60C-0266-4954-9802-6923C5DC01E9}" destId="{2735315C-68E7-416F-973E-A8654FB58770}" srcOrd="0" destOrd="0" presId="urn:microsoft.com/office/officeart/2005/8/layout/cycle2"/>
    <dgm:cxn modelId="{C3E87E57-97C6-4FB0-B93A-929F87A2B774}" type="presParOf" srcId="{C5AFD472-D247-451F-9FB9-BD8A6C296270}" destId="{ECD53BA2-327D-4E4D-BE8C-B27F9E4CD4C5}" srcOrd="4" destOrd="0" presId="urn:microsoft.com/office/officeart/2005/8/layout/cycle2"/>
    <dgm:cxn modelId="{B0E40E16-C044-43CA-94F2-028C65E2E414}" type="presParOf" srcId="{C5AFD472-D247-451F-9FB9-BD8A6C296270}" destId="{B7F7DFF9-18FD-41C7-A035-F5F73F11FD05}" srcOrd="5" destOrd="0" presId="urn:microsoft.com/office/officeart/2005/8/layout/cycle2"/>
    <dgm:cxn modelId="{36609569-B63D-495A-990C-3811641A1D0D}" type="presParOf" srcId="{B7F7DFF9-18FD-41C7-A035-F5F73F11FD05}" destId="{5A6573A2-3F58-44C9-B22F-E2C2AEE2555C}" srcOrd="0" destOrd="0" presId="urn:microsoft.com/office/officeart/2005/8/layout/cycle2"/>
    <dgm:cxn modelId="{2C0D3D4A-665B-4DEA-A9F8-0F9F936C0B66}" type="presParOf" srcId="{C5AFD472-D247-451F-9FB9-BD8A6C296270}" destId="{892AD8B2-FAAC-474C-876D-AE32D5EDE578}" srcOrd="6" destOrd="0" presId="urn:microsoft.com/office/officeart/2005/8/layout/cycle2"/>
    <dgm:cxn modelId="{FCA14BF9-E3B7-4F8B-B0E5-86C42FA6933F}" type="presParOf" srcId="{C5AFD472-D247-451F-9FB9-BD8A6C296270}" destId="{9090FAC0-4B34-42DA-AE1D-1EE2ABEAB397}" srcOrd="7" destOrd="0" presId="urn:microsoft.com/office/officeart/2005/8/layout/cycle2"/>
    <dgm:cxn modelId="{D761C058-4111-4AF2-A999-F2D2BAE72328}" type="presParOf" srcId="{9090FAC0-4B34-42DA-AE1D-1EE2ABEAB397}" destId="{F79816CE-5C86-426B-B858-EF27B510605E}" srcOrd="0" destOrd="0" presId="urn:microsoft.com/office/officeart/2005/8/layout/cycle2"/>
    <dgm:cxn modelId="{296E9FB2-FDC2-4303-9A70-7EAC987981AD}" type="presParOf" srcId="{C5AFD472-D247-451F-9FB9-BD8A6C296270}" destId="{E144A219-4282-4931-8A7C-ABE1C8C3A104}" srcOrd="8" destOrd="0" presId="urn:microsoft.com/office/officeart/2005/8/layout/cycle2"/>
    <dgm:cxn modelId="{3C7EAB1B-ED14-48F5-BC40-CC69103E36F4}" type="presParOf" srcId="{C5AFD472-D247-451F-9FB9-BD8A6C296270}" destId="{D91B50B2-E8CD-404B-9E63-7379D35B5CF9}" srcOrd="9" destOrd="0" presId="urn:microsoft.com/office/officeart/2005/8/layout/cycle2"/>
    <dgm:cxn modelId="{04C6E1E8-E6AE-428F-8815-739937F9CB05}" type="presParOf" srcId="{D91B50B2-E8CD-404B-9E63-7379D35B5CF9}" destId="{A77038D5-333B-4411-A5F0-21A845DB03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32C99-B6CE-4F55-937D-BFFCF8294AE8}">
      <dsp:nvSpPr>
        <dsp:cNvPr id="0" name=""/>
        <dsp:cNvSpPr/>
      </dsp:nvSpPr>
      <dsp:spPr>
        <a:xfrm>
          <a:off x="3762251" y="74376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6A30-507A-40BF-9F5A-5ECBD6734086}">
      <dsp:nvSpPr>
        <dsp:cNvPr id="0" name=""/>
        <dsp:cNvSpPr/>
      </dsp:nvSpPr>
      <dsp:spPr>
        <a:xfrm>
          <a:off x="3961701" y="233134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2DD4-B807-4DDD-AF8C-589729D494B5}">
      <dsp:nvSpPr>
        <dsp:cNvPr id="0" name=""/>
        <dsp:cNvSpPr/>
      </dsp:nvSpPr>
      <dsp:spPr>
        <a:xfrm>
          <a:off x="3471529" y="1023517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Preenche dados da encomenda</a:t>
          </a:r>
        </a:p>
      </dsp:txBody>
      <dsp:txXfrm>
        <a:off x="3471529" y="1023517"/>
        <a:ext cx="1508203" cy="867216"/>
      </dsp:txXfrm>
    </dsp:sp>
    <dsp:sp modelId="{DAFA3A49-8D7C-4505-A319-5002A8462D79}">
      <dsp:nvSpPr>
        <dsp:cNvPr id="0" name=""/>
        <dsp:cNvSpPr/>
      </dsp:nvSpPr>
      <dsp:spPr>
        <a:xfrm>
          <a:off x="5821035" y="1730392"/>
          <a:ext cx="920003" cy="920003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2742E-F7E9-4C8C-9D61-BF6C315DFD4D}">
      <dsp:nvSpPr>
        <dsp:cNvPr id="0" name=""/>
        <dsp:cNvSpPr/>
      </dsp:nvSpPr>
      <dsp:spPr>
        <a:xfrm>
          <a:off x="6017106" y="1926439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0C2F8-C0BD-47AE-AA0D-875469C88DED}">
      <dsp:nvSpPr>
        <dsp:cNvPr id="0" name=""/>
        <dsp:cNvSpPr/>
      </dsp:nvSpPr>
      <dsp:spPr>
        <a:xfrm>
          <a:off x="6781145" y="1802659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Efetua o pagamento</a:t>
          </a:r>
        </a:p>
      </dsp:txBody>
      <dsp:txXfrm>
        <a:off x="6781145" y="1802659"/>
        <a:ext cx="1508203" cy="867216"/>
      </dsp:txXfrm>
    </dsp:sp>
    <dsp:sp modelId="{B00587F9-DB32-4827-B10F-6644DE00A73C}">
      <dsp:nvSpPr>
        <dsp:cNvPr id="0" name=""/>
        <dsp:cNvSpPr/>
      </dsp:nvSpPr>
      <dsp:spPr>
        <a:xfrm>
          <a:off x="4686725" y="3601231"/>
          <a:ext cx="920003" cy="920003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9A1B6-FB33-47E5-919A-600B23AE317E}">
      <dsp:nvSpPr>
        <dsp:cNvPr id="0" name=""/>
        <dsp:cNvSpPr/>
      </dsp:nvSpPr>
      <dsp:spPr>
        <a:xfrm>
          <a:off x="4889132" y="3795108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BEF9-98C0-407F-A37D-904B4E816264}">
      <dsp:nvSpPr>
        <dsp:cNvPr id="0" name=""/>
        <dsp:cNvSpPr/>
      </dsp:nvSpPr>
      <dsp:spPr>
        <a:xfrm>
          <a:off x="4433416" y="3654018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4433416" y="3654018"/>
        <a:ext cx="1508203" cy="867216"/>
      </dsp:txXfrm>
    </dsp:sp>
    <dsp:sp modelId="{1FF54AE9-B94E-409C-A357-07CDBF08EF87}">
      <dsp:nvSpPr>
        <dsp:cNvPr id="0" name=""/>
        <dsp:cNvSpPr/>
      </dsp:nvSpPr>
      <dsp:spPr>
        <a:xfrm>
          <a:off x="2904971" y="3601229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6DCEB-923B-4E0A-8302-2F2B54E50520}">
      <dsp:nvSpPr>
        <dsp:cNvPr id="0" name=""/>
        <dsp:cNvSpPr/>
      </dsp:nvSpPr>
      <dsp:spPr>
        <a:xfrm>
          <a:off x="3127706" y="3815563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DAF7-8484-47DB-864D-0774C213B93C}">
      <dsp:nvSpPr>
        <dsp:cNvPr id="0" name=""/>
        <dsp:cNvSpPr/>
      </dsp:nvSpPr>
      <dsp:spPr>
        <a:xfrm>
          <a:off x="2357027" y="3654018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2357027" y="3654018"/>
        <a:ext cx="1508203" cy="867216"/>
      </dsp:txXfrm>
    </dsp:sp>
    <dsp:sp modelId="{59600275-059F-4DB5-9744-A84696036D05}">
      <dsp:nvSpPr>
        <dsp:cNvPr id="0" name=""/>
        <dsp:cNvSpPr/>
      </dsp:nvSpPr>
      <dsp:spPr>
        <a:xfrm>
          <a:off x="1896453" y="1717190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3EB9E-46C9-489B-9B78-24CD876861F6}">
      <dsp:nvSpPr>
        <dsp:cNvPr id="0" name=""/>
        <dsp:cNvSpPr/>
      </dsp:nvSpPr>
      <dsp:spPr>
        <a:xfrm>
          <a:off x="2092516" y="1913258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4E60-F834-43E3-BDF8-95DE58C4F2E2}">
      <dsp:nvSpPr>
        <dsp:cNvPr id="0" name=""/>
        <dsp:cNvSpPr/>
      </dsp:nvSpPr>
      <dsp:spPr>
        <a:xfrm>
          <a:off x="617556" y="1830445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Faz a avaliação</a:t>
          </a:r>
        </a:p>
      </dsp:txBody>
      <dsp:txXfrm>
        <a:off x="617556" y="1830445"/>
        <a:ext cx="1508203" cy="867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32C99-B6CE-4F55-937D-BFFCF8294AE8}">
      <dsp:nvSpPr>
        <dsp:cNvPr id="0" name=""/>
        <dsp:cNvSpPr/>
      </dsp:nvSpPr>
      <dsp:spPr>
        <a:xfrm>
          <a:off x="4676652" y="266772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6A30-507A-40BF-9F5A-5ECBD6734086}">
      <dsp:nvSpPr>
        <dsp:cNvPr id="0" name=""/>
        <dsp:cNvSpPr/>
      </dsp:nvSpPr>
      <dsp:spPr>
        <a:xfrm>
          <a:off x="4871339" y="424789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2DD4-B807-4DDD-AF8C-589729D494B5}">
      <dsp:nvSpPr>
        <dsp:cNvPr id="0" name=""/>
        <dsp:cNvSpPr/>
      </dsp:nvSpPr>
      <dsp:spPr>
        <a:xfrm>
          <a:off x="4303258" y="1137282"/>
          <a:ext cx="1508203" cy="10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Fica disponível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4303258" y="1137282"/>
        <a:ext cx="1508203" cy="1074594"/>
      </dsp:txXfrm>
    </dsp:sp>
    <dsp:sp modelId="{DAFA3A49-8D7C-4505-A319-5002A8462D79}">
      <dsp:nvSpPr>
        <dsp:cNvPr id="0" name=""/>
        <dsp:cNvSpPr/>
      </dsp:nvSpPr>
      <dsp:spPr>
        <a:xfrm>
          <a:off x="5673853" y="1917636"/>
          <a:ext cx="920003" cy="920003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2742E-F7E9-4C8C-9D61-BF6C315DFD4D}">
      <dsp:nvSpPr>
        <dsp:cNvPr id="0" name=""/>
        <dsp:cNvSpPr/>
      </dsp:nvSpPr>
      <dsp:spPr>
        <a:xfrm>
          <a:off x="5869904" y="2113681"/>
          <a:ext cx="527871" cy="52787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0C2F8-C0BD-47AE-AA0D-875469C88DED}">
      <dsp:nvSpPr>
        <dsp:cNvPr id="0" name=""/>
        <dsp:cNvSpPr/>
      </dsp:nvSpPr>
      <dsp:spPr>
        <a:xfrm>
          <a:off x="6642783" y="2036385"/>
          <a:ext cx="1508203" cy="10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Aguarda por pedidos</a:t>
          </a:r>
        </a:p>
      </dsp:txBody>
      <dsp:txXfrm>
        <a:off x="6642783" y="2036385"/>
        <a:ext cx="1508203" cy="1074594"/>
      </dsp:txXfrm>
    </dsp:sp>
    <dsp:sp modelId="{B00587F9-DB32-4827-B10F-6644DE00A73C}">
      <dsp:nvSpPr>
        <dsp:cNvPr id="0" name=""/>
        <dsp:cNvSpPr/>
      </dsp:nvSpPr>
      <dsp:spPr>
        <a:xfrm>
          <a:off x="4686725" y="3514717"/>
          <a:ext cx="920003" cy="920003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9A1B6-FB33-47E5-919A-600B23AE317E}">
      <dsp:nvSpPr>
        <dsp:cNvPr id="0" name=""/>
        <dsp:cNvSpPr/>
      </dsp:nvSpPr>
      <dsp:spPr>
        <a:xfrm>
          <a:off x="4889132" y="3691419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BEF9-98C0-407F-A37D-904B4E816264}">
      <dsp:nvSpPr>
        <dsp:cNvPr id="0" name=""/>
        <dsp:cNvSpPr/>
      </dsp:nvSpPr>
      <dsp:spPr>
        <a:xfrm>
          <a:off x="4433416" y="3446640"/>
          <a:ext cx="1508203" cy="10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4433416" y="3446640"/>
        <a:ext cx="1508203" cy="1074594"/>
      </dsp:txXfrm>
    </dsp:sp>
    <dsp:sp modelId="{1FF54AE9-B94E-409C-A357-07CDBF08EF87}">
      <dsp:nvSpPr>
        <dsp:cNvPr id="0" name=""/>
        <dsp:cNvSpPr/>
      </dsp:nvSpPr>
      <dsp:spPr>
        <a:xfrm>
          <a:off x="2904971" y="3497540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6DCEB-923B-4E0A-8302-2F2B54E50520}">
      <dsp:nvSpPr>
        <dsp:cNvPr id="0" name=""/>
        <dsp:cNvSpPr/>
      </dsp:nvSpPr>
      <dsp:spPr>
        <a:xfrm>
          <a:off x="3127706" y="3711874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DAF7-8484-47DB-864D-0774C213B93C}">
      <dsp:nvSpPr>
        <dsp:cNvPr id="0" name=""/>
        <dsp:cNvSpPr/>
      </dsp:nvSpPr>
      <dsp:spPr>
        <a:xfrm>
          <a:off x="2357027" y="3446640"/>
          <a:ext cx="1508203" cy="10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2357027" y="3446640"/>
        <a:ext cx="1508203" cy="1074594"/>
      </dsp:txXfrm>
    </dsp:sp>
    <dsp:sp modelId="{59600275-059F-4DB5-9744-A84696036D05}">
      <dsp:nvSpPr>
        <dsp:cNvPr id="0" name=""/>
        <dsp:cNvSpPr/>
      </dsp:nvSpPr>
      <dsp:spPr>
        <a:xfrm>
          <a:off x="1885928" y="1917617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3EB9E-46C9-489B-9B78-24CD876861F6}">
      <dsp:nvSpPr>
        <dsp:cNvPr id="0" name=""/>
        <dsp:cNvSpPr/>
      </dsp:nvSpPr>
      <dsp:spPr>
        <a:xfrm>
          <a:off x="2081985" y="2113681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4E60-F834-43E3-BDF8-95DE58C4F2E2}">
      <dsp:nvSpPr>
        <dsp:cNvPr id="0" name=""/>
        <dsp:cNvSpPr/>
      </dsp:nvSpPr>
      <dsp:spPr>
        <a:xfrm>
          <a:off x="568676" y="2036385"/>
          <a:ext cx="1508203" cy="10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Recebe a avaliação</a:t>
          </a:r>
        </a:p>
      </dsp:txBody>
      <dsp:txXfrm>
        <a:off x="568676" y="2036385"/>
        <a:ext cx="1508203" cy="1074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32C99-B6CE-4F55-937D-BFFCF8294AE8}">
      <dsp:nvSpPr>
        <dsp:cNvPr id="0" name=""/>
        <dsp:cNvSpPr/>
      </dsp:nvSpPr>
      <dsp:spPr>
        <a:xfrm>
          <a:off x="4676652" y="285771"/>
          <a:ext cx="920003" cy="92000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6A30-507A-40BF-9F5A-5ECBD6734086}">
      <dsp:nvSpPr>
        <dsp:cNvPr id="0" name=""/>
        <dsp:cNvSpPr/>
      </dsp:nvSpPr>
      <dsp:spPr>
        <a:xfrm>
          <a:off x="4871339" y="443789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2DD4-B807-4DDD-AF8C-589729D494B5}">
      <dsp:nvSpPr>
        <dsp:cNvPr id="0" name=""/>
        <dsp:cNvSpPr/>
      </dsp:nvSpPr>
      <dsp:spPr>
        <a:xfrm>
          <a:off x="4364385" y="1174829"/>
          <a:ext cx="1508203" cy="1036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Valida dados  encomenda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4364385" y="1174829"/>
        <a:ext cx="1508203" cy="1036595"/>
      </dsp:txXfrm>
    </dsp:sp>
    <dsp:sp modelId="{DAFA3A49-8D7C-4505-A319-5002A8462D79}">
      <dsp:nvSpPr>
        <dsp:cNvPr id="0" name=""/>
        <dsp:cNvSpPr/>
      </dsp:nvSpPr>
      <dsp:spPr>
        <a:xfrm>
          <a:off x="5673853" y="1936636"/>
          <a:ext cx="920003" cy="920003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2742E-F7E9-4C8C-9D61-BF6C315DFD4D}">
      <dsp:nvSpPr>
        <dsp:cNvPr id="0" name=""/>
        <dsp:cNvSpPr/>
      </dsp:nvSpPr>
      <dsp:spPr>
        <a:xfrm>
          <a:off x="5869904" y="2132681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0C2F8-C0BD-47AE-AA0D-875469C88DED}">
      <dsp:nvSpPr>
        <dsp:cNvPr id="0" name=""/>
        <dsp:cNvSpPr/>
      </dsp:nvSpPr>
      <dsp:spPr>
        <a:xfrm>
          <a:off x="6642783" y="2065647"/>
          <a:ext cx="1508203" cy="1036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Atribui encomenda para o motorista</a:t>
          </a:r>
        </a:p>
      </dsp:txBody>
      <dsp:txXfrm>
        <a:off x="6642783" y="2065647"/>
        <a:ext cx="1508203" cy="1036595"/>
      </dsp:txXfrm>
    </dsp:sp>
    <dsp:sp modelId="{B00587F9-DB32-4827-B10F-6644DE00A73C}">
      <dsp:nvSpPr>
        <dsp:cNvPr id="0" name=""/>
        <dsp:cNvSpPr/>
      </dsp:nvSpPr>
      <dsp:spPr>
        <a:xfrm>
          <a:off x="4686725" y="3533716"/>
          <a:ext cx="920003" cy="920003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9A1B6-FB33-47E5-919A-600B23AE317E}">
      <dsp:nvSpPr>
        <dsp:cNvPr id="0" name=""/>
        <dsp:cNvSpPr/>
      </dsp:nvSpPr>
      <dsp:spPr>
        <a:xfrm>
          <a:off x="4889132" y="3710419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BEF9-98C0-407F-A37D-904B4E816264}">
      <dsp:nvSpPr>
        <dsp:cNvPr id="0" name=""/>
        <dsp:cNvSpPr/>
      </dsp:nvSpPr>
      <dsp:spPr>
        <a:xfrm>
          <a:off x="4433416" y="3484639"/>
          <a:ext cx="1508203" cy="1036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4433416" y="3484639"/>
        <a:ext cx="1508203" cy="1036595"/>
      </dsp:txXfrm>
    </dsp:sp>
    <dsp:sp modelId="{1FF54AE9-B94E-409C-A357-07CDBF08EF87}">
      <dsp:nvSpPr>
        <dsp:cNvPr id="0" name=""/>
        <dsp:cNvSpPr/>
      </dsp:nvSpPr>
      <dsp:spPr>
        <a:xfrm>
          <a:off x="2904971" y="3516540"/>
          <a:ext cx="920003" cy="920003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6DCEB-923B-4E0A-8302-2F2B54E50520}">
      <dsp:nvSpPr>
        <dsp:cNvPr id="0" name=""/>
        <dsp:cNvSpPr/>
      </dsp:nvSpPr>
      <dsp:spPr>
        <a:xfrm>
          <a:off x="3127706" y="3730874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DAF7-8484-47DB-864D-0774C213B93C}">
      <dsp:nvSpPr>
        <dsp:cNvPr id="0" name=""/>
        <dsp:cNvSpPr/>
      </dsp:nvSpPr>
      <dsp:spPr>
        <a:xfrm>
          <a:off x="2357027" y="3484639"/>
          <a:ext cx="1508203" cy="1036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pt-PT" sz="2200" kern="1200" cap="none" dirty="0">
            <a:latin typeface="+mn-lt"/>
            <a:cs typeface="Times New Roman" panose="02020603050405020304" pitchFamily="18" charset="0"/>
          </a:endParaRPr>
        </a:p>
      </dsp:txBody>
      <dsp:txXfrm>
        <a:off x="2357027" y="3484639"/>
        <a:ext cx="1508203" cy="1036595"/>
      </dsp:txXfrm>
    </dsp:sp>
    <dsp:sp modelId="{59600275-059F-4DB5-9744-A84696036D05}">
      <dsp:nvSpPr>
        <dsp:cNvPr id="0" name=""/>
        <dsp:cNvSpPr/>
      </dsp:nvSpPr>
      <dsp:spPr>
        <a:xfrm>
          <a:off x="1885928" y="1936617"/>
          <a:ext cx="920003" cy="920003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3EB9E-46C9-489B-9B78-24CD876861F6}">
      <dsp:nvSpPr>
        <dsp:cNvPr id="0" name=""/>
        <dsp:cNvSpPr/>
      </dsp:nvSpPr>
      <dsp:spPr>
        <a:xfrm>
          <a:off x="2081985" y="2132681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4E60-F834-43E3-BDF8-95DE58C4F2E2}">
      <dsp:nvSpPr>
        <dsp:cNvPr id="0" name=""/>
        <dsp:cNvSpPr/>
      </dsp:nvSpPr>
      <dsp:spPr>
        <a:xfrm>
          <a:off x="361479" y="2055385"/>
          <a:ext cx="1508203" cy="1036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Confirmação de entrega</a:t>
          </a:r>
        </a:p>
      </dsp:txBody>
      <dsp:txXfrm>
        <a:off x="361479" y="2055385"/>
        <a:ext cx="1508203" cy="1036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32C99-B6CE-4F55-937D-BFFCF8294AE8}">
      <dsp:nvSpPr>
        <dsp:cNvPr id="0" name=""/>
        <dsp:cNvSpPr/>
      </dsp:nvSpPr>
      <dsp:spPr>
        <a:xfrm>
          <a:off x="298979" y="822845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6A30-507A-40BF-9F5A-5ECBD6734086}">
      <dsp:nvSpPr>
        <dsp:cNvPr id="0" name=""/>
        <dsp:cNvSpPr/>
      </dsp:nvSpPr>
      <dsp:spPr>
        <a:xfrm>
          <a:off x="495045" y="1018912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2DD4-B807-4DDD-AF8C-589729D494B5}">
      <dsp:nvSpPr>
        <dsp:cNvPr id="0" name=""/>
        <dsp:cNvSpPr/>
      </dsp:nvSpPr>
      <dsp:spPr>
        <a:xfrm>
          <a:off x="4879" y="2029408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Preenche dados da encomenda</a:t>
          </a:r>
        </a:p>
      </dsp:txBody>
      <dsp:txXfrm>
        <a:off x="4879" y="2029408"/>
        <a:ext cx="1508203" cy="867216"/>
      </dsp:txXfrm>
    </dsp:sp>
    <dsp:sp modelId="{DAFA3A49-8D7C-4505-A319-5002A8462D79}">
      <dsp:nvSpPr>
        <dsp:cNvPr id="0" name=""/>
        <dsp:cNvSpPr/>
      </dsp:nvSpPr>
      <dsp:spPr>
        <a:xfrm>
          <a:off x="2071117" y="822845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2742E-F7E9-4C8C-9D61-BF6C315DFD4D}">
      <dsp:nvSpPr>
        <dsp:cNvPr id="0" name=""/>
        <dsp:cNvSpPr/>
      </dsp:nvSpPr>
      <dsp:spPr>
        <a:xfrm>
          <a:off x="2267184" y="1018912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0C2F8-C0BD-47AE-AA0D-875469C88DED}">
      <dsp:nvSpPr>
        <dsp:cNvPr id="0" name=""/>
        <dsp:cNvSpPr/>
      </dsp:nvSpPr>
      <dsp:spPr>
        <a:xfrm>
          <a:off x="1777018" y="2029408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Efetua o pagamento</a:t>
          </a:r>
        </a:p>
      </dsp:txBody>
      <dsp:txXfrm>
        <a:off x="1777018" y="2029408"/>
        <a:ext cx="1508203" cy="867216"/>
      </dsp:txXfrm>
    </dsp:sp>
    <dsp:sp modelId="{B00587F9-DB32-4827-B10F-6644DE00A73C}">
      <dsp:nvSpPr>
        <dsp:cNvPr id="0" name=""/>
        <dsp:cNvSpPr/>
      </dsp:nvSpPr>
      <dsp:spPr>
        <a:xfrm>
          <a:off x="3843256" y="822845"/>
          <a:ext cx="920003" cy="920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9A1B6-FB33-47E5-919A-600B23AE317E}">
      <dsp:nvSpPr>
        <dsp:cNvPr id="0" name=""/>
        <dsp:cNvSpPr/>
      </dsp:nvSpPr>
      <dsp:spPr>
        <a:xfrm>
          <a:off x="4039322" y="1018912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BEF9-98C0-407F-A37D-904B4E816264}">
      <dsp:nvSpPr>
        <dsp:cNvPr id="0" name=""/>
        <dsp:cNvSpPr/>
      </dsp:nvSpPr>
      <dsp:spPr>
        <a:xfrm>
          <a:off x="3549156" y="2029408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Aguarda a atribuição do motorista</a:t>
          </a:r>
        </a:p>
      </dsp:txBody>
      <dsp:txXfrm>
        <a:off x="3549156" y="2029408"/>
        <a:ext cx="1508203" cy="867216"/>
      </dsp:txXfrm>
    </dsp:sp>
    <dsp:sp modelId="{1FF54AE9-B94E-409C-A357-07CDBF08EF87}">
      <dsp:nvSpPr>
        <dsp:cNvPr id="0" name=""/>
        <dsp:cNvSpPr/>
      </dsp:nvSpPr>
      <dsp:spPr>
        <a:xfrm>
          <a:off x="5615395" y="822845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6DCEB-923B-4E0A-8302-2F2B54E50520}">
      <dsp:nvSpPr>
        <dsp:cNvPr id="0" name=""/>
        <dsp:cNvSpPr/>
      </dsp:nvSpPr>
      <dsp:spPr>
        <a:xfrm>
          <a:off x="5811461" y="1018912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DAF7-8484-47DB-864D-0774C213B93C}">
      <dsp:nvSpPr>
        <dsp:cNvPr id="0" name=""/>
        <dsp:cNvSpPr/>
      </dsp:nvSpPr>
      <dsp:spPr>
        <a:xfrm>
          <a:off x="5321295" y="2029408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Encomenda é entregue</a:t>
          </a:r>
        </a:p>
      </dsp:txBody>
      <dsp:txXfrm>
        <a:off x="5321295" y="2029408"/>
        <a:ext cx="1508203" cy="867216"/>
      </dsp:txXfrm>
    </dsp:sp>
    <dsp:sp modelId="{59600275-059F-4DB5-9744-A84696036D05}">
      <dsp:nvSpPr>
        <dsp:cNvPr id="0" name=""/>
        <dsp:cNvSpPr/>
      </dsp:nvSpPr>
      <dsp:spPr>
        <a:xfrm>
          <a:off x="7387533" y="822845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3EB9E-46C9-489B-9B78-24CD876861F6}">
      <dsp:nvSpPr>
        <dsp:cNvPr id="0" name=""/>
        <dsp:cNvSpPr/>
      </dsp:nvSpPr>
      <dsp:spPr>
        <a:xfrm>
          <a:off x="7583600" y="1018912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4E60-F834-43E3-BDF8-95DE58C4F2E2}">
      <dsp:nvSpPr>
        <dsp:cNvPr id="0" name=""/>
        <dsp:cNvSpPr/>
      </dsp:nvSpPr>
      <dsp:spPr>
        <a:xfrm>
          <a:off x="7093434" y="2029408"/>
          <a:ext cx="1508203" cy="86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Faz a avaliação</a:t>
          </a:r>
        </a:p>
      </dsp:txBody>
      <dsp:txXfrm>
        <a:off x="7093434" y="2029408"/>
        <a:ext cx="1508203" cy="867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32C99-B6CE-4F55-937D-BFFCF8294AE8}">
      <dsp:nvSpPr>
        <dsp:cNvPr id="0" name=""/>
        <dsp:cNvSpPr/>
      </dsp:nvSpPr>
      <dsp:spPr>
        <a:xfrm>
          <a:off x="298979" y="954813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6A30-507A-40BF-9F5A-5ECBD6734086}">
      <dsp:nvSpPr>
        <dsp:cNvPr id="0" name=""/>
        <dsp:cNvSpPr/>
      </dsp:nvSpPr>
      <dsp:spPr>
        <a:xfrm>
          <a:off x="495045" y="1150880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2DD4-B807-4DDD-AF8C-589729D494B5}">
      <dsp:nvSpPr>
        <dsp:cNvPr id="0" name=""/>
        <dsp:cNvSpPr/>
      </dsp:nvSpPr>
      <dsp:spPr>
        <a:xfrm>
          <a:off x="4879" y="2161376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Fica disponível</a:t>
          </a:r>
        </a:p>
      </dsp:txBody>
      <dsp:txXfrm>
        <a:off x="4879" y="2161376"/>
        <a:ext cx="1508203" cy="603281"/>
      </dsp:txXfrm>
    </dsp:sp>
    <dsp:sp modelId="{DAFA3A49-8D7C-4505-A319-5002A8462D79}">
      <dsp:nvSpPr>
        <dsp:cNvPr id="0" name=""/>
        <dsp:cNvSpPr/>
      </dsp:nvSpPr>
      <dsp:spPr>
        <a:xfrm>
          <a:off x="2071117" y="954813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2742E-F7E9-4C8C-9D61-BF6C315DFD4D}">
      <dsp:nvSpPr>
        <dsp:cNvPr id="0" name=""/>
        <dsp:cNvSpPr/>
      </dsp:nvSpPr>
      <dsp:spPr>
        <a:xfrm>
          <a:off x="2267184" y="1150880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0C2F8-C0BD-47AE-AA0D-875469C88DED}">
      <dsp:nvSpPr>
        <dsp:cNvPr id="0" name=""/>
        <dsp:cNvSpPr/>
      </dsp:nvSpPr>
      <dsp:spPr>
        <a:xfrm>
          <a:off x="1777018" y="2161376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Aguarda por pedidos</a:t>
          </a:r>
        </a:p>
      </dsp:txBody>
      <dsp:txXfrm>
        <a:off x="1777018" y="2161376"/>
        <a:ext cx="1508203" cy="603281"/>
      </dsp:txXfrm>
    </dsp:sp>
    <dsp:sp modelId="{B00587F9-DB32-4827-B10F-6644DE00A73C}">
      <dsp:nvSpPr>
        <dsp:cNvPr id="0" name=""/>
        <dsp:cNvSpPr/>
      </dsp:nvSpPr>
      <dsp:spPr>
        <a:xfrm>
          <a:off x="3843256" y="954813"/>
          <a:ext cx="920003" cy="920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9A1B6-FB33-47E5-919A-600B23AE317E}">
      <dsp:nvSpPr>
        <dsp:cNvPr id="0" name=""/>
        <dsp:cNvSpPr/>
      </dsp:nvSpPr>
      <dsp:spPr>
        <a:xfrm>
          <a:off x="4039322" y="1150880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BEF9-98C0-407F-A37D-904B4E816264}">
      <dsp:nvSpPr>
        <dsp:cNvPr id="0" name=""/>
        <dsp:cNvSpPr/>
      </dsp:nvSpPr>
      <dsp:spPr>
        <a:xfrm>
          <a:off x="3549156" y="2161376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Aceita o transporte</a:t>
          </a:r>
        </a:p>
      </dsp:txBody>
      <dsp:txXfrm>
        <a:off x="3549156" y="2161376"/>
        <a:ext cx="1508203" cy="603281"/>
      </dsp:txXfrm>
    </dsp:sp>
    <dsp:sp modelId="{1FF54AE9-B94E-409C-A357-07CDBF08EF87}">
      <dsp:nvSpPr>
        <dsp:cNvPr id="0" name=""/>
        <dsp:cNvSpPr/>
      </dsp:nvSpPr>
      <dsp:spPr>
        <a:xfrm>
          <a:off x="5615395" y="954813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6DCEB-923B-4E0A-8302-2F2B54E50520}">
      <dsp:nvSpPr>
        <dsp:cNvPr id="0" name=""/>
        <dsp:cNvSpPr/>
      </dsp:nvSpPr>
      <dsp:spPr>
        <a:xfrm>
          <a:off x="5811461" y="1150880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DAF7-8484-47DB-864D-0774C213B93C}">
      <dsp:nvSpPr>
        <dsp:cNvPr id="0" name=""/>
        <dsp:cNvSpPr/>
      </dsp:nvSpPr>
      <dsp:spPr>
        <a:xfrm>
          <a:off x="5321295" y="2161376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Efetua a entrega</a:t>
          </a:r>
        </a:p>
      </dsp:txBody>
      <dsp:txXfrm>
        <a:off x="5321295" y="2161376"/>
        <a:ext cx="1508203" cy="603281"/>
      </dsp:txXfrm>
    </dsp:sp>
    <dsp:sp modelId="{59600275-059F-4DB5-9744-A84696036D05}">
      <dsp:nvSpPr>
        <dsp:cNvPr id="0" name=""/>
        <dsp:cNvSpPr/>
      </dsp:nvSpPr>
      <dsp:spPr>
        <a:xfrm>
          <a:off x="7387533" y="954813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3EB9E-46C9-489B-9B78-24CD876861F6}">
      <dsp:nvSpPr>
        <dsp:cNvPr id="0" name=""/>
        <dsp:cNvSpPr/>
      </dsp:nvSpPr>
      <dsp:spPr>
        <a:xfrm>
          <a:off x="7583600" y="1150880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4E60-F834-43E3-BDF8-95DE58C4F2E2}">
      <dsp:nvSpPr>
        <dsp:cNvPr id="0" name=""/>
        <dsp:cNvSpPr/>
      </dsp:nvSpPr>
      <dsp:spPr>
        <a:xfrm>
          <a:off x="7093434" y="2161376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cap="none" dirty="0">
              <a:latin typeface="+mn-lt"/>
              <a:cs typeface="Times New Roman" panose="02020603050405020304" pitchFamily="18" charset="0"/>
            </a:rPr>
            <a:t>Recebe a avaliação</a:t>
          </a:r>
        </a:p>
      </dsp:txBody>
      <dsp:txXfrm>
        <a:off x="7093434" y="2161376"/>
        <a:ext cx="1508203" cy="603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025CF-B47B-47D6-AC8A-744EE0F9BD1A}">
      <dsp:nvSpPr>
        <dsp:cNvPr id="0" name=""/>
        <dsp:cNvSpPr/>
      </dsp:nvSpPr>
      <dsp:spPr>
        <a:xfrm>
          <a:off x="1393482" y="-33584"/>
          <a:ext cx="5339446" cy="5339446"/>
        </a:xfrm>
        <a:prstGeom prst="circularArrow">
          <a:avLst>
            <a:gd name="adj1" fmla="val 5544"/>
            <a:gd name="adj2" fmla="val 330680"/>
            <a:gd name="adj3" fmla="val 13768973"/>
            <a:gd name="adj4" fmla="val 17390197"/>
            <a:gd name="adj5" fmla="val 5757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14642-0102-4B5B-BC35-3F76F1B21E55}">
      <dsp:nvSpPr>
        <dsp:cNvPr id="0" name=""/>
        <dsp:cNvSpPr/>
      </dsp:nvSpPr>
      <dsp:spPr>
        <a:xfrm>
          <a:off x="2809326" y="383"/>
          <a:ext cx="2507759" cy="1253879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Fica online para pedidos</a:t>
          </a:r>
        </a:p>
      </dsp:txBody>
      <dsp:txXfrm>
        <a:off x="2870535" y="61592"/>
        <a:ext cx="2385341" cy="1131461"/>
      </dsp:txXfrm>
    </dsp:sp>
    <dsp:sp modelId="{3C0C2F0A-883B-4EBB-8D54-589218676C8E}">
      <dsp:nvSpPr>
        <dsp:cNvPr id="0" name=""/>
        <dsp:cNvSpPr/>
      </dsp:nvSpPr>
      <dsp:spPr>
        <a:xfrm>
          <a:off x="4974833" y="1573717"/>
          <a:ext cx="2507759" cy="1253879"/>
        </a:xfrm>
        <a:prstGeom prst="roundRect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Aguarda por pedidos</a:t>
          </a:r>
          <a:endParaRPr lang="pt-PT" sz="3100" kern="1200" dirty="0"/>
        </a:p>
      </dsp:txBody>
      <dsp:txXfrm>
        <a:off x="5036042" y="1634926"/>
        <a:ext cx="2385341" cy="1131461"/>
      </dsp:txXfrm>
    </dsp:sp>
    <dsp:sp modelId="{A36C71E8-E6BF-4FD2-BAA8-8F984087FE15}">
      <dsp:nvSpPr>
        <dsp:cNvPr id="0" name=""/>
        <dsp:cNvSpPr/>
      </dsp:nvSpPr>
      <dsp:spPr>
        <a:xfrm>
          <a:off x="4147683" y="4119424"/>
          <a:ext cx="2507759" cy="1253879"/>
        </a:xfrm>
        <a:prstGeom prst="roundRect">
          <a:avLst/>
        </a:prstGeom>
        <a:solidFill>
          <a:srgbClr val="3366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Aceita o transporte</a:t>
          </a:r>
          <a:endParaRPr lang="pt-PT" sz="3100" kern="1200" dirty="0"/>
        </a:p>
      </dsp:txBody>
      <dsp:txXfrm>
        <a:off x="4208892" y="4180633"/>
        <a:ext cx="2385341" cy="1131461"/>
      </dsp:txXfrm>
    </dsp:sp>
    <dsp:sp modelId="{F0F40097-878B-4634-92F9-854272CF76F8}">
      <dsp:nvSpPr>
        <dsp:cNvPr id="0" name=""/>
        <dsp:cNvSpPr/>
      </dsp:nvSpPr>
      <dsp:spPr>
        <a:xfrm>
          <a:off x="1470968" y="4119424"/>
          <a:ext cx="2507759" cy="1253879"/>
        </a:xfrm>
        <a:prstGeom prst="roundRect">
          <a:avLst/>
        </a:prstGeom>
        <a:solidFill>
          <a:srgbClr val="3366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Efetua a entrega</a:t>
          </a:r>
          <a:endParaRPr lang="pt-PT" sz="3100" kern="1200" dirty="0"/>
        </a:p>
      </dsp:txBody>
      <dsp:txXfrm>
        <a:off x="1532177" y="4180633"/>
        <a:ext cx="2385341" cy="1131461"/>
      </dsp:txXfrm>
    </dsp:sp>
    <dsp:sp modelId="{317D7106-0C34-4E5B-B2BA-28FD6538BB07}">
      <dsp:nvSpPr>
        <dsp:cNvPr id="0" name=""/>
        <dsp:cNvSpPr/>
      </dsp:nvSpPr>
      <dsp:spPr>
        <a:xfrm>
          <a:off x="643818" y="1573717"/>
          <a:ext cx="2507759" cy="1253879"/>
        </a:xfrm>
        <a:prstGeom prst="roundRect">
          <a:avLst/>
        </a:prstGeom>
        <a:solidFill>
          <a:srgbClr val="33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Recebe a avaliação</a:t>
          </a:r>
          <a:endParaRPr lang="pt-PT" sz="3100" kern="1200" dirty="0"/>
        </a:p>
      </dsp:txBody>
      <dsp:txXfrm>
        <a:off x="705027" y="1634926"/>
        <a:ext cx="2385341" cy="11314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92FE7-C669-4A0C-AF3A-4369E9AA1FDA}">
      <dsp:nvSpPr>
        <dsp:cNvPr id="0" name=""/>
        <dsp:cNvSpPr/>
      </dsp:nvSpPr>
      <dsp:spPr>
        <a:xfrm>
          <a:off x="3251755" y="548"/>
          <a:ext cx="1622901" cy="1622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Preenche os dados da encomenda</a:t>
          </a:r>
        </a:p>
      </dsp:txBody>
      <dsp:txXfrm>
        <a:off x="3489423" y="238216"/>
        <a:ext cx="1147565" cy="1147565"/>
      </dsp:txXfrm>
    </dsp:sp>
    <dsp:sp modelId="{7F4210E5-96DD-4347-85C0-414BF7DD49B0}">
      <dsp:nvSpPr>
        <dsp:cNvPr id="0" name=""/>
        <dsp:cNvSpPr/>
      </dsp:nvSpPr>
      <dsp:spPr>
        <a:xfrm rot="2160000">
          <a:off x="4823339" y="1247086"/>
          <a:ext cx="431310" cy="547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500" kern="1200"/>
        </a:p>
      </dsp:txBody>
      <dsp:txXfrm>
        <a:off x="4835695" y="1318604"/>
        <a:ext cx="301917" cy="328637"/>
      </dsp:txXfrm>
    </dsp:sp>
    <dsp:sp modelId="{C81DD751-A104-4518-868D-E0AFFAA55B99}">
      <dsp:nvSpPr>
        <dsp:cNvPr id="0" name=""/>
        <dsp:cNvSpPr/>
      </dsp:nvSpPr>
      <dsp:spPr>
        <a:xfrm>
          <a:off x="5223083" y="1432802"/>
          <a:ext cx="1622901" cy="1622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Efetua o pagamento</a:t>
          </a:r>
        </a:p>
      </dsp:txBody>
      <dsp:txXfrm>
        <a:off x="5460751" y="1670470"/>
        <a:ext cx="1147565" cy="1147565"/>
      </dsp:txXfrm>
    </dsp:sp>
    <dsp:sp modelId="{1AB8A60C-0266-4954-9802-6923C5DC01E9}">
      <dsp:nvSpPr>
        <dsp:cNvPr id="0" name=""/>
        <dsp:cNvSpPr/>
      </dsp:nvSpPr>
      <dsp:spPr>
        <a:xfrm rot="6480000">
          <a:off x="5446160" y="3117496"/>
          <a:ext cx="431310" cy="547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500" kern="1200"/>
        </a:p>
      </dsp:txBody>
      <dsp:txXfrm rot="10800000">
        <a:off x="5530849" y="3165512"/>
        <a:ext cx="301917" cy="328637"/>
      </dsp:txXfrm>
    </dsp:sp>
    <dsp:sp modelId="{ECD53BA2-327D-4E4D-BE8C-B27F9E4CD4C5}">
      <dsp:nvSpPr>
        <dsp:cNvPr id="0" name=""/>
        <dsp:cNvSpPr/>
      </dsp:nvSpPr>
      <dsp:spPr>
        <a:xfrm>
          <a:off x="4470102" y="3750237"/>
          <a:ext cx="1622901" cy="1622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Aguarda a atribuição do motorista</a:t>
          </a:r>
        </a:p>
      </dsp:txBody>
      <dsp:txXfrm>
        <a:off x="4707770" y="3987905"/>
        <a:ext cx="1147565" cy="1147565"/>
      </dsp:txXfrm>
    </dsp:sp>
    <dsp:sp modelId="{B7F7DFF9-18FD-41C7-A035-F5F73F11FD05}">
      <dsp:nvSpPr>
        <dsp:cNvPr id="0" name=""/>
        <dsp:cNvSpPr/>
      </dsp:nvSpPr>
      <dsp:spPr>
        <a:xfrm rot="10800000">
          <a:off x="3859757" y="4287823"/>
          <a:ext cx="431310" cy="547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500" kern="1200"/>
        </a:p>
      </dsp:txBody>
      <dsp:txXfrm rot="10800000">
        <a:off x="3989150" y="4397369"/>
        <a:ext cx="301917" cy="328637"/>
      </dsp:txXfrm>
    </dsp:sp>
    <dsp:sp modelId="{892AD8B2-FAAC-474C-876D-AE32D5EDE578}">
      <dsp:nvSpPr>
        <dsp:cNvPr id="0" name=""/>
        <dsp:cNvSpPr/>
      </dsp:nvSpPr>
      <dsp:spPr>
        <a:xfrm>
          <a:off x="2033407" y="3750237"/>
          <a:ext cx="1622901" cy="1622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Encomenda  é entregue</a:t>
          </a:r>
        </a:p>
      </dsp:txBody>
      <dsp:txXfrm>
        <a:off x="2271075" y="3987905"/>
        <a:ext cx="1147565" cy="1147565"/>
      </dsp:txXfrm>
    </dsp:sp>
    <dsp:sp modelId="{9090FAC0-4B34-42DA-AE1D-1EE2ABEAB397}">
      <dsp:nvSpPr>
        <dsp:cNvPr id="0" name=""/>
        <dsp:cNvSpPr/>
      </dsp:nvSpPr>
      <dsp:spPr>
        <a:xfrm rot="15120000">
          <a:off x="2256484" y="3140715"/>
          <a:ext cx="431310" cy="547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500" kern="1200"/>
        </a:p>
      </dsp:txBody>
      <dsp:txXfrm rot="10800000">
        <a:off x="2341173" y="3311791"/>
        <a:ext cx="301917" cy="328637"/>
      </dsp:txXfrm>
    </dsp:sp>
    <dsp:sp modelId="{E144A219-4282-4931-8A7C-ABE1C8C3A104}">
      <dsp:nvSpPr>
        <dsp:cNvPr id="0" name=""/>
        <dsp:cNvSpPr/>
      </dsp:nvSpPr>
      <dsp:spPr>
        <a:xfrm>
          <a:off x="1280427" y="1432802"/>
          <a:ext cx="1622901" cy="16229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Faz a avaliação do motorista</a:t>
          </a:r>
        </a:p>
      </dsp:txBody>
      <dsp:txXfrm>
        <a:off x="1518095" y="1670470"/>
        <a:ext cx="1147565" cy="1147565"/>
      </dsp:txXfrm>
    </dsp:sp>
    <dsp:sp modelId="{D91B50B2-E8CD-404B-9E63-7379D35B5CF9}">
      <dsp:nvSpPr>
        <dsp:cNvPr id="0" name=""/>
        <dsp:cNvSpPr/>
      </dsp:nvSpPr>
      <dsp:spPr>
        <a:xfrm rot="19440000">
          <a:off x="2852010" y="1261436"/>
          <a:ext cx="431310" cy="547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500" kern="1200"/>
        </a:p>
      </dsp:txBody>
      <dsp:txXfrm>
        <a:off x="2864366" y="1409010"/>
        <a:ext cx="301917" cy="328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E341-AB1D-4283-B027-4DC0D928AB8E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84B88-7A72-4F25-9B96-D6A1CFB3E0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1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4FD05-7D3B-43D0-806F-982104C802E8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7FBEE-19B7-4E0A-A057-19CA7E8D4EC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7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Durante a pandemia, intitulada Covid-19, observamos um aumento exponencial no que diz respeito a serviços de entrega domiciliar, porem quando ela foi superada esperávamos que o mercado de entregas diminuísse, porem isso não aconteceu e o covid 19 introduziu algumas questões que vieram realmente para ficar, muitas pessoas ainda hoje consomem serviços de entregas ou transporte de mercadorias devido a </a:t>
            </a:r>
            <a:r>
              <a:rPr lang="pt-PT" dirty="0" err="1"/>
              <a:t>fariados</a:t>
            </a:r>
            <a:r>
              <a:rPr lang="pt-PT" dirty="0"/>
              <a:t> fatores como medo, falta de disposição para locomover ate ao sitio e OUTROS, outro motivo é o interesse pessoal da minha parte devido a uma empresa familiar relacionada com transporte, outro fator é a pouca concorrência com relação a encomendas imediatas , outro grande aliado é o fato do investimento inicial para o desenvolvimento não ser muito elevado, o que possibilita a sua produção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7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Bom uma aplicação semelhante a </a:t>
            </a:r>
            <a:r>
              <a:rPr lang="pt-PT" dirty="0" err="1"/>
              <a:t>uber</a:t>
            </a:r>
            <a:r>
              <a:rPr lang="pt-PT" dirty="0"/>
              <a:t> tem uma boa base para servir de apoio ao projeto. </a:t>
            </a:r>
          </a:p>
          <a:p>
            <a:r>
              <a:rPr lang="pt-PT" dirty="0"/>
              <a:t>Partindo do que é </a:t>
            </a:r>
            <a:r>
              <a:rPr lang="pt-PT" dirty="0" err="1"/>
              <a:t>obervado</a:t>
            </a:r>
            <a:r>
              <a:rPr lang="pt-PT" dirty="0"/>
              <a:t> no mercado atual nos analisamos alguns pontos chave que deixam a desejar tais como : </a:t>
            </a:r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Falta de transparência no rastreamento de mercadorias </a:t>
            </a:r>
            <a:r>
              <a:rPr lang="pt-PT" dirty="0"/>
              <a:t>(----), comunicação inadequada entre as partes interessadas, alto custo de transporte para mercadorias de grande porte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O </a:t>
            </a:r>
            <a:r>
              <a:rPr lang="pt-PT" dirty="0" err="1"/>
              <a:t>uber</a:t>
            </a:r>
            <a:r>
              <a:rPr lang="pt-PT" dirty="0"/>
              <a:t> de mercadorias levanta algumas questões que são pertinentes ao nosso ver para que seja tratado de forma mais completa possível, este vai integrar diversas formas do cliente solicitar a sua mercadoria sendo qualquer tipo de objeto que </a:t>
            </a:r>
            <a:r>
              <a:rPr lang="pt-PT" dirty="0" err="1"/>
              <a:t>possar</a:t>
            </a:r>
            <a:r>
              <a:rPr lang="pt-PT" dirty="0"/>
              <a:t> ser transportado por um veiculo ligeiro ou pesado, o </a:t>
            </a:r>
          </a:p>
          <a:p>
            <a:r>
              <a:rPr lang="pt-PT" dirty="0" err="1"/>
              <a:t>Aplicaçao</a:t>
            </a:r>
            <a:r>
              <a:rPr lang="pt-PT" dirty="0"/>
              <a:t> movel segura e intuitiva que integre métodos de pagamentos fiáveis</a:t>
            </a:r>
          </a:p>
          <a:p>
            <a:r>
              <a:rPr lang="pt-PT" dirty="0"/>
              <a:t>Atender clientes que queiram um transporte </a:t>
            </a:r>
            <a:r>
              <a:rPr lang="pt-PT" dirty="0" err="1"/>
              <a:t>rastreavel</a:t>
            </a:r>
            <a:r>
              <a:rPr lang="pt-PT" dirty="0"/>
              <a:t> em tempo real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Uma questão que nos cercou nos inicio da nossa analise era como poderíamos entregar um produto de qualidade com o tempo que tínhamos para o desenvolvimento, como poderíamos dividir o trabalho para que seja entregue com </a:t>
            </a:r>
            <a:r>
              <a:rPr lang="pt-PT" dirty="0" err="1"/>
              <a:t>maxima</a:t>
            </a:r>
            <a:r>
              <a:rPr lang="pt-PT" dirty="0"/>
              <a:t> qualidade possível, aqui chegamos a solução de que…..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80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Para resolver estes problemas, queremos desenvolver uma aplicação móvel que conecta clientes e motoristas de maneira eficiente. A nossa plataforma utiliza algoritmos inteligentes para a seleção do motorista, rastreamento em tempo real das entregas, e um sistema integrado de pagamento seguro.</a:t>
            </a:r>
            <a:endParaRPr lang="pt-PT" dirty="0"/>
          </a:p>
          <a:p>
            <a:endParaRPr lang="pt-PT" dirty="0"/>
          </a:p>
          <a:p>
            <a:r>
              <a:rPr lang="pt-PT" dirty="0"/>
              <a:t>Queremos introduzir uma </a:t>
            </a:r>
            <a:r>
              <a:rPr lang="pt-PT" dirty="0" err="1"/>
              <a:t>aplcaçao</a:t>
            </a:r>
            <a:r>
              <a:rPr lang="pt-PT" dirty="0"/>
              <a:t> que seja extremamente fácil e intuitivo de </a:t>
            </a:r>
            <a:r>
              <a:rPr lang="pt-PT" dirty="0" err="1"/>
              <a:t>usar,que</a:t>
            </a:r>
            <a:r>
              <a:rPr lang="pt-PT" dirty="0"/>
              <a:t> permita que os utilizadores percebam a forma correta de manusear em poucos segundos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4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Para resolver estes problemas, queremos desenvolver uma aplicação móvel que conecta clientes e motoristas de maneira eficiente. A nossa plataforma utiliza algoritmos inteligentes para a seleção do motorista, rastreamento em tempo real das entregas, e um sistema integrado de pagamento seguro.</a:t>
            </a:r>
            <a:endParaRPr lang="pt-PT" dirty="0"/>
          </a:p>
          <a:p>
            <a:endParaRPr lang="pt-PT" dirty="0"/>
          </a:p>
          <a:p>
            <a:r>
              <a:rPr lang="pt-PT" dirty="0"/>
              <a:t>Queremos introduzir uma </a:t>
            </a:r>
            <a:r>
              <a:rPr lang="pt-PT" dirty="0" err="1"/>
              <a:t>aplcaçao</a:t>
            </a:r>
            <a:r>
              <a:rPr lang="pt-PT" dirty="0"/>
              <a:t> que seja extremamente fácil e intuitivo de </a:t>
            </a:r>
            <a:r>
              <a:rPr lang="pt-PT" dirty="0" err="1"/>
              <a:t>usar,que</a:t>
            </a:r>
            <a:r>
              <a:rPr lang="pt-PT" dirty="0"/>
              <a:t> permita que os utilizadores percebam a forma correta de manusear em poucos segundos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6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i="0" dirty="0">
                <a:solidFill>
                  <a:srgbClr val="374151"/>
                </a:solidFill>
                <a:effectLst/>
                <a:latin typeface="Söhne"/>
              </a:rPr>
              <a:t>Para resolver estes problemas, queremos desenvolver uma aplicação móvel que conecta clientes e motoristas de maneira eficiente. A nossa plataforma utiliza algoritmos inteligentes para a seleção do motorista, rastreamento em tempo real das entregas, e um sistema integrado de pagamento seguro.</a:t>
            </a:r>
            <a:endParaRPr lang="pt-PT" dirty="0"/>
          </a:p>
          <a:p>
            <a:endParaRPr lang="pt-PT" dirty="0"/>
          </a:p>
          <a:p>
            <a:r>
              <a:rPr lang="pt-PT" dirty="0"/>
              <a:t>Queremos introduzir uma </a:t>
            </a:r>
            <a:r>
              <a:rPr lang="pt-PT" dirty="0" err="1"/>
              <a:t>aplcaçao</a:t>
            </a:r>
            <a:r>
              <a:rPr lang="pt-PT" dirty="0"/>
              <a:t> que seja extremamente fácil e intuitivo de </a:t>
            </a:r>
            <a:r>
              <a:rPr lang="pt-PT" dirty="0" err="1"/>
              <a:t>usar,que</a:t>
            </a:r>
            <a:r>
              <a:rPr lang="pt-PT" dirty="0"/>
              <a:t> permita que os utilizadores percebam a forma correta de manusear em poucos segundos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7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8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0230" y="1122363"/>
            <a:ext cx="821327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7429" y="3602037"/>
            <a:ext cx="7247003" cy="20694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</a:t>
            </a:r>
            <a:r>
              <a:rPr lang="en-US" dirty="0" err="1"/>
              <a:t>número</a:t>
            </a:r>
            <a:r>
              <a:rPr lang="en-US" dirty="0"/>
              <a:t> do(s) </a:t>
            </a:r>
            <a:r>
              <a:rPr lang="en-US" dirty="0" err="1"/>
              <a:t>autor</a:t>
            </a:r>
            <a:r>
              <a:rPr lang="en-US" dirty="0"/>
              <a:t>(es) </a:t>
            </a:r>
            <a:br>
              <a:rPr lang="en-US" dirty="0"/>
            </a:br>
            <a:r>
              <a:rPr lang="en-US" dirty="0"/>
              <a:t>e do(s) </a:t>
            </a:r>
            <a:r>
              <a:rPr lang="en-US" dirty="0" err="1"/>
              <a:t>orientador</a:t>
            </a:r>
            <a:r>
              <a:rPr lang="en-US" dirty="0"/>
              <a:t>(es)</a:t>
            </a:r>
          </a:p>
        </p:txBody>
      </p:sp>
    </p:spTree>
    <p:extLst>
      <p:ext uri="{BB962C8B-B14F-4D97-AF65-F5344CB8AC3E}">
        <p14:creationId xmlns:p14="http://schemas.microsoft.com/office/powerpoint/2010/main" val="189795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5608" y="136524"/>
            <a:ext cx="8127422" cy="7397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5607" y="1047750"/>
            <a:ext cx="8127423" cy="537407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707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CB35-4AD4-4641-92EC-DBC8E2C70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889" y="257472"/>
            <a:ext cx="8218712" cy="5596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Título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61C8-33F2-4145-9DAC-A0377AC350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8" y="1047750"/>
            <a:ext cx="3869871" cy="5374071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41ACC3-1039-4A21-A33F-DD25BEE78CC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922159" y="1047750"/>
            <a:ext cx="4069442" cy="5374071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85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305" y="1709739"/>
            <a:ext cx="816632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da </a:t>
            </a:r>
            <a:r>
              <a:rPr lang="en-US" dirty="0" err="1"/>
              <a:t>Secção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8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BB8F7-1F33-48E8-96F7-80FFBC4833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5070" y="0"/>
            <a:ext cx="867251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098" y="257472"/>
            <a:ext cx="8235246" cy="559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098" y="998483"/>
            <a:ext cx="8235245" cy="543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-5630" y="0"/>
            <a:ext cx="628649" cy="688975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 sz="2400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400851" y="3340398"/>
            <a:ext cx="5446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Insira no Slide Master o Título</a:t>
            </a:r>
            <a:endParaRPr lang="en-GB" altLang="pt-PT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36910" y="6434345"/>
            <a:ext cx="400080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3pPr>
            <a:lvl4pPr marL="16002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4pPr>
            <a:lvl5pPr marL="20574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C11B5354-6168-4E84-B15B-3347AF74C9B0}" type="slidenum">
              <a:rPr lang="en-GB" sz="1100" baseline="0" smtClean="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‹nº›</a:t>
            </a:fld>
            <a:endParaRPr lang="en-GB" sz="1100" baseline="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3BE84C6-1E6D-47EC-9BCA-EC5E60B21B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22" y="145716"/>
            <a:ext cx="805032" cy="7137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1DB9B2-385A-49C5-A6E4-020F029A5709}"/>
              </a:ext>
            </a:extLst>
          </p:cNvPr>
          <p:cNvSpPr/>
          <p:nvPr userDrawn="1"/>
        </p:nvSpPr>
        <p:spPr>
          <a:xfrm rot="10800000" flipV="1">
            <a:off x="751098" y="6549012"/>
            <a:ext cx="823524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F8E50-A754-40B4-9894-6BBA534ABF1B}"/>
              </a:ext>
            </a:extLst>
          </p:cNvPr>
          <p:cNvSpPr/>
          <p:nvPr userDrawn="1"/>
        </p:nvSpPr>
        <p:spPr>
          <a:xfrm>
            <a:off x="751098" y="6495903"/>
            <a:ext cx="151936" cy="1519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88316 0.00324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.tecnico.ulisboa.pt/wp-content/uploads/2020/02/GuideGoodPre_20200130.pptx" TargetMode="External"/><Relationship Id="rId2" Type="http://schemas.openxmlformats.org/officeDocument/2006/relationships/hyperlink" Target="https://grow.tecnico.ulisboa.pt/wp-content/uploads/2017/05/HowtoPrepareanExcelentPresentation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Uber de Mercadorias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AB4B30-1B43-4F6D-9C15-BCF4AB1B7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429" y="3937000"/>
            <a:ext cx="7247003" cy="173445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Aluno: Betânia Queta</a:t>
            </a:r>
          </a:p>
          <a:p>
            <a:r>
              <a:rPr lang="pt-PT" dirty="0"/>
              <a:t>Aluno: Felipe Silva</a:t>
            </a:r>
          </a:p>
          <a:p>
            <a:r>
              <a:rPr lang="pt-PT" dirty="0"/>
              <a:t>Orientador: Rui Santos</a:t>
            </a:r>
          </a:p>
          <a:p>
            <a:r>
              <a:rPr lang="pt-PT" dirty="0"/>
              <a:t>Coorientador: Pedro Perdigão</a:t>
            </a:r>
          </a:p>
        </p:txBody>
      </p:sp>
    </p:spTree>
    <p:extLst>
      <p:ext uri="{BB962C8B-B14F-4D97-AF65-F5344CB8AC3E}">
        <p14:creationId xmlns:p14="http://schemas.microsoft.com/office/powerpoint/2010/main" val="148220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ta: Circular 33">
            <a:extLst>
              <a:ext uri="{FF2B5EF4-FFF2-40B4-BE49-F238E27FC236}">
                <a16:creationId xmlns:a16="http://schemas.microsoft.com/office/drawing/2014/main" id="{E4705711-7991-13E3-7441-2707ACA8A9FE}"/>
              </a:ext>
            </a:extLst>
          </p:cNvPr>
          <p:cNvSpPr/>
          <p:nvPr/>
        </p:nvSpPr>
        <p:spPr>
          <a:xfrm rot="1713002">
            <a:off x="2683784" y="1207802"/>
            <a:ext cx="4342596" cy="4232242"/>
          </a:xfrm>
          <a:prstGeom prst="circularArrow">
            <a:avLst>
              <a:gd name="adj1" fmla="val 5293"/>
              <a:gd name="adj2" fmla="val 798464"/>
              <a:gd name="adj3" fmla="val 14390580"/>
              <a:gd name="adj4" fmla="val 16828168"/>
              <a:gd name="adj5" fmla="val 57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graphicFrame>
        <p:nvGraphicFramePr>
          <p:cNvPr id="9" name="Marcador de Posição de Conteúdo 1">
            <a:extLst>
              <a:ext uri="{FF2B5EF4-FFF2-40B4-BE49-F238E27FC236}">
                <a16:creationId xmlns:a16="http://schemas.microsoft.com/office/drawing/2014/main" id="{9EF251C4-3D03-E412-A824-6B24297E1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973861"/>
              </p:ext>
            </p:extLst>
          </p:nvPr>
        </p:nvGraphicFramePr>
        <p:xfrm>
          <a:off x="613683" y="974690"/>
          <a:ext cx="8606517" cy="4521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Motorista</a:t>
            </a:r>
            <a:endParaRPr lang="en-GB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70D4085-56E2-9252-C8D1-EF30F6248E38}"/>
              </a:ext>
            </a:extLst>
          </p:cNvPr>
          <p:cNvGrpSpPr/>
          <p:nvPr/>
        </p:nvGrpSpPr>
        <p:grpSpPr>
          <a:xfrm>
            <a:off x="3063797" y="2282076"/>
            <a:ext cx="1667944" cy="867216"/>
            <a:chOff x="2197286" y="3654018"/>
            <a:chExt cx="1667944" cy="867216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9732DC2-F9A7-7AD0-DF5F-00C9C683CFD2}"/>
                </a:ext>
              </a:extLst>
            </p:cNvPr>
            <p:cNvSpPr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7ED68B3-C3C8-CED0-625D-010BA0AA4C0E}"/>
                </a:ext>
              </a:extLst>
            </p:cNvPr>
            <p:cNvSpPr txBox="1"/>
            <p:nvPr/>
          </p:nvSpPr>
          <p:spPr>
            <a:xfrm>
              <a:off x="2197286" y="3654018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Recebe o pagamento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3FCC09A-6190-A4D5-9E68-9AD636B1A0A9}"/>
              </a:ext>
            </a:extLst>
          </p:cNvPr>
          <p:cNvGrpSpPr/>
          <p:nvPr/>
        </p:nvGrpSpPr>
        <p:grpSpPr>
          <a:xfrm>
            <a:off x="5138495" y="5449702"/>
            <a:ext cx="1508203" cy="867216"/>
            <a:chOff x="2357027" y="3654018"/>
            <a:chExt cx="1508203" cy="86721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9DA837D-1EDC-9B05-B881-F76331A73B48}"/>
                </a:ext>
              </a:extLst>
            </p:cNvPr>
            <p:cNvSpPr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785E8FC-83F1-AA3F-C95C-D78576D3AE57}"/>
                </a:ext>
              </a:extLst>
            </p:cNvPr>
            <p:cNvSpPr txBox="1"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cap="none" dirty="0">
                  <a:latin typeface="+mn-lt"/>
                  <a:cs typeface="Times New Roman" panose="02020603050405020304" pitchFamily="18" charset="0"/>
                </a:rPr>
                <a:t>Aceita o transporte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689E424-477D-3A9A-6F10-F28B519F3CDC}"/>
              </a:ext>
            </a:extLst>
          </p:cNvPr>
          <p:cNvSpPr/>
          <p:nvPr/>
        </p:nvSpPr>
        <p:spPr>
          <a:xfrm>
            <a:off x="3223538" y="1362075"/>
            <a:ext cx="920003" cy="920003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8" name="Retângulo 7" descr="Dinheiro com preenchimento sólido">
            <a:extLst>
              <a:ext uri="{FF2B5EF4-FFF2-40B4-BE49-F238E27FC236}">
                <a16:creationId xmlns:a16="http://schemas.microsoft.com/office/drawing/2014/main" id="{A23EB2F9-1ED8-740E-0808-591BF8C3593F}"/>
              </a:ext>
            </a:extLst>
          </p:cNvPr>
          <p:cNvSpPr/>
          <p:nvPr/>
        </p:nvSpPr>
        <p:spPr>
          <a:xfrm>
            <a:off x="3419603" y="1558140"/>
            <a:ext cx="527871" cy="52787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B4D99C8-F39A-5D52-61DA-5AD6A6984EE2}"/>
              </a:ext>
            </a:extLst>
          </p:cNvPr>
          <p:cNvGrpSpPr/>
          <p:nvPr/>
        </p:nvGrpSpPr>
        <p:grpSpPr>
          <a:xfrm>
            <a:off x="3375938" y="5602102"/>
            <a:ext cx="1508203" cy="867216"/>
            <a:chOff x="2357027" y="3654018"/>
            <a:chExt cx="1508203" cy="867216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E77B857-455E-29EC-34FA-058FFC07E9B5}"/>
                </a:ext>
              </a:extLst>
            </p:cNvPr>
            <p:cNvSpPr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241DF0A-4C8B-8E30-D88E-2162CD01A1A7}"/>
                </a:ext>
              </a:extLst>
            </p:cNvPr>
            <p:cNvSpPr txBox="1"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Efetua a entrega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62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ta: Circular 18">
            <a:extLst>
              <a:ext uri="{FF2B5EF4-FFF2-40B4-BE49-F238E27FC236}">
                <a16:creationId xmlns:a16="http://schemas.microsoft.com/office/drawing/2014/main" id="{A4ACA0A7-7A88-ED5C-2F7E-FD5E601D5ADF}"/>
              </a:ext>
            </a:extLst>
          </p:cNvPr>
          <p:cNvSpPr/>
          <p:nvPr/>
        </p:nvSpPr>
        <p:spPr>
          <a:xfrm rot="1713002">
            <a:off x="2683784" y="1207802"/>
            <a:ext cx="4342596" cy="4232242"/>
          </a:xfrm>
          <a:prstGeom prst="circularArrow">
            <a:avLst>
              <a:gd name="adj1" fmla="val 5293"/>
              <a:gd name="adj2" fmla="val 798464"/>
              <a:gd name="adj3" fmla="val 14390580"/>
              <a:gd name="adj4" fmla="val 16828168"/>
              <a:gd name="adj5" fmla="val 57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Servidor</a:t>
            </a:r>
            <a:endParaRPr lang="en-GB" dirty="0"/>
          </a:p>
        </p:txBody>
      </p:sp>
      <p:graphicFrame>
        <p:nvGraphicFramePr>
          <p:cNvPr id="7" name="Marcador de Posição de Conteúdo 1">
            <a:extLst>
              <a:ext uri="{FF2B5EF4-FFF2-40B4-BE49-F238E27FC236}">
                <a16:creationId xmlns:a16="http://schemas.microsoft.com/office/drawing/2014/main" id="{92C5EAA0-753B-6315-F1F3-CDFB0A69F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405007"/>
              </p:ext>
            </p:extLst>
          </p:nvPr>
        </p:nvGraphicFramePr>
        <p:xfrm>
          <a:off x="613683" y="974690"/>
          <a:ext cx="8606517" cy="4521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C1718FAE-DE26-F74A-56CB-E62877D9AED3}"/>
              </a:ext>
            </a:extLst>
          </p:cNvPr>
          <p:cNvGrpSpPr/>
          <p:nvPr/>
        </p:nvGrpSpPr>
        <p:grpSpPr>
          <a:xfrm>
            <a:off x="3063797" y="2282076"/>
            <a:ext cx="1667944" cy="867216"/>
            <a:chOff x="2197286" y="3654018"/>
            <a:chExt cx="1667944" cy="86721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D8A3309-B13F-A075-1F21-A5EEE4FE22AF}"/>
                </a:ext>
              </a:extLst>
            </p:cNvPr>
            <p:cNvSpPr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47C1333-E3D1-6C08-33EA-D750A708C4BD}"/>
                </a:ext>
              </a:extLst>
            </p:cNvPr>
            <p:cNvSpPr txBox="1"/>
            <p:nvPr/>
          </p:nvSpPr>
          <p:spPr>
            <a:xfrm>
              <a:off x="2197286" y="3654018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Coleta de avaliações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B3CD2D6-9910-6498-A1E5-C457CB05D62D}"/>
              </a:ext>
            </a:extLst>
          </p:cNvPr>
          <p:cNvGrpSpPr/>
          <p:nvPr/>
        </p:nvGrpSpPr>
        <p:grpSpPr>
          <a:xfrm>
            <a:off x="5138495" y="5449702"/>
            <a:ext cx="1508203" cy="867216"/>
            <a:chOff x="2357027" y="3654018"/>
            <a:chExt cx="1508203" cy="867216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D7B4868-3A56-48CF-2EB1-F2BFC50848E8}"/>
                </a:ext>
              </a:extLst>
            </p:cNvPr>
            <p:cNvSpPr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51CDCDE-E4BE-87A1-F7C4-76C16091ADD5}"/>
                </a:ext>
              </a:extLst>
            </p:cNvPr>
            <p:cNvSpPr txBox="1"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Notificação</a:t>
              </a:r>
              <a:r>
                <a:rPr lang="pt-PT" sz="2000" kern="1200" cap="none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para ambos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3C3A02A6-2D49-B94E-4DCA-EF89D1B5B69E}"/>
              </a:ext>
            </a:extLst>
          </p:cNvPr>
          <p:cNvSpPr/>
          <p:nvPr/>
        </p:nvSpPr>
        <p:spPr>
          <a:xfrm>
            <a:off x="3223538" y="1362072"/>
            <a:ext cx="920003" cy="920003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14886BE-58CA-8289-64D3-5E5A852DC8AD}"/>
              </a:ext>
            </a:extLst>
          </p:cNvPr>
          <p:cNvGrpSpPr/>
          <p:nvPr/>
        </p:nvGrpSpPr>
        <p:grpSpPr>
          <a:xfrm>
            <a:off x="2974911" y="5449702"/>
            <a:ext cx="2003155" cy="913438"/>
            <a:chOff x="2312030" y="3607796"/>
            <a:chExt cx="1553200" cy="913438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AAA4F8A-CB9D-B176-6702-A8643BF0E744}"/>
                </a:ext>
              </a:extLst>
            </p:cNvPr>
            <p:cNvSpPr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4D0A7CA-4B20-9CA4-EE61-475E1A10DBFC}"/>
                </a:ext>
              </a:extLst>
            </p:cNvPr>
            <p:cNvSpPr txBox="1"/>
            <p:nvPr/>
          </p:nvSpPr>
          <p:spPr>
            <a:xfrm>
              <a:off x="2312030" y="3607796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Monitoramento da entrega</a:t>
              </a:r>
            </a:p>
          </p:txBody>
        </p:sp>
      </p:grpSp>
      <p:pic>
        <p:nvPicPr>
          <p:cNvPr id="21" name="Gráfico 20" descr="Prancheta com preenchimento sólido">
            <a:extLst>
              <a:ext uri="{FF2B5EF4-FFF2-40B4-BE49-F238E27FC236}">
                <a16:creationId xmlns:a16="http://schemas.microsoft.com/office/drawing/2014/main" id="{E56848DC-DF0D-407F-A6C1-DEDA25467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9316" y="1527911"/>
            <a:ext cx="588323" cy="5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Identificação do Problema</a:t>
            </a:r>
          </a:p>
          <a:p>
            <a:r>
              <a:rPr lang="pt-PT" dirty="0"/>
              <a:t>Solução Proposta</a:t>
            </a:r>
          </a:p>
          <a:p>
            <a:r>
              <a:rPr lang="pt-PT" dirty="0"/>
              <a:t>Cliente </a:t>
            </a:r>
          </a:p>
          <a:p>
            <a:r>
              <a:rPr lang="pt-PT" dirty="0"/>
              <a:t>Motorista</a:t>
            </a:r>
          </a:p>
          <a:p>
            <a:r>
              <a:rPr lang="pt-PT" dirty="0"/>
              <a:t>Servidor</a:t>
            </a:r>
          </a:p>
          <a:p>
            <a:r>
              <a:rPr lang="pt-PT" dirty="0"/>
              <a:t>Conclusões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814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/>
              <a:t>Motivação nossa maior motivação é poder contribuir ativamente para o desenvolvimento tecnológico, </a:t>
            </a:r>
            <a:r>
              <a:rPr lang="pt-PT" dirty="0" err="1"/>
              <a:t>melhorendo</a:t>
            </a:r>
            <a:r>
              <a:rPr lang="pt-PT" dirty="0"/>
              <a:t> a vida de clientes que precisam de transportar sua carga de forma a </a:t>
            </a:r>
            <a:r>
              <a:rPr lang="pt-PT" dirty="0" err="1"/>
              <a:t>conguir</a:t>
            </a:r>
            <a:r>
              <a:rPr lang="pt-PT" dirty="0"/>
              <a:t> alcançar uma melhora de vida para aqueles que </a:t>
            </a:r>
            <a:r>
              <a:rPr lang="pt-PT" dirty="0" err="1"/>
              <a:t>vao</a:t>
            </a:r>
            <a:r>
              <a:rPr lang="pt-PT" dirty="0"/>
              <a:t> </a:t>
            </a:r>
            <a:r>
              <a:rPr lang="pt-PT" dirty="0" err="1"/>
              <a:t>trabaljar</a:t>
            </a:r>
            <a:r>
              <a:rPr lang="pt-PT" dirty="0"/>
              <a:t> com a </a:t>
            </a:r>
            <a:r>
              <a:rPr lang="pt-PT" dirty="0" err="1"/>
              <a:t>aplicaça</a:t>
            </a:r>
            <a:r>
              <a:rPr lang="pt-PT" dirty="0"/>
              <a:t> como os motoristas</a:t>
            </a:r>
          </a:p>
          <a:p>
            <a:r>
              <a:rPr lang="pt-PT" dirty="0"/>
              <a:t>Identificação do Problema trata.se de um A.M. onde deve ser possível para p cliente efetuar requisições de encomendas e o servidor fara o calculo dinâmico de quanto o transporte ira custar alocando o motorista mais perto do local de origem</a:t>
            </a:r>
          </a:p>
          <a:p>
            <a:r>
              <a:rPr lang="pt-PT" dirty="0"/>
              <a:t>Solução Proposta  este é um trabalho extenso, decidimos então dividi-lo por partes, sendo elas o cliente, motorista e servidor, escolhemos ter essa estrutura para ter um foco maior e podendo desenvolve-las com </a:t>
            </a:r>
            <a:r>
              <a:rPr lang="pt-PT" dirty="0" err="1"/>
              <a:t>maxima</a:t>
            </a:r>
            <a:r>
              <a:rPr lang="pt-PT" dirty="0"/>
              <a:t> </a:t>
            </a:r>
            <a:r>
              <a:rPr lang="pt-PT" dirty="0" err="1"/>
              <a:t>perfeiçaoAo</a:t>
            </a:r>
            <a:r>
              <a:rPr lang="pt-PT" dirty="0"/>
              <a:t> analisar o problema achamos melhor dividir encomenda em 4 categorias sendo elas pequenas media grande e veículos, </a:t>
            </a:r>
          </a:p>
          <a:p>
            <a:r>
              <a:rPr lang="pt-PT" dirty="0"/>
              <a:t>Cliente , este é o responsável por solicitar transportes de encomendas, estes poderão escolher a categoria desejada, escolher se o transporte  </a:t>
            </a:r>
            <a:r>
              <a:rPr lang="pt-PT" dirty="0" err="1"/>
              <a:t>sera</a:t>
            </a:r>
            <a:r>
              <a:rPr lang="pt-PT" dirty="0"/>
              <a:t> imediato ou agendado, e ainda podem escolher o método de pagamento</a:t>
            </a:r>
          </a:p>
          <a:p>
            <a:r>
              <a:rPr lang="pt-PT" dirty="0"/>
              <a:t>Motorista é responsável por aceitar transportes quando o cliente o solicita, é depositado então, apos a entrega, o valor na conta do motorista, retornando então a este ciclo, </a:t>
            </a:r>
          </a:p>
          <a:p>
            <a:r>
              <a:rPr lang="pt-PT" dirty="0"/>
              <a:t>Servidor este </a:t>
            </a:r>
            <a:r>
              <a:rPr lang="pt-PT" dirty="0" err="1"/>
              <a:t>sera</a:t>
            </a:r>
            <a:r>
              <a:rPr lang="pt-PT" dirty="0"/>
              <a:t> o responsável por associar as encomendas ao motorista mais próximo, também deve suportar questões de login, pagamento e ETC</a:t>
            </a:r>
          </a:p>
          <a:p>
            <a:r>
              <a:rPr lang="pt-PT" dirty="0"/>
              <a:t>Conclusões</a:t>
            </a:r>
          </a:p>
          <a:p>
            <a:endParaRPr lang="pt-PT" dirty="0"/>
          </a:p>
          <a:p>
            <a:r>
              <a:rPr lang="pt-PT" dirty="0"/>
              <a:t>Como conclusão </a:t>
            </a:r>
            <a:r>
              <a:rPr lang="pt-PT" dirty="0" err="1"/>
              <a:t>conseriamos</a:t>
            </a:r>
            <a:r>
              <a:rPr lang="pt-PT" dirty="0"/>
              <a:t> de apresentar uma pequena demonstração daquilo que será feito:</a:t>
            </a:r>
          </a:p>
          <a:p>
            <a:r>
              <a:rPr lang="pt-PT" dirty="0" err="1"/>
              <a:t>Joao</a:t>
            </a:r>
            <a:r>
              <a:rPr lang="pt-PT" dirty="0"/>
              <a:t> nosso motorista fica online para aceitar transportes, pedro nosso cliente faz uma encomenda, como o local de levantamento perto de </a:t>
            </a:r>
            <a:r>
              <a:rPr lang="pt-PT" dirty="0" err="1"/>
              <a:t>Joao</a:t>
            </a:r>
            <a:r>
              <a:rPr lang="pt-PT" dirty="0"/>
              <a:t>, logo </a:t>
            </a:r>
            <a:r>
              <a:rPr lang="pt-PT" dirty="0" err="1"/>
              <a:t>joao</a:t>
            </a:r>
            <a:r>
              <a:rPr lang="pt-PT" dirty="0"/>
              <a:t> é notificado que há um transporte perto de si, </a:t>
            </a:r>
            <a:r>
              <a:rPr lang="pt-PT" dirty="0" err="1"/>
              <a:t>joao</a:t>
            </a:r>
            <a:r>
              <a:rPr lang="pt-PT" dirty="0"/>
              <a:t> pode aceitar ou recusar a encomenda, </a:t>
            </a:r>
            <a:r>
              <a:rPr lang="pt-PT" dirty="0" err="1"/>
              <a:t>joao</a:t>
            </a:r>
            <a:r>
              <a:rPr lang="pt-PT" dirty="0"/>
              <a:t> aceita, logo é diretamente direcionado ate o ponto de levantamento, </a:t>
            </a:r>
            <a:r>
              <a:rPr lang="pt-PT" dirty="0" err="1"/>
              <a:t>joao</a:t>
            </a:r>
            <a:r>
              <a:rPr lang="pt-PT" dirty="0"/>
              <a:t> então pega a encomenda e segue ate o destino , </a:t>
            </a:r>
            <a:r>
              <a:rPr lang="pt-PT" dirty="0" err="1"/>
              <a:t>joao</a:t>
            </a:r>
            <a:r>
              <a:rPr lang="pt-PT" dirty="0"/>
              <a:t> entrega a encomenda a quem tiver o código de entrega e o valor é depositado na conta do motorista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691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Princípios Básicos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apresentação de um trabalho destina-se a mostrar os seus </a:t>
            </a:r>
            <a:r>
              <a:rPr lang="pt-PT" dirty="0" err="1"/>
              <a:t>aspectos</a:t>
            </a:r>
            <a:r>
              <a:rPr lang="pt-PT" dirty="0"/>
              <a:t> principais e não todo este.</a:t>
            </a:r>
          </a:p>
          <a:p>
            <a:r>
              <a:rPr lang="pt-PT" dirty="0"/>
              <a:t>Escolha os resultados mais importantes.</a:t>
            </a:r>
          </a:p>
          <a:p>
            <a:r>
              <a:rPr lang="pt-PT" dirty="0"/>
              <a:t>A apresentação deve seguir a estrutura do relatório.</a:t>
            </a:r>
          </a:p>
        </p:txBody>
      </p:sp>
    </p:spTree>
    <p:extLst>
      <p:ext uri="{BB962C8B-B14F-4D97-AF65-F5344CB8AC3E}">
        <p14:creationId xmlns:p14="http://schemas.microsoft.com/office/powerpoint/2010/main" val="187073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83F8-02C4-4DF7-BB7F-B0FB38A3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E6D2-548C-479C-8013-2E02FFF3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estrutura deve ser a seguinte:</a:t>
            </a:r>
          </a:p>
          <a:p>
            <a:pPr lvl="1"/>
            <a:r>
              <a:rPr lang="pt-PT" dirty="0"/>
              <a:t>Capa</a:t>
            </a:r>
          </a:p>
          <a:p>
            <a:pPr lvl="1"/>
            <a:r>
              <a:rPr lang="pt-PT" dirty="0"/>
              <a:t>Sumário</a:t>
            </a:r>
          </a:p>
          <a:p>
            <a:pPr lvl="1"/>
            <a:r>
              <a:rPr lang="pt-PT" dirty="0"/>
              <a:t>Introdução/Motivação/Objetivos</a:t>
            </a:r>
          </a:p>
          <a:p>
            <a:pPr lvl="1"/>
            <a:r>
              <a:rPr lang="pt-PT" dirty="0"/>
              <a:t>Desenvolvimento </a:t>
            </a:r>
          </a:p>
          <a:p>
            <a:pPr lvl="1"/>
            <a:r>
              <a:rPr lang="pt-PT" dirty="0"/>
              <a:t>…</a:t>
            </a:r>
          </a:p>
          <a:p>
            <a:pPr lvl="1"/>
            <a:r>
              <a:rPr lang="pt-PT" dirty="0"/>
              <a:t>…</a:t>
            </a:r>
          </a:p>
          <a:p>
            <a:pPr lvl="1"/>
            <a:r>
              <a:rPr lang="pt-PT" dirty="0"/>
              <a:t>…</a:t>
            </a:r>
          </a:p>
          <a:p>
            <a:pPr lvl="1"/>
            <a:r>
              <a:rPr lang="pt-PT" dirty="0"/>
              <a:t>Conclusões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74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6F5-6D55-4097-90F9-63BF94C9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D60B-41E1-4533-B56A-3FC8850D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capa deve conter o título do trabalho, nomes dos autores.</a:t>
            </a:r>
          </a:p>
          <a:p>
            <a:r>
              <a:rPr lang="pt-PT" dirty="0"/>
              <a:t>O sumário deve conter os principais tópicos da apresentação. Não deve ser uma lista exaustiva.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70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Formatação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Respeite a formatação deste modelo (</a:t>
            </a:r>
            <a:r>
              <a:rPr lang="pt-PT" i="1" dirty="0" err="1"/>
              <a:t>template</a:t>
            </a:r>
            <a:r>
              <a:rPr lang="pt-PT" dirty="0"/>
              <a:t>), sem a alterar, para garantir coerência entre todos os slides.</a:t>
            </a:r>
          </a:p>
          <a:p>
            <a:r>
              <a:rPr lang="pt-PT" dirty="0"/>
              <a:t>Altere, no </a:t>
            </a:r>
            <a:r>
              <a:rPr lang="pt-PT" i="1" dirty="0"/>
              <a:t>Slide Master </a:t>
            </a:r>
            <a:r>
              <a:rPr lang="pt-PT" dirty="0"/>
              <a:t>(na barra </a:t>
            </a:r>
            <a:r>
              <a:rPr lang="pt-BR" i="1" dirty="0"/>
              <a:t>Ver</a:t>
            </a:r>
            <a:r>
              <a:rPr lang="pt-BR" dirty="0"/>
              <a:t>, clique em </a:t>
            </a:r>
            <a:r>
              <a:rPr lang="pt-BR" i="1" dirty="0"/>
              <a:t>Modelo Global de Diapositivo</a:t>
            </a:r>
            <a:r>
              <a:rPr lang="pt-PT" dirty="0"/>
              <a:t>), o texto da barra vertical esquerda.</a:t>
            </a:r>
          </a:p>
          <a:p>
            <a:r>
              <a:rPr lang="pt-PT" dirty="0"/>
              <a:t>Use os 4 </a:t>
            </a:r>
            <a:r>
              <a:rPr lang="pt-PT" i="1" dirty="0"/>
              <a:t>layouts</a:t>
            </a:r>
            <a:r>
              <a:rPr lang="pt-PT" dirty="0"/>
              <a:t> para criar slides (em </a:t>
            </a:r>
            <a:r>
              <a:rPr lang="pt-PT" i="1" dirty="0"/>
              <a:t>Inserir\Novo Slide</a:t>
            </a:r>
            <a:r>
              <a:rPr lang="pt-PT" dirty="0"/>
              <a:t>).</a:t>
            </a:r>
          </a:p>
          <a:p>
            <a:r>
              <a:rPr lang="pt-PT" dirty="0"/>
              <a:t>Respeite a fonte, cor e tamanho dos títulos e texto.</a:t>
            </a:r>
          </a:p>
          <a:p>
            <a:r>
              <a:rPr lang="pt-PT" dirty="0"/>
              <a:t>Quando inserir texto de outro documento, use a opção </a:t>
            </a:r>
            <a:r>
              <a:rPr lang="pt-PT" i="1" dirty="0"/>
              <a:t>Colar apenas texto</a:t>
            </a:r>
            <a:r>
              <a:rPr lang="pt-PT" dirty="0"/>
              <a:t>, para garantir que não altera a fonte ou tamanho deste </a:t>
            </a:r>
            <a:r>
              <a:rPr lang="pt-PT" dirty="0" err="1"/>
              <a:t>template</a:t>
            </a:r>
            <a:r>
              <a:rPr lang="pt-PT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72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Estilo (1)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Tem 20 segundos para apresentar cada slide. </a:t>
            </a:r>
          </a:p>
          <a:p>
            <a:r>
              <a:rPr lang="pt-PT" dirty="0"/>
              <a:t>Pode ter no máximo 20 slides</a:t>
            </a:r>
            <a:r>
              <a:rPr lang="en-GB" dirty="0"/>
              <a:t>.</a:t>
            </a:r>
            <a:endParaRPr lang="pt-PT" dirty="0"/>
          </a:p>
          <a:p>
            <a:r>
              <a:rPr lang="pt-PT" dirty="0"/>
              <a:t>Cada página deve ter um título específico do conteúdo.</a:t>
            </a:r>
          </a:p>
          <a:p>
            <a:r>
              <a:rPr lang="pt-PT" dirty="0"/>
              <a:t>Não repita títulos das páginas. Se necessário, inclua uma numeração a seguir ao título para diferenciar.</a:t>
            </a:r>
            <a:endParaRPr lang="en-GB" dirty="0"/>
          </a:p>
          <a:p>
            <a:r>
              <a:rPr lang="pt-PT" dirty="0"/>
              <a:t>Cada página deve conter poucas frases e uma figura.</a:t>
            </a:r>
          </a:p>
          <a:p>
            <a:r>
              <a:rPr lang="pt-PT" dirty="0"/>
              <a:t>Uma frase/item não deve ter mais de 2 linhas.</a:t>
            </a:r>
          </a:p>
          <a:p>
            <a:r>
              <a:rPr lang="pt-PT" dirty="0"/>
              <a:t>O estilo da apresentação deve ser coerente e uniforme.</a:t>
            </a:r>
          </a:p>
        </p:txBody>
      </p:sp>
    </p:spTree>
    <p:extLst>
      <p:ext uri="{BB962C8B-B14F-4D97-AF65-F5344CB8AC3E}">
        <p14:creationId xmlns:p14="http://schemas.microsoft.com/office/powerpoint/2010/main" val="187434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Estilo (2)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Escreva frases completas com ideias bem definidas.</a:t>
            </a:r>
          </a:p>
          <a:p>
            <a:r>
              <a:rPr lang="pt-PT" dirty="0"/>
              <a:t>Evite siglas com significado pouco conhecido.</a:t>
            </a:r>
          </a:p>
          <a:p>
            <a:r>
              <a:rPr lang="pt-PT" dirty="0"/>
              <a:t>O texto de tabelas e figuras deve ter um tamanho similar ao das outras páginas.</a:t>
            </a:r>
          </a:p>
          <a:p>
            <a:r>
              <a:rPr lang="pt-PT" dirty="0"/>
              <a:t>Inclua referência à fonte, quando usa figuras de outros autores.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72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Identificação do Problema</a:t>
            </a:r>
          </a:p>
          <a:p>
            <a:r>
              <a:rPr lang="pt-PT" dirty="0"/>
              <a:t>Solução Proposta</a:t>
            </a:r>
          </a:p>
          <a:p>
            <a:r>
              <a:rPr lang="pt-PT" dirty="0"/>
              <a:t>Cliente </a:t>
            </a:r>
          </a:p>
          <a:p>
            <a:r>
              <a:rPr lang="pt-PT" dirty="0"/>
              <a:t>Motorista</a:t>
            </a:r>
          </a:p>
          <a:p>
            <a:r>
              <a:rPr lang="pt-PT" dirty="0"/>
              <a:t>Servidor</a:t>
            </a:r>
          </a:p>
          <a:p>
            <a:r>
              <a:rPr lang="pt-PT" dirty="0"/>
              <a:t>Conclusões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247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F4B-73EE-4FD4-AD66-24EED0A8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bom exemplo de figura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36B1-B8FE-461A-A32F-B2D79B23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07" y="5536504"/>
            <a:ext cx="8127423" cy="885317"/>
          </a:xfrm>
        </p:spPr>
        <p:txBody>
          <a:bodyPr/>
          <a:lstStyle/>
          <a:p>
            <a:r>
              <a:rPr lang="pt-PT" dirty="0"/>
              <a:t>Deve haver uma frase conclusiva para cada figura.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44D31-28C0-4DC7-AD1B-F93560D2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42" y="1223114"/>
            <a:ext cx="655411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0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F4B-73EE-4FD4-AD66-24EED0A8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mau exemplo de figura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36B1-B8FE-461A-A32F-B2D79B23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07" y="1089764"/>
            <a:ext cx="8127423" cy="5332057"/>
          </a:xfrm>
        </p:spPr>
        <p:txBody>
          <a:bodyPr/>
          <a:lstStyle/>
          <a:p>
            <a:r>
              <a:rPr lang="pt-BR" dirty="0"/>
              <a:t>A comparação entre o modelo teórico e os resultados experimentais não é má, observando-se um erro relativamente baixo, exceto em casos pontuais.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6CFCB-2821-4F6E-A219-55D162EE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03" y="2936408"/>
            <a:ext cx="336279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F4B-73EE-4FD4-AD66-24EED0A8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Bom Exemplo de Tabela</a:t>
            </a:r>
            <a:endParaRPr lang="en-GB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3D37EF9-0B77-4958-9B91-1487B55E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22225"/>
              </p:ext>
            </p:extLst>
          </p:nvPr>
        </p:nvGraphicFramePr>
        <p:xfrm>
          <a:off x="1636143" y="164592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958767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3943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7920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Sistema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Lançamento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País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26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NAMTS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1978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32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NMT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1981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N, S, SF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3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1983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4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1991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33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PDC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46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cdmaOne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1996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3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UMTS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2002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EU, J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85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LTE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57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4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</a:t>
            </a:r>
            <a:endParaRPr lang="en-GB" dirty="0"/>
          </a:p>
        </p:txBody>
      </p:sp>
      <p:graphicFrame>
        <p:nvGraphicFramePr>
          <p:cNvPr id="9" name="Marcador de Posição de Conteúdo 1">
            <a:extLst>
              <a:ext uri="{FF2B5EF4-FFF2-40B4-BE49-F238E27FC236}">
                <a16:creationId xmlns:a16="http://schemas.microsoft.com/office/drawing/2014/main" id="{9EF251C4-3D03-E412-A824-6B24297E1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633221"/>
              </p:ext>
            </p:extLst>
          </p:nvPr>
        </p:nvGraphicFramePr>
        <p:xfrm>
          <a:off x="613683" y="1343025"/>
          <a:ext cx="8606517" cy="3719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áfico 10" descr="Seta para Baixo com preenchimento sólido">
            <a:extLst>
              <a:ext uri="{FF2B5EF4-FFF2-40B4-BE49-F238E27FC236}">
                <a16:creationId xmlns:a16="http://schemas.microsoft.com/office/drawing/2014/main" id="{04A73C94-CB16-3539-30DE-A58BF58C7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800225" y="2402660"/>
            <a:ext cx="914400" cy="685800"/>
          </a:xfrm>
          <a:prstGeom prst="rect">
            <a:avLst/>
          </a:prstGeom>
        </p:spPr>
      </p:pic>
      <p:pic>
        <p:nvPicPr>
          <p:cNvPr id="13" name="Gráfico 12" descr="Seta para Baixo com preenchimento sólido">
            <a:extLst>
              <a:ext uri="{FF2B5EF4-FFF2-40B4-BE49-F238E27FC236}">
                <a16:creationId xmlns:a16="http://schemas.microsoft.com/office/drawing/2014/main" id="{F458FD2D-476A-B8A6-732E-928C4FB87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581400" y="2402659"/>
            <a:ext cx="914400" cy="685800"/>
          </a:xfrm>
          <a:prstGeom prst="rect">
            <a:avLst/>
          </a:prstGeom>
        </p:spPr>
      </p:pic>
      <p:pic>
        <p:nvPicPr>
          <p:cNvPr id="15" name="Gráfico 14" descr="Seta para Baixo com preenchimento sólido">
            <a:extLst>
              <a:ext uri="{FF2B5EF4-FFF2-40B4-BE49-F238E27FC236}">
                <a16:creationId xmlns:a16="http://schemas.microsoft.com/office/drawing/2014/main" id="{145F2871-57BF-6A12-C922-59A1B014B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5362575" y="2402658"/>
            <a:ext cx="914400" cy="685800"/>
          </a:xfrm>
          <a:prstGeom prst="rect">
            <a:avLst/>
          </a:prstGeom>
        </p:spPr>
      </p:pic>
      <p:pic>
        <p:nvPicPr>
          <p:cNvPr id="16" name="Gráfico 15" descr="Seta para Baixo com preenchimento sólido">
            <a:extLst>
              <a:ext uri="{FF2B5EF4-FFF2-40B4-BE49-F238E27FC236}">
                <a16:creationId xmlns:a16="http://schemas.microsoft.com/office/drawing/2014/main" id="{B5F1BA1F-8282-AD1A-8F58-00E0F4245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143750" y="2402657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7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9F4B-73EE-4FD4-AD66-24EED0A8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Mau Exemplo de Tabela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D7C848-328E-49B7-A6DF-943732FF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00675-1247-4DD9-89AC-AC516219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" y="1047750"/>
            <a:ext cx="7988223" cy="53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4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56E7-F36C-4E88-8BD8-6735C2CD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Links Úteis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FE2D-90CE-4BDE-98E1-B4B9C01E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saber mais sobre como fazer uma excelente apresentação, explore o seguinte </a:t>
            </a:r>
            <a:r>
              <a:rPr lang="pt-BR" dirty="0">
                <a:hlinkClick r:id="rId2"/>
              </a:rPr>
              <a:t>link</a:t>
            </a:r>
            <a:r>
              <a:rPr lang="pt-BR" dirty="0"/>
              <a:t>.</a:t>
            </a:r>
          </a:p>
          <a:p>
            <a:r>
              <a:rPr lang="pt-BR" dirty="0"/>
              <a:t>Esta apresentação foi feita com base nas </a:t>
            </a:r>
            <a:r>
              <a:rPr lang="pt-BR" dirty="0">
                <a:hlinkClick r:id="rId3"/>
              </a:rPr>
              <a:t>recomendações</a:t>
            </a:r>
            <a:r>
              <a:rPr lang="pt-BR" dirty="0"/>
              <a:t> redigidas pelo Prof. </a:t>
            </a:r>
            <a:r>
              <a:rPr lang="pt-BR" dirty="0" err="1"/>
              <a:t>Luis</a:t>
            </a:r>
            <a:r>
              <a:rPr lang="pt-BR" dirty="0"/>
              <a:t> M. Correia, IST, UL.</a:t>
            </a:r>
          </a:p>
        </p:txBody>
      </p:sp>
    </p:spTree>
    <p:extLst>
      <p:ext uri="{BB962C8B-B14F-4D97-AF65-F5344CB8AC3E}">
        <p14:creationId xmlns:p14="http://schemas.microsoft.com/office/powerpoint/2010/main" val="402030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Motorista</a:t>
            </a:r>
            <a:endParaRPr lang="en-GB" dirty="0"/>
          </a:p>
        </p:txBody>
      </p:sp>
      <p:graphicFrame>
        <p:nvGraphicFramePr>
          <p:cNvPr id="6" name="Marcador de Posição de Conteúdo 1">
            <a:extLst>
              <a:ext uri="{FF2B5EF4-FFF2-40B4-BE49-F238E27FC236}">
                <a16:creationId xmlns:a16="http://schemas.microsoft.com/office/drawing/2014/main" id="{65DA2B61-A6E6-2778-B4A6-6312F75E7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07874"/>
              </p:ext>
            </p:extLst>
          </p:nvPr>
        </p:nvGraphicFramePr>
        <p:xfrm>
          <a:off x="613683" y="1343025"/>
          <a:ext cx="8606517" cy="3719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áfico 10" descr="Seta para Baixo com preenchimento sólido">
            <a:extLst>
              <a:ext uri="{FF2B5EF4-FFF2-40B4-BE49-F238E27FC236}">
                <a16:creationId xmlns:a16="http://schemas.microsoft.com/office/drawing/2014/main" id="{ED92D977-DFA4-7FF2-5614-32D14EA26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800225" y="2402660"/>
            <a:ext cx="914400" cy="685800"/>
          </a:xfrm>
          <a:prstGeom prst="rect">
            <a:avLst/>
          </a:prstGeom>
        </p:spPr>
      </p:pic>
      <p:pic>
        <p:nvPicPr>
          <p:cNvPr id="12" name="Gráfico 11" descr="Seta para Baixo com preenchimento sólido">
            <a:extLst>
              <a:ext uri="{FF2B5EF4-FFF2-40B4-BE49-F238E27FC236}">
                <a16:creationId xmlns:a16="http://schemas.microsoft.com/office/drawing/2014/main" id="{80062102-6F2E-12D4-4BB8-65852D387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581400" y="2402659"/>
            <a:ext cx="914400" cy="685800"/>
          </a:xfrm>
          <a:prstGeom prst="rect">
            <a:avLst/>
          </a:prstGeom>
        </p:spPr>
      </p:pic>
      <p:pic>
        <p:nvPicPr>
          <p:cNvPr id="13" name="Gráfico 12" descr="Seta para Baixo com preenchimento sólido">
            <a:extLst>
              <a:ext uri="{FF2B5EF4-FFF2-40B4-BE49-F238E27FC236}">
                <a16:creationId xmlns:a16="http://schemas.microsoft.com/office/drawing/2014/main" id="{878762BE-9ABD-93F4-6C0A-E34AFA485A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362575" y="2402658"/>
            <a:ext cx="914400" cy="685800"/>
          </a:xfrm>
          <a:prstGeom prst="rect">
            <a:avLst/>
          </a:prstGeom>
        </p:spPr>
      </p:pic>
      <p:pic>
        <p:nvPicPr>
          <p:cNvPr id="14" name="Gráfico 13" descr="Seta para Baixo com preenchimento sólido">
            <a:extLst>
              <a:ext uri="{FF2B5EF4-FFF2-40B4-BE49-F238E27FC236}">
                <a16:creationId xmlns:a16="http://schemas.microsoft.com/office/drawing/2014/main" id="{A283CBB9-586D-5A96-8CF7-1B834F22B6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143750" y="2402657"/>
            <a:ext cx="91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Motorista</a:t>
            </a:r>
            <a:endParaRPr lang="en-GB" dirty="0"/>
          </a:p>
        </p:txBody>
      </p:sp>
      <p:graphicFrame>
        <p:nvGraphicFramePr>
          <p:cNvPr id="2" name="Marcador de Posição de Conteúdo 1">
            <a:extLst>
              <a:ext uri="{FF2B5EF4-FFF2-40B4-BE49-F238E27FC236}">
                <a16:creationId xmlns:a16="http://schemas.microsoft.com/office/drawing/2014/main" id="{20B8C85D-6341-9C09-19E2-2F8E0C3C1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74511"/>
              </p:ext>
            </p:extLst>
          </p:nvPr>
        </p:nvGraphicFramePr>
        <p:xfrm>
          <a:off x="927894" y="1054098"/>
          <a:ext cx="8126412" cy="537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19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56E7-F36C-4E88-8BD8-6735C2CD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FE2D-90CE-4BDE-98E1-B4B9C01E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 apresentação descreve alguns princípios básicos para se fazer uma boa apresentação de um trabalho</a:t>
            </a:r>
          </a:p>
          <a:p>
            <a:r>
              <a:rPr lang="pt-BR" dirty="0"/>
              <a:t>A estrutura deve ser semelhante à do trabalho</a:t>
            </a:r>
          </a:p>
          <a:p>
            <a:r>
              <a:rPr lang="pt-BR" dirty="0"/>
              <a:t>As letras devem ser grandes de modo a se poder ler o texto, gráficos, tabelas,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As frases devem ser curtas, completas e com ideias bem definidas</a:t>
            </a:r>
          </a:p>
        </p:txBody>
      </p:sp>
    </p:spTree>
    <p:extLst>
      <p:ext uri="{BB962C8B-B14F-4D97-AF65-F5344CB8AC3E}">
        <p14:creationId xmlns:p14="http://schemas.microsoft.com/office/powerpoint/2010/main" val="392449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38009-876B-4690-A9F4-AF666347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72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Aplicação que permite o transporte de mercadorias para clientes</a:t>
            </a:r>
          </a:p>
          <a:p>
            <a:r>
              <a:rPr lang="pt-PT" dirty="0"/>
              <a:t>Conexão entre clientes e motoristas</a:t>
            </a:r>
          </a:p>
          <a:p>
            <a:r>
              <a:rPr lang="pt-PT" dirty="0"/>
              <a:t>Similar ao Uber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967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</a:t>
            </a:r>
            <a:endParaRPr lang="en-GB" dirty="0"/>
          </a:p>
        </p:txBody>
      </p:sp>
      <p:graphicFrame>
        <p:nvGraphicFramePr>
          <p:cNvPr id="2" name="Marcador de Posição de Conteúdo 1">
            <a:extLst>
              <a:ext uri="{FF2B5EF4-FFF2-40B4-BE49-F238E27FC236}">
                <a16:creationId xmlns:a16="http://schemas.microsoft.com/office/drawing/2014/main" id="{858FFD1F-C1FB-5FBB-8674-A70E4EFB9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807117"/>
              </p:ext>
            </p:extLst>
          </p:nvPr>
        </p:nvGraphicFramePr>
        <p:xfrm>
          <a:off x="915988" y="876298"/>
          <a:ext cx="8126412" cy="537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EE47988-0874-0387-4749-94A9A7DB46C5}"/>
              </a:ext>
            </a:extLst>
          </p:cNvPr>
          <p:cNvSpPr txBox="1"/>
          <p:nvPr/>
        </p:nvSpPr>
        <p:spPr>
          <a:xfrm>
            <a:off x="3308350" y="284848"/>
            <a:ext cx="466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Tipos de mercadoria: pequena, media, grande , </a:t>
            </a:r>
            <a:r>
              <a:rPr lang="pt-PT" dirty="0" err="1"/>
              <a:t>veiculos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074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Crescimento do mercado de entregas</a:t>
            </a:r>
          </a:p>
          <a:p>
            <a:r>
              <a:rPr lang="pt-PT" dirty="0"/>
              <a:t>Interesse pessoal</a:t>
            </a:r>
          </a:p>
          <a:p>
            <a:r>
              <a:rPr lang="pt-PT" dirty="0"/>
              <a:t>Concorrência baixa com relação a transportes imediatos</a:t>
            </a:r>
          </a:p>
          <a:p>
            <a:r>
              <a:rPr lang="pt-PT" dirty="0"/>
              <a:t>Pouco investimento inicial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337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Identificação do Problema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Processos de entrega ineficientes</a:t>
            </a:r>
          </a:p>
          <a:p>
            <a:r>
              <a:rPr lang="pt-PT" dirty="0"/>
              <a:t>Falta de transparência no rastreamento de mercadorias</a:t>
            </a:r>
          </a:p>
          <a:p>
            <a:r>
              <a:rPr lang="pt-PT" dirty="0"/>
              <a:t>Comunicação inadequada entre as partes interessadas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758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(1)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07" y="1047750"/>
            <a:ext cx="8368393" cy="5374071"/>
          </a:xfrm>
        </p:spPr>
        <p:txBody>
          <a:bodyPr>
            <a:normAutofit/>
          </a:bodyPr>
          <a:lstStyle/>
          <a:p>
            <a:r>
              <a:rPr lang="pt-PT" dirty="0"/>
              <a:t>Aplicação móvel intuitiva</a:t>
            </a:r>
          </a:p>
          <a:p>
            <a:r>
              <a:rPr lang="pt-PT" dirty="0" err="1"/>
              <a:t>BackEnd</a:t>
            </a:r>
            <a:r>
              <a:rPr lang="pt-PT" dirty="0"/>
              <a:t>: Spring </a:t>
            </a:r>
            <a:r>
              <a:rPr lang="pt-PT" dirty="0" err="1"/>
              <a:t>Boot</a:t>
            </a:r>
            <a:endParaRPr lang="pt-PT" dirty="0"/>
          </a:p>
          <a:p>
            <a:r>
              <a:rPr lang="pt-PT" dirty="0" err="1"/>
              <a:t>FrontEnd</a:t>
            </a:r>
            <a:r>
              <a:rPr lang="pt-PT" dirty="0"/>
              <a:t>: Flutter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DB60B-3A9A-EE78-083F-76EB8298659C}"/>
              </a:ext>
            </a:extLst>
          </p:cNvPr>
          <p:cNvSpPr/>
          <p:nvPr/>
        </p:nvSpPr>
        <p:spPr>
          <a:xfrm>
            <a:off x="2209800" y="2788635"/>
            <a:ext cx="5092700" cy="18923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426FBFE-AE37-FCE5-5B21-AD6B38E9D342}"/>
              </a:ext>
            </a:extLst>
          </p:cNvPr>
          <p:cNvSpPr/>
          <p:nvPr/>
        </p:nvSpPr>
        <p:spPr>
          <a:xfrm>
            <a:off x="2362200" y="2941035"/>
            <a:ext cx="5092700" cy="18923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532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(1)</a:t>
            </a:r>
            <a:endParaRPr lang="en-GB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DB60B-3A9A-EE78-083F-76EB8298659C}"/>
              </a:ext>
            </a:extLst>
          </p:cNvPr>
          <p:cNvSpPr/>
          <p:nvPr/>
        </p:nvSpPr>
        <p:spPr>
          <a:xfrm>
            <a:off x="2209800" y="4368800"/>
            <a:ext cx="5092700" cy="21526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426FBFE-AE37-FCE5-5B21-AD6B38E9D342}"/>
              </a:ext>
            </a:extLst>
          </p:cNvPr>
          <p:cNvSpPr/>
          <p:nvPr/>
        </p:nvSpPr>
        <p:spPr>
          <a:xfrm>
            <a:off x="2209800" y="1143000"/>
            <a:ext cx="5092700" cy="247600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6EC7EB9-8E9D-277E-144E-63D1D412E1E0}"/>
              </a:ext>
            </a:extLst>
          </p:cNvPr>
          <p:cNvSpPr/>
          <p:nvPr/>
        </p:nvSpPr>
        <p:spPr>
          <a:xfrm>
            <a:off x="2711450" y="1524000"/>
            <a:ext cx="1630680" cy="1993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9" name="Gráfico 8" descr="smartphone destaque">
            <a:extLst>
              <a:ext uri="{FF2B5EF4-FFF2-40B4-BE49-F238E27FC236}">
                <a16:creationId xmlns:a16="http://schemas.microsoft.com/office/drawing/2014/main" id="{EAFC3CB5-4023-B6A3-4FC4-69D381DC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3550" y="1662714"/>
            <a:ext cx="1054100" cy="105410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22A34C-C5C5-0511-F08C-D627EBB19B22}"/>
              </a:ext>
            </a:extLst>
          </p:cNvPr>
          <p:cNvSpPr/>
          <p:nvPr/>
        </p:nvSpPr>
        <p:spPr>
          <a:xfrm>
            <a:off x="2768600" y="2799913"/>
            <a:ext cx="1519238" cy="5451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accent5">
                    <a:lumMod val="50000"/>
                  </a:schemeClr>
                </a:solidFill>
              </a:rPr>
              <a:t>Cliente</a:t>
            </a:r>
            <a:endParaRPr lang="pt-PT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1BC20B-5714-4055-F040-3B95E21C3096}"/>
              </a:ext>
            </a:extLst>
          </p:cNvPr>
          <p:cNvSpPr/>
          <p:nvPr/>
        </p:nvSpPr>
        <p:spPr>
          <a:xfrm>
            <a:off x="5303520" y="1524000"/>
            <a:ext cx="1630680" cy="1993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1" name="Gráfico 10" descr="smartphone destaque">
            <a:extLst>
              <a:ext uri="{FF2B5EF4-FFF2-40B4-BE49-F238E27FC236}">
                <a16:creationId xmlns:a16="http://schemas.microsoft.com/office/drawing/2014/main" id="{1613D7E2-CFF9-80D0-1ACB-CEFF3682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5620" y="1662714"/>
            <a:ext cx="1054100" cy="10541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E35BE5E-337E-C5CE-8EF7-AA541F9DCB37}"/>
              </a:ext>
            </a:extLst>
          </p:cNvPr>
          <p:cNvSpPr/>
          <p:nvPr/>
        </p:nvSpPr>
        <p:spPr>
          <a:xfrm>
            <a:off x="5360670" y="2799913"/>
            <a:ext cx="1519238" cy="5451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accent5">
                    <a:lumMod val="50000"/>
                  </a:schemeClr>
                </a:solidFill>
              </a:rPr>
              <a:t>Motorista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0CD6593-40F9-B35D-1CCD-B6A486F82CC0}"/>
              </a:ext>
            </a:extLst>
          </p:cNvPr>
          <p:cNvSpPr/>
          <p:nvPr/>
        </p:nvSpPr>
        <p:spPr>
          <a:xfrm>
            <a:off x="3964940" y="4495363"/>
            <a:ext cx="1630680" cy="19937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BC3A12F-F3C6-4D05-783B-84475D106EDD}"/>
              </a:ext>
            </a:extLst>
          </p:cNvPr>
          <p:cNvSpPr/>
          <p:nvPr/>
        </p:nvSpPr>
        <p:spPr>
          <a:xfrm>
            <a:off x="4022090" y="5771276"/>
            <a:ext cx="1519238" cy="5451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solidFill>
                  <a:schemeClr val="accent5">
                    <a:lumMod val="50000"/>
                  </a:schemeClr>
                </a:solidFill>
              </a:rPr>
              <a:t>Servidor</a:t>
            </a:r>
            <a:endParaRPr lang="pt-PT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Gráfico 17" descr="Servidor com preenchimento sólido">
            <a:extLst>
              <a:ext uri="{FF2B5EF4-FFF2-40B4-BE49-F238E27FC236}">
                <a16:creationId xmlns:a16="http://schemas.microsoft.com/office/drawing/2014/main" id="{65E97809-16C5-99BF-F306-355D9553B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3080" y="4761380"/>
            <a:ext cx="914400" cy="914400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5AAB67E-118E-A364-8194-6A54F74B4154}"/>
              </a:ext>
            </a:extLst>
          </p:cNvPr>
          <p:cNvSpPr/>
          <p:nvPr/>
        </p:nvSpPr>
        <p:spPr>
          <a:xfrm>
            <a:off x="2345531" y="4521119"/>
            <a:ext cx="1072833" cy="54511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Spring </a:t>
            </a:r>
            <a:r>
              <a:rPr lang="pt-PT" sz="2400" dirty="0" err="1"/>
              <a:t>Boot</a:t>
            </a:r>
            <a:endParaRPr lang="pt-PT" sz="2400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076260F-6877-CDBC-DE6E-7B0295A93782}"/>
              </a:ext>
            </a:extLst>
          </p:cNvPr>
          <p:cNvSpPr/>
          <p:nvPr/>
        </p:nvSpPr>
        <p:spPr>
          <a:xfrm>
            <a:off x="2343150" y="1193007"/>
            <a:ext cx="1072833" cy="29697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Flutter</a:t>
            </a:r>
          </a:p>
        </p:txBody>
      </p:sp>
    </p:spTree>
    <p:extLst>
      <p:ext uri="{BB962C8B-B14F-4D97-AF65-F5344CB8AC3E}">
        <p14:creationId xmlns:p14="http://schemas.microsoft.com/office/powerpoint/2010/main" val="124437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(2)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AA0E-039E-4472-B7E7-BFB54033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07" y="1047750"/>
            <a:ext cx="8368393" cy="5374071"/>
          </a:xfrm>
        </p:spPr>
        <p:txBody>
          <a:bodyPr>
            <a:normAutofit/>
          </a:bodyPr>
          <a:lstStyle/>
          <a:p>
            <a:r>
              <a:rPr lang="pt-PT" dirty="0"/>
              <a:t>Associação inteligente de encomendas com motoristas</a:t>
            </a:r>
          </a:p>
          <a:p>
            <a:r>
              <a:rPr lang="pt-PT" dirty="0"/>
              <a:t>Rastreamento em tempo real e comunicação apropriada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Arquitetura elaborada: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7C434DB-51ED-9A25-2C7E-99D155EE2176}"/>
              </a:ext>
            </a:extLst>
          </p:cNvPr>
          <p:cNvGrpSpPr/>
          <p:nvPr/>
        </p:nvGrpSpPr>
        <p:grpSpPr>
          <a:xfrm>
            <a:off x="889984" y="4068032"/>
            <a:ext cx="1986012" cy="1240094"/>
            <a:chOff x="778" y="1411952"/>
            <a:chExt cx="1986012" cy="124009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86DFEE5-C6B5-B1E3-2703-F6145AC0C7C2}"/>
                </a:ext>
              </a:extLst>
            </p:cNvPr>
            <p:cNvSpPr/>
            <p:nvPr/>
          </p:nvSpPr>
          <p:spPr>
            <a:xfrm>
              <a:off x="778" y="1411952"/>
              <a:ext cx="1986012" cy="12400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0" name="Retângulo: Cantos Arredondados 4">
              <a:extLst>
                <a:ext uri="{FF2B5EF4-FFF2-40B4-BE49-F238E27FC236}">
                  <a16:creationId xmlns:a16="http://schemas.microsoft.com/office/drawing/2014/main" id="{16307F4C-FCD3-F085-BE35-B9097C8608AD}"/>
                </a:ext>
              </a:extLst>
            </p:cNvPr>
            <p:cNvSpPr txBox="1"/>
            <p:nvPr/>
          </p:nvSpPr>
          <p:spPr>
            <a:xfrm>
              <a:off x="37099" y="1448273"/>
              <a:ext cx="1913370" cy="1167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3200" kern="1200" dirty="0"/>
                <a:t>Cliente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939F601-FDA6-991D-2B4E-474FC8D44DF1}"/>
              </a:ext>
            </a:extLst>
          </p:cNvPr>
          <p:cNvGrpSpPr/>
          <p:nvPr/>
        </p:nvGrpSpPr>
        <p:grpSpPr>
          <a:xfrm>
            <a:off x="3903501" y="4104353"/>
            <a:ext cx="1986012" cy="1240094"/>
            <a:chOff x="778" y="1411952"/>
            <a:chExt cx="1986012" cy="1240094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F335C14-A912-2CE9-9AE5-308A539E4286}"/>
                </a:ext>
              </a:extLst>
            </p:cNvPr>
            <p:cNvSpPr/>
            <p:nvPr/>
          </p:nvSpPr>
          <p:spPr>
            <a:xfrm>
              <a:off x="778" y="1411952"/>
              <a:ext cx="1986012" cy="12400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3" name="Retângulo: Cantos Arredondados 4">
              <a:extLst>
                <a:ext uri="{FF2B5EF4-FFF2-40B4-BE49-F238E27FC236}">
                  <a16:creationId xmlns:a16="http://schemas.microsoft.com/office/drawing/2014/main" id="{80AC3C65-834C-2540-1014-60F4E18E4A62}"/>
                </a:ext>
              </a:extLst>
            </p:cNvPr>
            <p:cNvSpPr txBox="1"/>
            <p:nvPr/>
          </p:nvSpPr>
          <p:spPr>
            <a:xfrm>
              <a:off x="37099" y="1448273"/>
              <a:ext cx="1913370" cy="1167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3200" dirty="0"/>
                <a:t>Servidor</a:t>
              </a:r>
              <a:endParaRPr lang="pt-PT" sz="3200" kern="1200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F26DCC1-9C22-8602-2EB0-DEA8AEC58D5B}"/>
              </a:ext>
            </a:extLst>
          </p:cNvPr>
          <p:cNvGrpSpPr/>
          <p:nvPr/>
        </p:nvGrpSpPr>
        <p:grpSpPr>
          <a:xfrm>
            <a:off x="6917018" y="4104353"/>
            <a:ext cx="1986012" cy="1240094"/>
            <a:chOff x="778" y="1411952"/>
            <a:chExt cx="1986012" cy="1240094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B6AC55B-0062-B6AB-4CBE-4331D7D5DDDE}"/>
                </a:ext>
              </a:extLst>
            </p:cNvPr>
            <p:cNvSpPr/>
            <p:nvPr/>
          </p:nvSpPr>
          <p:spPr>
            <a:xfrm>
              <a:off x="778" y="1411952"/>
              <a:ext cx="1986012" cy="12400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: Cantos Arredondados 4">
              <a:extLst>
                <a:ext uri="{FF2B5EF4-FFF2-40B4-BE49-F238E27FC236}">
                  <a16:creationId xmlns:a16="http://schemas.microsoft.com/office/drawing/2014/main" id="{296B0DB0-666B-4491-EFC6-8222790AD0C6}"/>
                </a:ext>
              </a:extLst>
            </p:cNvPr>
            <p:cNvSpPr txBox="1"/>
            <p:nvPr/>
          </p:nvSpPr>
          <p:spPr>
            <a:xfrm>
              <a:off x="37099" y="1448273"/>
              <a:ext cx="1913370" cy="1167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3200" kern="1200" dirty="0"/>
                <a:t>Motorista</a:t>
              </a:r>
            </a:p>
          </p:txBody>
        </p: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C6485B54-9DAE-2173-BD31-0E64D3B26578}"/>
              </a:ext>
            </a:extLst>
          </p:cNvPr>
          <p:cNvSpPr/>
          <p:nvPr/>
        </p:nvSpPr>
        <p:spPr>
          <a:xfrm>
            <a:off x="3157111" y="4738498"/>
            <a:ext cx="520693" cy="35839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23C55B9-B4E0-5709-83BD-6D585F201271}"/>
              </a:ext>
            </a:extLst>
          </p:cNvPr>
          <p:cNvSpPr/>
          <p:nvPr/>
        </p:nvSpPr>
        <p:spPr>
          <a:xfrm>
            <a:off x="6115210" y="4724400"/>
            <a:ext cx="520693" cy="35839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7F74A4B-7ECD-CB27-3BED-AF0D2DC0C40F}"/>
              </a:ext>
            </a:extLst>
          </p:cNvPr>
          <p:cNvSpPr/>
          <p:nvPr/>
        </p:nvSpPr>
        <p:spPr>
          <a:xfrm rot="10800000">
            <a:off x="3104301" y="4294376"/>
            <a:ext cx="520693" cy="35839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FF176832-E5B4-DA3F-2236-47FDD60B2A9B}"/>
              </a:ext>
            </a:extLst>
          </p:cNvPr>
          <p:cNvSpPr/>
          <p:nvPr/>
        </p:nvSpPr>
        <p:spPr>
          <a:xfrm rot="10800000">
            <a:off x="6077266" y="4294376"/>
            <a:ext cx="520693" cy="35839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322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ta: Circular 33">
            <a:extLst>
              <a:ext uri="{FF2B5EF4-FFF2-40B4-BE49-F238E27FC236}">
                <a16:creationId xmlns:a16="http://schemas.microsoft.com/office/drawing/2014/main" id="{E4705711-7991-13E3-7441-2707ACA8A9FE}"/>
              </a:ext>
            </a:extLst>
          </p:cNvPr>
          <p:cNvSpPr/>
          <p:nvPr/>
        </p:nvSpPr>
        <p:spPr>
          <a:xfrm>
            <a:off x="2675220" y="1241458"/>
            <a:ext cx="4483441" cy="4232242"/>
          </a:xfrm>
          <a:prstGeom prst="circularArrow">
            <a:avLst>
              <a:gd name="adj1" fmla="val 5293"/>
              <a:gd name="adj2" fmla="val 798464"/>
              <a:gd name="adj3" fmla="val 14390580"/>
              <a:gd name="adj4" fmla="val 16828168"/>
              <a:gd name="adj5" fmla="val 575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graphicFrame>
        <p:nvGraphicFramePr>
          <p:cNvPr id="9" name="Marcador de Posição de Conteúdo 1">
            <a:extLst>
              <a:ext uri="{FF2B5EF4-FFF2-40B4-BE49-F238E27FC236}">
                <a16:creationId xmlns:a16="http://schemas.microsoft.com/office/drawing/2014/main" id="{9EF251C4-3D03-E412-A824-6B24297E1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9995"/>
              </p:ext>
            </p:extLst>
          </p:nvPr>
        </p:nvGraphicFramePr>
        <p:xfrm>
          <a:off x="613683" y="974690"/>
          <a:ext cx="8606517" cy="4521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1EF165A-0CD3-4171-BF2D-C849575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</a:t>
            </a:r>
            <a:endParaRPr lang="en-GB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70D4085-56E2-9252-C8D1-EF30F6248E38}"/>
              </a:ext>
            </a:extLst>
          </p:cNvPr>
          <p:cNvGrpSpPr/>
          <p:nvPr/>
        </p:nvGrpSpPr>
        <p:grpSpPr>
          <a:xfrm>
            <a:off x="3223538" y="5449702"/>
            <a:ext cx="1508203" cy="867216"/>
            <a:chOff x="2357027" y="3654018"/>
            <a:chExt cx="1508203" cy="867216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9732DC2-F9A7-7AD0-DF5F-00C9C683CFD2}"/>
                </a:ext>
              </a:extLst>
            </p:cNvPr>
            <p:cNvSpPr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7ED68B3-C3C8-CED0-625D-010BA0AA4C0E}"/>
                </a:ext>
              </a:extLst>
            </p:cNvPr>
            <p:cNvSpPr txBox="1"/>
            <p:nvPr/>
          </p:nvSpPr>
          <p:spPr>
            <a:xfrm>
              <a:off x="2357027" y="3654018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Encomenda é entregue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F5B76EA-3F2B-346E-27C7-91F8CBD5AAE6}"/>
              </a:ext>
            </a:extLst>
          </p:cNvPr>
          <p:cNvGrpSpPr/>
          <p:nvPr/>
        </p:nvGrpSpPr>
        <p:grpSpPr>
          <a:xfrm>
            <a:off x="5090439" y="5495925"/>
            <a:ext cx="1508203" cy="867216"/>
            <a:chOff x="4433416" y="3654018"/>
            <a:chExt cx="1508203" cy="867216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A692AF1-36D7-B222-EE13-B2C949B94ADF}"/>
                </a:ext>
              </a:extLst>
            </p:cNvPr>
            <p:cNvSpPr/>
            <p:nvPr/>
          </p:nvSpPr>
          <p:spPr>
            <a:xfrm>
              <a:off x="4433416" y="3654018"/>
              <a:ext cx="1508203" cy="867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36D3A28-777A-FE65-54DA-0C682959A79E}"/>
                </a:ext>
              </a:extLst>
            </p:cNvPr>
            <p:cNvSpPr txBox="1"/>
            <p:nvPr/>
          </p:nvSpPr>
          <p:spPr>
            <a:xfrm>
              <a:off x="4433416" y="3654018"/>
              <a:ext cx="1508203" cy="86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200" kern="1200" cap="none" dirty="0">
                  <a:latin typeface="+mn-lt"/>
                  <a:cs typeface="Times New Roman" panose="02020603050405020304" pitchFamily="18" charset="0"/>
                </a:rPr>
                <a:t>Aguarda a atribuição do motorista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05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84415FBC5AA43BBFE23A6DBC23FC6" ma:contentTypeVersion="15" ma:contentTypeDescription="Create a new document." ma:contentTypeScope="" ma:versionID="014c688cb7eaf3d7e6e830d40288d4b4">
  <xsd:schema xmlns:xsd="http://www.w3.org/2001/XMLSchema" xmlns:xs="http://www.w3.org/2001/XMLSchema" xmlns:p="http://schemas.microsoft.com/office/2006/metadata/properties" xmlns:ns3="5532d0bf-bb7c-4657-b93b-b4a0012196e0" xmlns:ns4="34725c7d-173c-49cd-81bf-0b138f287b06" targetNamespace="http://schemas.microsoft.com/office/2006/metadata/properties" ma:root="true" ma:fieldsID="85df912aaa651ba75364729a1cd84aff" ns3:_="" ns4:_="">
    <xsd:import namespace="5532d0bf-bb7c-4657-b93b-b4a0012196e0"/>
    <xsd:import namespace="34725c7d-173c-49cd-81bf-0b138f287b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d0bf-bb7c-4657-b93b-b4a001219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25c7d-173c-49cd-81bf-0b138f287b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532d0bf-bb7c-4657-b93b-b4a0012196e0" xsi:nil="true"/>
  </documentManagement>
</p:properties>
</file>

<file path=customXml/itemProps1.xml><?xml version="1.0" encoding="utf-8"?>
<ds:datastoreItem xmlns:ds="http://schemas.openxmlformats.org/officeDocument/2006/customXml" ds:itemID="{CFC6AD20-3131-4071-BC0C-3E5674BE1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32d0bf-bb7c-4657-b93b-b4a0012196e0"/>
    <ds:schemaRef ds:uri="34725c7d-173c-49cd-81bf-0b138f287b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6B2E4A-D320-4E7A-AA53-7F930BD6B4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3EC4A-2DF0-4DD0-881D-FDDC021C40E7}">
  <ds:schemaRefs>
    <ds:schemaRef ds:uri="5532d0bf-bb7c-4657-b93b-b4a0012196e0"/>
    <ds:schemaRef ds:uri="http://www.w3.org/XML/1998/namespace"/>
    <ds:schemaRef ds:uri="34725c7d-173c-49cd-81bf-0b138f287b06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4737</TotalTime>
  <Words>1665</Words>
  <Application>Microsoft Office PowerPoint</Application>
  <PresentationFormat>Apresentação no Ecrã (4:3)</PresentationFormat>
  <Paragraphs>220</Paragraphs>
  <Slides>30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5" baseType="lpstr">
      <vt:lpstr>Arial</vt:lpstr>
      <vt:lpstr>Calibri</vt:lpstr>
      <vt:lpstr>Söhne</vt:lpstr>
      <vt:lpstr>Times New Roman</vt:lpstr>
      <vt:lpstr>Office Theme</vt:lpstr>
      <vt:lpstr>Uber de Mercadorias</vt:lpstr>
      <vt:lpstr>Sumário</vt:lpstr>
      <vt:lpstr>Introdução</vt:lpstr>
      <vt:lpstr>Motivação</vt:lpstr>
      <vt:lpstr>Identificação do Problema</vt:lpstr>
      <vt:lpstr>Solução Proposta (1)</vt:lpstr>
      <vt:lpstr>Solução Proposta (1)</vt:lpstr>
      <vt:lpstr>Solução Proposta (2)</vt:lpstr>
      <vt:lpstr>Cliente</vt:lpstr>
      <vt:lpstr>Motorista</vt:lpstr>
      <vt:lpstr>Servidor</vt:lpstr>
      <vt:lpstr>Conclusões</vt:lpstr>
      <vt:lpstr>Conclusões</vt:lpstr>
      <vt:lpstr>Princípios Básicos</vt:lpstr>
      <vt:lpstr>Estrutura</vt:lpstr>
      <vt:lpstr>Sumário</vt:lpstr>
      <vt:lpstr>Formatação</vt:lpstr>
      <vt:lpstr>Estilo (1)</vt:lpstr>
      <vt:lpstr>Estilo (2)</vt:lpstr>
      <vt:lpstr>Um bom exemplo de figura</vt:lpstr>
      <vt:lpstr>Um mau exemplo de figura</vt:lpstr>
      <vt:lpstr>Um Bom Exemplo de Tabela</vt:lpstr>
      <vt:lpstr>Cliente</vt:lpstr>
      <vt:lpstr>Um Mau Exemplo de Tabela</vt:lpstr>
      <vt:lpstr>Links Úteis</vt:lpstr>
      <vt:lpstr>Motorista</vt:lpstr>
      <vt:lpstr>Motorista</vt:lpstr>
      <vt:lpstr>Conclusões</vt:lpstr>
      <vt:lpstr>Obrigado</vt:lpstr>
      <vt:lpstr>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Felipe Silva</cp:lastModifiedBy>
  <cp:revision>123</cp:revision>
  <dcterms:created xsi:type="dcterms:W3CDTF">2017-02-20T11:00:06Z</dcterms:created>
  <dcterms:modified xsi:type="dcterms:W3CDTF">2024-01-29T20:23:12Z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0x010100E3A84415FBC5AA43BBFE23A6DBC23FC6</vt:lpwstr>
  </property>
</Properties>
</file>