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61" r:id="rId4"/>
    <p:sldId id="257" r:id="rId5"/>
    <p:sldId id="260" r:id="rId6"/>
    <p:sldId id="265" r:id="rId7"/>
    <p:sldId id="274" r:id="rId8"/>
    <p:sldId id="267" r:id="rId9"/>
    <p:sldId id="272" r:id="rId10"/>
    <p:sldId id="282" r:id="rId11"/>
    <p:sldId id="283" r:id="rId12"/>
    <p:sldId id="273" r:id="rId13"/>
    <p:sldId id="276"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542" y="77"/>
      </p:cViewPr>
      <p:guideLst>
        <p:guide orient="horz" pos="2159"/>
        <p:guide pos="28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28"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 y="-16648"/>
            <a:ext cx="9144000" cy="3438144"/>
          </a:xfrm>
          <a:prstGeom prst="rect">
            <a:avLst/>
          </a:prstGeom>
        </p:spPr>
      </p:pic>
      <p:sp>
        <p:nvSpPr>
          <p:cNvPr id="17" name="矩形 16"/>
          <p:cNvSpPr/>
          <p:nvPr/>
        </p:nvSpPr>
        <p:spPr>
          <a:xfrm>
            <a:off x="-3003" y="-9734"/>
            <a:ext cx="9144000" cy="33904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grpSp>
        <p:nvGrpSpPr>
          <p:cNvPr id="24" name="组合 23"/>
          <p:cNvGrpSpPr/>
          <p:nvPr/>
        </p:nvGrpSpPr>
        <p:grpSpPr>
          <a:xfrm>
            <a:off x="-684" y="2005377"/>
            <a:ext cx="9144000" cy="3109559"/>
            <a:chOff x="0" y="2084498"/>
            <a:chExt cx="9144000" cy="3109559"/>
          </a:xfrm>
        </p:grpSpPr>
        <p:sp>
          <p:nvSpPr>
            <p:cNvPr id="22" name="任意多边形 21"/>
            <p:cNvSpPr/>
            <p:nvPr/>
          </p:nvSpPr>
          <p:spPr>
            <a:xfrm>
              <a:off x="0" y="2084498"/>
              <a:ext cx="2673708" cy="2522180"/>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黑体" panose="02010609060101010101" pitchFamily="49" charset="-122"/>
              </a:endParaRPr>
            </a:p>
          </p:txBody>
        </p:sp>
        <p:sp>
          <p:nvSpPr>
            <p:cNvPr id="11" name="椭圆 10"/>
            <p:cNvSpPr/>
            <p:nvPr/>
          </p:nvSpPr>
          <p:spPr>
            <a:xfrm>
              <a:off x="1430774" y="2460737"/>
              <a:ext cx="2854740" cy="273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12" name="椭圆 11"/>
            <p:cNvSpPr/>
            <p:nvPr/>
          </p:nvSpPr>
          <p:spPr>
            <a:xfrm>
              <a:off x="3185823" y="2437844"/>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13" name="椭圆 12"/>
            <p:cNvSpPr/>
            <p:nvPr/>
          </p:nvSpPr>
          <p:spPr>
            <a:xfrm>
              <a:off x="4967948" y="2155313"/>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23" name="任意多边形 22"/>
            <p:cNvSpPr/>
            <p:nvPr/>
          </p:nvSpPr>
          <p:spPr>
            <a:xfrm>
              <a:off x="6368242" y="2532907"/>
              <a:ext cx="2775758" cy="2522180"/>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黑体" panose="02010609060101010101" pitchFamily="49" charset="-122"/>
              </a:endParaRPr>
            </a:p>
          </p:txBody>
        </p:sp>
      </p:grpSp>
      <p:sp>
        <p:nvSpPr>
          <p:cNvPr id="3" name="KSO_CT2"/>
          <p:cNvSpPr>
            <a:spLocks noGrp="1"/>
          </p:cNvSpPr>
          <p:nvPr>
            <p:ph type="subTitle" idx="1" hasCustomPrompt="1"/>
          </p:nvPr>
        </p:nvSpPr>
        <p:spPr>
          <a:xfrm>
            <a:off x="2466000" y="4408371"/>
            <a:ext cx="4222800" cy="608400"/>
          </a:xfrm>
          <a:prstGeom prst="roundRect">
            <a:avLst>
              <a:gd name="adj" fmla="val 50000"/>
            </a:avLst>
          </a:prstGeom>
          <a:noFill/>
          <a:ln w="12700">
            <a:solidFill>
              <a:schemeClr val="tx1">
                <a:lumMod val="20000"/>
                <a:lumOff val="80000"/>
              </a:schemeClr>
            </a:solidFill>
          </a:ln>
        </p:spPr>
        <p:txBody>
          <a:bodyPr anchor="ctr">
            <a:normAutofit/>
          </a:bodyPr>
          <a:lstStyle>
            <a:lvl1pPr marL="0" indent="0" algn="ctr">
              <a:buNone/>
              <a:defRPr sz="1800" baseline="0">
                <a:solidFill>
                  <a:schemeClr val="tx2">
                    <a:lumMod val="60000"/>
                    <a:lumOff val="40000"/>
                  </a:schemeClr>
                </a:solidFill>
                <a:latin typeface="Arial" panose="020B0604020202020204" pitchFamily="34"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grpSp>
        <p:nvGrpSpPr>
          <p:cNvPr id="25" name="组合 24"/>
          <p:cNvGrpSpPr/>
          <p:nvPr/>
        </p:nvGrpSpPr>
        <p:grpSpPr>
          <a:xfrm rot="5400000">
            <a:off x="4398513" y="5444165"/>
            <a:ext cx="234029" cy="234029"/>
            <a:chOff x="4125910" y="5085713"/>
            <a:chExt cx="546840" cy="546840"/>
          </a:xfrm>
        </p:grpSpPr>
        <p:sp>
          <p:nvSpPr>
            <p:cNvPr id="20" name="椭圆 19">
              <a:hlinkClick r:id="" action="ppaction://hlinkshowjump?jump=nextslide"/>
            </p:cNvPr>
            <p:cNvSpPr/>
            <p:nvPr/>
          </p:nvSpPr>
          <p:spPr>
            <a:xfrm>
              <a:off x="4125910" y="5085713"/>
              <a:ext cx="546840" cy="546840"/>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21" name="燕尾形 20">
              <a:hlinkClick r:id="" action="ppaction://hlinkshowjump?jump=nextslide"/>
            </p:cNvPr>
            <p:cNvSpPr/>
            <p:nvPr/>
          </p:nvSpPr>
          <p:spPr>
            <a:xfrm>
              <a:off x="4303845" y="5213845"/>
              <a:ext cx="217130" cy="290576"/>
            </a:xfrm>
            <a:prstGeom prst="chevron">
              <a:avLst>
                <a:gd name="adj" fmla="val 5809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solidFill>
                <a:latin typeface="Arial" panose="020B0604020202020204" pitchFamily="34" charset="0"/>
                <a:ea typeface="黑体" panose="02010609060101010101" pitchFamily="49" charset="-122"/>
              </a:endParaRPr>
            </a:p>
          </p:txBody>
        </p:sp>
      </p:grpSp>
      <p:sp>
        <p:nvSpPr>
          <p:cNvPr id="7" name="KSO_CT1"/>
          <p:cNvSpPr>
            <a:spLocks noGrp="1"/>
          </p:cNvSpPr>
          <p:nvPr>
            <p:ph type="title" hasCustomPrompt="1"/>
          </p:nvPr>
        </p:nvSpPr>
        <p:spPr>
          <a:xfrm>
            <a:off x="1227600" y="3013200"/>
            <a:ext cx="6699598" cy="1350000"/>
          </a:xfrm>
        </p:spPr>
        <p:txBody>
          <a:bodyPr anchor="b">
            <a:normAutofit/>
          </a:bodyPr>
          <a:lstStyle>
            <a:lvl1pPr algn="ctr">
              <a:defRPr sz="4400" baseline="0">
                <a:solidFill>
                  <a:schemeClr val="accent1">
                    <a:lumMod val="75000"/>
                  </a:schemeClr>
                </a:solidFill>
                <a:latin typeface="Arial" panose="020B0604020202020204" pitchFamily="34" charset="0"/>
                <a:ea typeface="黑体" panose="02010609060101010101" pitchFamily="49" charset="-122"/>
                <a:cs typeface="Times New Roman" panose="02020603050405020304" pitchFamily="18" charset="0"/>
              </a:defRPr>
            </a:lvl1pPr>
          </a:lstStyle>
          <a:p>
            <a:r>
              <a:rPr lang="zh-CN" altLang="en-US" dirty="0" smtClean="0"/>
              <a:t>单击此处添加您的标题</a:t>
            </a:r>
            <a:endParaRPr lang="zh-CN" altLang="en-US" dirty="0"/>
          </a:p>
        </p:txBody>
      </p:sp>
      <p:sp>
        <p:nvSpPr>
          <p:cNvPr id="2" name="日期占位符 1"/>
          <p:cNvSpPr>
            <a:spLocks noGrp="1"/>
          </p:cNvSpPr>
          <p:nvPr>
            <p:ph type="dt" sz="half" idx="10"/>
          </p:nvPr>
        </p:nvSpPr>
        <p:spPr/>
        <p:txBody>
          <a:bodyPr/>
          <a:lstStyle/>
          <a:p>
            <a:fld id="{FA993C43-75C7-4C5E-B22E-E14D8C915DA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8A7524-64CE-4578-965F-7117C4BC701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628650" y="6356351"/>
            <a:ext cx="20574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3028950" y="6356351"/>
            <a:ext cx="3086100" cy="365125"/>
          </a:xfrm>
        </p:spPr>
        <p:txBody>
          <a:bodyPr/>
          <a:lstStyle/>
          <a:p>
            <a:endParaRPr lang="zh-CN" altLang="en-US"/>
          </a:p>
        </p:txBody>
      </p:sp>
      <p:sp>
        <p:nvSpPr>
          <p:cNvPr id="8" name="灯片编号占位符 4"/>
          <p:cNvSpPr>
            <a:spLocks noGrp="1"/>
          </p:cNvSpPr>
          <p:nvPr>
            <p:ph type="sldNum" sz="quarter" idx="12"/>
          </p:nvPr>
        </p:nvSpPr>
        <p:spPr>
          <a:xfrm>
            <a:off x="6457950" y="6356351"/>
            <a:ext cx="20574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628650" y="571502"/>
            <a:ext cx="78867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65761" y="-16648"/>
            <a:ext cx="8370453" cy="626246"/>
          </a:xfrm>
        </p:spPr>
        <p:txBody>
          <a:bodyPr/>
          <a:lstStyle/>
          <a:p>
            <a:r>
              <a:rPr lang="zh-CN" altLang="en-US" dirty="0" smtClean="0"/>
              <a:t>单击此处编辑母版标题样式</a:t>
            </a:r>
            <a:endParaRPr lang="en-US" dirty="0"/>
          </a:p>
        </p:txBody>
      </p:sp>
      <p:sp>
        <p:nvSpPr>
          <p:cNvPr id="3" name="KSO_BC1"/>
          <p:cNvSpPr>
            <a:spLocks noGrp="1"/>
          </p:cNvSpPr>
          <p:nvPr>
            <p:ph idx="1"/>
          </p:nvPr>
        </p:nvSpPr>
        <p:spPr>
          <a:xfrm>
            <a:off x="374228" y="1079863"/>
            <a:ext cx="8362800" cy="5310000"/>
          </a:xfrm>
        </p:spPr>
        <p:txBody>
          <a:bodyPr>
            <a:normAutofit/>
          </a:bodyPr>
          <a:lstStyle>
            <a:lvl1pPr>
              <a:lnSpc>
                <a:spcPct val="150000"/>
              </a:lnSpc>
              <a:spcBef>
                <a:spcPts val="600"/>
              </a:spcBef>
              <a:spcAft>
                <a:spcPts val="0"/>
              </a:spcAft>
              <a:defRPr sz="2400">
                <a:solidFill>
                  <a:schemeClr val="accent1"/>
                </a:solidFill>
              </a:defRPr>
            </a:lvl1pPr>
            <a:lvl2pPr marL="575945" indent="-230505">
              <a:lnSpc>
                <a:spcPct val="150000"/>
              </a:lnSpc>
              <a:spcBef>
                <a:spcPts val="0"/>
              </a:spcBef>
              <a:spcAft>
                <a:spcPts val="0"/>
              </a:spcAft>
              <a:buClr>
                <a:schemeClr val="accent1"/>
              </a:buClr>
              <a:buFont typeface="Arial" panose="020B0604020202020204" pitchFamily="34" charset="0"/>
              <a:buChar char="•"/>
              <a:defRPr sz="2000">
                <a:solidFill>
                  <a:schemeClr val="accent1"/>
                </a:solidFill>
              </a:defRPr>
            </a:lvl2pPr>
            <a:lvl3pPr marL="1143000" indent="-228600">
              <a:spcBef>
                <a:spcPts val="0"/>
              </a:spcBef>
              <a:buFont typeface="Arial" panose="020B0604020202020204" pitchFamily="34" charset="0"/>
              <a:buChar char="•"/>
              <a:defRPr>
                <a:solidFill>
                  <a:schemeClr val="accent1"/>
                </a:solidFill>
              </a:defRPr>
            </a:lvl3pPr>
            <a:lvl4pPr marL="1600200" indent="-228600">
              <a:buFont typeface="Arial" panose="020B0604020202020204" pitchFamily="34" charset="0"/>
              <a:buChar char="•"/>
              <a:defRPr>
                <a:solidFill>
                  <a:schemeClr val="accent1"/>
                </a:solidFill>
              </a:defRPr>
            </a:lvl4pPr>
            <a:lvl5pPr marL="2057400" indent="-228600">
              <a:buFont typeface="Arial" panose="020B0604020202020204" pitchFamily="34" charset="0"/>
              <a:buChar char="•"/>
              <a:defRPr>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993C43-75C7-4C5E-B22E-E14D8C915D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8A7524-64CE-4578-965F-7117C4BC701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919600" y="2728800"/>
            <a:ext cx="5212800" cy="684000"/>
          </a:xfrm>
        </p:spPr>
        <p:txBody>
          <a:bodyPr anchor="ctr" anchorCtr="0">
            <a:normAutofit/>
          </a:bodyPr>
          <a:lstStyle>
            <a:lvl1pPr algn="l">
              <a:defRPr sz="3600" b="0">
                <a:solidFill>
                  <a:schemeClr val="accent1">
                    <a:lumMod val="75000"/>
                  </a:schemeClr>
                </a:solidFill>
              </a:defRPr>
            </a:lvl1pPr>
          </a:lstStyle>
          <a:p>
            <a:r>
              <a:rPr lang="zh-CN" altLang="en-US" dirty="0" smtClean="0"/>
              <a:t>此处添加您的标题</a:t>
            </a:r>
            <a:endParaRPr lang="en-US" dirty="0"/>
          </a:p>
        </p:txBody>
      </p:sp>
      <p:sp>
        <p:nvSpPr>
          <p:cNvPr id="7" name="MH_Others_1"/>
          <p:cNvSpPr>
            <a:spLocks noChangeArrowheads="1"/>
          </p:cNvSpPr>
          <p:nvPr/>
        </p:nvSpPr>
        <p:spPr bwMode="auto">
          <a:xfrm>
            <a:off x="2778125" y="3652838"/>
            <a:ext cx="263525" cy="263525"/>
          </a:xfrm>
          <a:prstGeom prst="ellipse">
            <a:avLst/>
          </a:prstGeom>
          <a:solidFill>
            <a:srgbClr val="A0E2E4"/>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accent1"/>
              </a:solidFill>
              <a:latin typeface="Arial" panose="020B0604020202020204" pitchFamily="34" charset="0"/>
              <a:ea typeface="黑体" panose="02010609060101010101" pitchFamily="49" charset="-122"/>
            </a:endParaRPr>
          </a:p>
        </p:txBody>
      </p:sp>
      <p:cxnSp>
        <p:nvCxnSpPr>
          <p:cNvPr id="8" name="MH_Others_2"/>
          <p:cNvCxnSpPr>
            <a:cxnSpLocks noChangeShapeType="1"/>
          </p:cNvCxnSpPr>
          <p:nvPr/>
        </p:nvCxnSpPr>
        <p:spPr bwMode="auto">
          <a:xfrm>
            <a:off x="0" y="3473450"/>
            <a:ext cx="9144000" cy="0"/>
          </a:xfrm>
          <a:prstGeom prst="line">
            <a:avLst/>
          </a:prstGeom>
          <a:noFill/>
          <a:ln w="3175" cmpd="sng">
            <a:solidFill>
              <a:srgbClr val="A0E2E4"/>
            </a:solidFill>
            <a:round/>
          </a:ln>
          <a:extLst>
            <a:ext uri="{909E8E84-426E-40DD-AFC4-6F175D3DCCD1}">
              <a14:hiddenFill xmlns:a14="http://schemas.microsoft.com/office/drawing/2010/main">
                <a:noFill/>
              </a14:hiddenFill>
            </a:ext>
          </a:extLst>
        </p:spPr>
      </p:cxnSp>
      <p:cxnSp>
        <p:nvCxnSpPr>
          <p:cNvPr id="9" name="MH_Others_3"/>
          <p:cNvCxnSpPr>
            <a:cxnSpLocks noChangeShapeType="1"/>
          </p:cNvCxnSpPr>
          <p:nvPr/>
        </p:nvCxnSpPr>
        <p:spPr bwMode="auto">
          <a:xfrm>
            <a:off x="2486025" y="2409825"/>
            <a:ext cx="0" cy="2092325"/>
          </a:xfrm>
          <a:prstGeom prst="line">
            <a:avLst/>
          </a:prstGeom>
          <a:noFill/>
          <a:ln w="3175" cmpd="sng">
            <a:solidFill>
              <a:srgbClr val="A0E2E4"/>
            </a:solidFill>
            <a:round/>
          </a:ln>
          <a:extLst>
            <a:ext uri="{909E8E84-426E-40DD-AFC4-6F175D3DCCD1}">
              <a14:hiddenFill xmlns:a14="http://schemas.microsoft.com/office/drawing/2010/main">
                <a:noFill/>
              </a14:hiddenFill>
            </a:ext>
          </a:extLst>
        </p:spPr>
      </p:cxnSp>
      <p:sp>
        <p:nvSpPr>
          <p:cNvPr id="10" name="MH_Others_4"/>
          <p:cNvSpPr>
            <a:spLocks noChangeArrowheads="1"/>
          </p:cNvSpPr>
          <p:nvPr/>
        </p:nvSpPr>
        <p:spPr bwMode="auto">
          <a:xfrm>
            <a:off x="2068513" y="3040063"/>
            <a:ext cx="833437" cy="83185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accent1"/>
              </a:solidFill>
              <a:latin typeface="Arial" panose="020B0604020202020204" pitchFamily="34" charset="0"/>
              <a:ea typeface="黑体" panose="02010609060101010101" pitchFamily="49" charset="-122"/>
            </a:endParaRPr>
          </a:p>
        </p:txBody>
      </p:sp>
      <p:sp>
        <p:nvSpPr>
          <p:cNvPr id="3" name="日期占位符 2"/>
          <p:cNvSpPr>
            <a:spLocks noGrp="1"/>
          </p:cNvSpPr>
          <p:nvPr>
            <p:ph type="dt" sz="half" idx="10"/>
          </p:nvPr>
        </p:nvSpPr>
        <p:spPr/>
        <p:txBody>
          <a:bodyPr/>
          <a:lstStyle/>
          <a:p>
            <a:fld id="{FA993C43-75C7-4C5E-B22E-E14D8C915DA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8A7524-64CE-4578-965F-7117C4BC7015}"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425359" y="1244600"/>
            <a:ext cx="4042800" cy="4932363"/>
          </a:xfrm>
        </p:spPr>
        <p:txBody>
          <a:bodyPr>
            <a:normAutofit/>
          </a:bodyPr>
          <a:lstStyle>
            <a:lvl1pPr>
              <a:lnSpc>
                <a:spcPct val="160000"/>
              </a:lnSpc>
              <a:spcBef>
                <a:spcPts val="600"/>
              </a:spcBef>
              <a:spcAft>
                <a:spcPts val="600"/>
              </a:spcAft>
              <a:defRPr sz="2400">
                <a:solidFill>
                  <a:schemeClr val="accent1"/>
                </a:solidFill>
              </a:defRPr>
            </a:lvl1pPr>
            <a:lvl2pPr>
              <a:lnSpc>
                <a:spcPct val="160000"/>
              </a:lnSpc>
              <a:spcBef>
                <a:spcPts val="0"/>
              </a:spcBef>
              <a:spcAft>
                <a:spcPts val="0"/>
              </a:spcAft>
              <a:defRPr sz="2000">
                <a:solidFill>
                  <a:schemeClr val="accent1"/>
                </a:solidFill>
              </a:defRPr>
            </a:lvl2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KSO_BC2"/>
          <p:cNvSpPr>
            <a:spLocks noGrp="1"/>
          </p:cNvSpPr>
          <p:nvPr>
            <p:ph sz="half" idx="2"/>
          </p:nvPr>
        </p:nvSpPr>
        <p:spPr>
          <a:xfrm>
            <a:off x="4667251" y="1244600"/>
            <a:ext cx="4042836" cy="4932363"/>
          </a:xfrm>
        </p:spPr>
        <p:txBody>
          <a:bodyPr>
            <a:normAutofit/>
          </a:bodyPr>
          <a:lstStyle>
            <a:lvl1pPr>
              <a:lnSpc>
                <a:spcPct val="160000"/>
              </a:lnSpc>
              <a:spcBef>
                <a:spcPts val="600"/>
              </a:spcBef>
              <a:spcAft>
                <a:spcPts val="600"/>
              </a:spcAft>
              <a:defRPr sz="2400">
                <a:solidFill>
                  <a:schemeClr val="accent1"/>
                </a:solidFill>
              </a:defRPr>
            </a:lvl1pPr>
            <a:lvl2pPr>
              <a:defRPr sz="2000">
                <a:solidFill>
                  <a:schemeClr val="accent1"/>
                </a:solidFill>
              </a:defRPr>
            </a:lvl2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FA993C43-75C7-4C5E-B22E-E14D8C915D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8A7524-64CE-4578-965F-7117C4BC701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24576" y="2200274"/>
            <a:ext cx="3868340"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4823884" y="2200274"/>
            <a:ext cx="3887391"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FA993C43-75C7-4C5E-B22E-E14D8C915DA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8A7524-64CE-4578-965F-7117C4BC701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grpSp>
        <p:nvGrpSpPr>
          <p:cNvPr id="6" name="组合 5"/>
          <p:cNvGrpSpPr/>
          <p:nvPr/>
        </p:nvGrpSpPr>
        <p:grpSpPr>
          <a:xfrm>
            <a:off x="2628900" y="2717800"/>
            <a:ext cx="3848100" cy="1422400"/>
            <a:chOff x="2628900" y="1930400"/>
            <a:chExt cx="3848100" cy="1422400"/>
          </a:xfrm>
        </p:grpSpPr>
        <p:sp>
          <p:nvSpPr>
            <p:cNvPr id="7" name="矩形 4"/>
            <p:cNvSpPr>
              <a:spLocks noChangeArrowheads="1"/>
            </p:cNvSpPr>
            <p:nvPr/>
          </p:nvSpPr>
          <p:spPr bwMode="auto">
            <a:xfrm>
              <a:off x="2628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just">
                <a:lnSpc>
                  <a:spcPct val="110000"/>
                </a:lnSpc>
                <a:spcBef>
                  <a:spcPts val="1800"/>
                </a:spcBef>
                <a:buClr>
                  <a:srgbClr val="227577"/>
                </a:buClr>
                <a:buSzPct val="90000"/>
                <a:buFont typeface="Webdings" panose="05030102010509060703" pitchFamily="18" charset="2"/>
                <a:buChar char=""/>
                <a:defRPr sz="2000">
                  <a:solidFill>
                    <a:schemeClr val="accent1"/>
                  </a:solidFill>
                  <a:latin typeface="Arial" panose="020B0604020202020204" pitchFamily="34" charset="0"/>
                  <a:ea typeface="微软雅黑" panose="020B0503020204020204" charset="-122"/>
                </a:defRPr>
              </a:lvl1pPr>
              <a:lvl2pPr marL="742950" indent="-285750" algn="just">
                <a:lnSpc>
                  <a:spcPct val="130000"/>
                </a:lnSpc>
                <a:spcAft>
                  <a:spcPts val="600"/>
                </a:spcAft>
                <a:buClr>
                  <a:srgbClr val="B7CEB5"/>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lang="zh-CN" altLang="en-US" sz="6600" dirty="0">
                <a:solidFill>
                  <a:srgbClr val="FFFFFF"/>
                </a:solidFill>
                <a:effectLst>
                  <a:outerShdw blurRad="38100" dist="38100" dir="2700000" algn="tl">
                    <a:srgbClr val="000000">
                      <a:alpha val="40000"/>
                    </a:srgbClr>
                  </a:outerShdw>
                </a:effectLst>
                <a:ea typeface="黑体" panose="02010609060101010101" pitchFamily="49" charset="-122"/>
              </a:endParaRPr>
            </a:p>
          </p:txBody>
        </p:sp>
        <p:cxnSp>
          <p:nvCxnSpPr>
            <p:cNvPr id="8" name="直接连接符 6"/>
            <p:cNvCxnSpPr>
              <a:cxnSpLocks noChangeShapeType="1"/>
            </p:cNvCxnSpPr>
            <p:nvPr/>
          </p:nvCxnSpPr>
          <p:spPr bwMode="auto">
            <a:xfrm>
              <a:off x="2628900" y="3352800"/>
              <a:ext cx="3848100" cy="0"/>
            </a:xfrm>
            <a:prstGeom prst="line">
              <a:avLst/>
            </a:prstGeom>
            <a:noFill/>
            <a:ln w="12700" cmpd="sng">
              <a:solidFill>
                <a:srgbClr val="B0DABC"/>
              </a:solidFill>
              <a:round/>
            </a:ln>
            <a:extLst>
              <a:ext uri="{909E8E84-426E-40DD-AFC4-6F175D3DCCD1}">
                <a14:hiddenFill xmlns:a14="http://schemas.microsoft.com/office/drawing/2010/main">
                  <a:noFill/>
                </a14:hiddenFill>
              </a:ext>
            </a:extLst>
          </p:spPr>
        </p:cxnSp>
      </p:grpSp>
      <p:sp>
        <p:nvSpPr>
          <p:cNvPr id="2" name="KSO_BT1"/>
          <p:cNvSpPr>
            <a:spLocks noGrp="1"/>
          </p:cNvSpPr>
          <p:nvPr>
            <p:ph type="title" hasCustomPrompt="1"/>
          </p:nvPr>
        </p:nvSpPr>
        <p:spPr>
          <a:xfrm>
            <a:off x="2628000" y="2718000"/>
            <a:ext cx="3848400" cy="1400400"/>
          </a:xfrm>
        </p:spPr>
        <p:txBody>
          <a:bodyPr anchor="ctr" anchorCtr="0"/>
          <a:lstStyle/>
          <a:p>
            <a:r>
              <a:rPr lang="zh-CN" altLang="en-US" dirty="0" smtClean="0"/>
              <a:t>编辑标题</a:t>
            </a:r>
            <a:endParaRPr lang="en-US" dirty="0"/>
          </a:p>
        </p:txBody>
      </p:sp>
      <p:sp>
        <p:nvSpPr>
          <p:cNvPr id="3" name="日期占位符 2"/>
          <p:cNvSpPr>
            <a:spLocks noGrp="1"/>
          </p:cNvSpPr>
          <p:nvPr>
            <p:ph type="dt" sz="half" idx="10"/>
          </p:nvPr>
        </p:nvSpPr>
        <p:spPr/>
        <p:txBody>
          <a:bodyPr/>
          <a:lstStyle/>
          <a:p>
            <a:fld id="{FA993C43-75C7-4C5E-B22E-E14D8C915DA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8A7524-64CE-4578-965F-7117C4BC7015}"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993C43-75C7-4C5E-B22E-E14D8C915DA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8A7524-64CE-4578-965F-7117C4BC701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522800" y="874800"/>
            <a:ext cx="6336000" cy="835200"/>
          </a:xfrm>
        </p:spPr>
        <p:txBody>
          <a:bodyPr lIns="0" tIns="0" rIns="0" bIns="0" anchor="ctr" anchorCtr="0">
            <a:normAutofit/>
          </a:bodyPr>
          <a:lstStyle>
            <a:lvl1pPr>
              <a:defRPr sz="2800"/>
            </a:lvl1pPr>
          </a:lstStyle>
          <a:p>
            <a:r>
              <a:rPr lang="zh-CN" altLang="en-US" smtClean="0"/>
              <a:t>单击此处编辑母版标题样式</a:t>
            </a:r>
            <a:endParaRPr lang="en-US" dirty="0"/>
          </a:p>
        </p:txBody>
      </p:sp>
      <p:sp>
        <p:nvSpPr>
          <p:cNvPr id="3" name="KSO_BC1"/>
          <p:cNvSpPr>
            <a:spLocks noGrp="1"/>
          </p:cNvSpPr>
          <p:nvPr>
            <p:ph type="pic" idx="1"/>
          </p:nvPr>
        </p:nvSpPr>
        <p:spPr>
          <a:xfrm>
            <a:off x="1620000" y="1915200"/>
            <a:ext cx="4104000" cy="36720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5724000" y="1915200"/>
            <a:ext cx="2160000" cy="3672000"/>
          </a:xfrm>
          <a:solidFill>
            <a:schemeClr val="accent1"/>
          </a:solidFill>
        </p:spPr>
        <p:txBody>
          <a:bodyPr lIns="144000" rIns="144000" anchor="ctr" anchorCtr="0">
            <a:normAutofit/>
          </a:bodyPr>
          <a:lstStyle>
            <a:lvl1pPr marL="0" indent="0" algn="ctr">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A993C43-75C7-4C5E-B22E-E14D8C915D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8A7524-64CE-4578-965F-7117C4BC701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lvl1pPr>
              <a:defRPr>
                <a:solidFill>
                  <a:schemeClr val="accent1"/>
                </a:solidFill>
              </a:defRPr>
            </a:lvl1pPr>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993C43-75C7-4C5E-B22E-E14D8C915D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8A7524-64CE-4578-965F-7117C4BC701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3" y="-16648"/>
            <a:ext cx="9144000" cy="3438144"/>
          </a:xfrm>
          <a:prstGeom prst="rect">
            <a:avLst/>
          </a:prstGeom>
        </p:spPr>
      </p:pic>
      <p:sp>
        <p:nvSpPr>
          <p:cNvPr id="8" name="矩形 7"/>
          <p:cNvSpPr/>
          <p:nvPr/>
        </p:nvSpPr>
        <p:spPr>
          <a:xfrm>
            <a:off x="-3003" y="-25357"/>
            <a:ext cx="9144000" cy="33904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9" name="矩形 8"/>
          <p:cNvSpPr/>
          <p:nvPr/>
        </p:nvSpPr>
        <p:spPr>
          <a:xfrm>
            <a:off x="0" y="874461"/>
            <a:ext cx="9144000" cy="4115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grpSp>
        <p:nvGrpSpPr>
          <p:cNvPr id="34" name="组合 33"/>
          <p:cNvGrpSpPr/>
          <p:nvPr/>
        </p:nvGrpSpPr>
        <p:grpSpPr>
          <a:xfrm>
            <a:off x="-3003" y="504634"/>
            <a:ext cx="9147003" cy="1088268"/>
            <a:chOff x="-3003" y="408837"/>
            <a:chExt cx="9261914" cy="1088268"/>
          </a:xfrm>
        </p:grpSpPr>
        <p:grpSp>
          <p:nvGrpSpPr>
            <p:cNvPr id="10" name="组合 9"/>
            <p:cNvGrpSpPr/>
            <p:nvPr/>
          </p:nvGrpSpPr>
          <p:grpSpPr>
            <a:xfrm>
              <a:off x="-3003" y="478752"/>
              <a:ext cx="2943359" cy="1000935"/>
              <a:chOff x="0" y="2084498"/>
              <a:chExt cx="9144000" cy="3109559"/>
            </a:xfrm>
          </p:grpSpPr>
          <p:sp>
            <p:nvSpPr>
              <p:cNvPr id="11" name="任意多边形 10"/>
              <p:cNvSpPr/>
              <p:nvPr/>
            </p:nvSpPr>
            <p:spPr>
              <a:xfrm>
                <a:off x="0" y="2084498"/>
                <a:ext cx="2673708" cy="2522180"/>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黑体" panose="02010609060101010101" pitchFamily="49" charset="-122"/>
                </a:endParaRPr>
              </a:p>
            </p:txBody>
          </p:sp>
          <p:sp>
            <p:nvSpPr>
              <p:cNvPr id="12" name="椭圆 11"/>
              <p:cNvSpPr/>
              <p:nvPr/>
            </p:nvSpPr>
            <p:spPr>
              <a:xfrm>
                <a:off x="1430774" y="2460737"/>
                <a:ext cx="2854740" cy="273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13" name="椭圆 12"/>
              <p:cNvSpPr/>
              <p:nvPr/>
            </p:nvSpPr>
            <p:spPr>
              <a:xfrm>
                <a:off x="3185823" y="2437844"/>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14" name="椭圆 13"/>
              <p:cNvSpPr/>
              <p:nvPr/>
            </p:nvSpPr>
            <p:spPr>
              <a:xfrm>
                <a:off x="4967948" y="2155313"/>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15" name="任意多边形 14"/>
              <p:cNvSpPr/>
              <p:nvPr/>
            </p:nvSpPr>
            <p:spPr>
              <a:xfrm>
                <a:off x="6368242" y="2532907"/>
                <a:ext cx="2775758" cy="2522180"/>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黑体" panose="02010609060101010101" pitchFamily="49" charset="-122"/>
                </a:endParaRPr>
              </a:p>
            </p:txBody>
          </p:sp>
        </p:grpSp>
        <p:grpSp>
          <p:nvGrpSpPr>
            <p:cNvPr id="16" name="组合 15"/>
            <p:cNvGrpSpPr/>
            <p:nvPr/>
          </p:nvGrpSpPr>
          <p:grpSpPr>
            <a:xfrm>
              <a:off x="2686050" y="496170"/>
              <a:ext cx="2943359" cy="1000935"/>
              <a:chOff x="0" y="2084498"/>
              <a:chExt cx="9144000" cy="3109559"/>
            </a:xfrm>
          </p:grpSpPr>
          <p:sp>
            <p:nvSpPr>
              <p:cNvPr id="17" name="任意多边形 16"/>
              <p:cNvSpPr/>
              <p:nvPr/>
            </p:nvSpPr>
            <p:spPr>
              <a:xfrm>
                <a:off x="0" y="2084498"/>
                <a:ext cx="2673708" cy="2522180"/>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黑体" panose="02010609060101010101" pitchFamily="49" charset="-122"/>
                </a:endParaRPr>
              </a:p>
            </p:txBody>
          </p:sp>
          <p:sp>
            <p:nvSpPr>
              <p:cNvPr id="18" name="椭圆 17"/>
              <p:cNvSpPr/>
              <p:nvPr/>
            </p:nvSpPr>
            <p:spPr>
              <a:xfrm>
                <a:off x="1430774" y="2460737"/>
                <a:ext cx="2854740" cy="273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19" name="椭圆 18"/>
              <p:cNvSpPr/>
              <p:nvPr/>
            </p:nvSpPr>
            <p:spPr>
              <a:xfrm>
                <a:off x="3185823" y="2437844"/>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20" name="椭圆 19"/>
              <p:cNvSpPr/>
              <p:nvPr/>
            </p:nvSpPr>
            <p:spPr>
              <a:xfrm>
                <a:off x="4967948" y="2155313"/>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21" name="任意多边形 20"/>
              <p:cNvSpPr/>
              <p:nvPr/>
            </p:nvSpPr>
            <p:spPr>
              <a:xfrm>
                <a:off x="6368242" y="2532907"/>
                <a:ext cx="2775758" cy="2522180"/>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黑体" panose="02010609060101010101" pitchFamily="49" charset="-122"/>
                </a:endParaRPr>
              </a:p>
            </p:txBody>
          </p:sp>
        </p:grpSp>
        <p:grpSp>
          <p:nvGrpSpPr>
            <p:cNvPr id="22" name="组合 21"/>
            <p:cNvGrpSpPr/>
            <p:nvPr/>
          </p:nvGrpSpPr>
          <p:grpSpPr>
            <a:xfrm>
              <a:off x="5368290" y="496170"/>
              <a:ext cx="2943359" cy="1000935"/>
              <a:chOff x="0" y="2084498"/>
              <a:chExt cx="9144000" cy="3109559"/>
            </a:xfrm>
          </p:grpSpPr>
          <p:sp>
            <p:nvSpPr>
              <p:cNvPr id="23" name="任意多边形 22"/>
              <p:cNvSpPr/>
              <p:nvPr/>
            </p:nvSpPr>
            <p:spPr>
              <a:xfrm>
                <a:off x="0" y="2084498"/>
                <a:ext cx="2673708" cy="2522180"/>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黑体" panose="02010609060101010101" pitchFamily="49" charset="-122"/>
                </a:endParaRPr>
              </a:p>
            </p:txBody>
          </p:sp>
          <p:sp>
            <p:nvSpPr>
              <p:cNvPr id="24" name="椭圆 23"/>
              <p:cNvSpPr/>
              <p:nvPr/>
            </p:nvSpPr>
            <p:spPr>
              <a:xfrm>
                <a:off x="1430774" y="2460737"/>
                <a:ext cx="2854740" cy="273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25" name="椭圆 24"/>
              <p:cNvSpPr/>
              <p:nvPr/>
            </p:nvSpPr>
            <p:spPr>
              <a:xfrm>
                <a:off x="3185823" y="2437844"/>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26" name="椭圆 25"/>
              <p:cNvSpPr/>
              <p:nvPr/>
            </p:nvSpPr>
            <p:spPr>
              <a:xfrm>
                <a:off x="4967948" y="2155313"/>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27" name="任意多边形 26"/>
              <p:cNvSpPr/>
              <p:nvPr/>
            </p:nvSpPr>
            <p:spPr>
              <a:xfrm>
                <a:off x="6368242" y="2532907"/>
                <a:ext cx="2775758" cy="2522180"/>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黑体" panose="02010609060101010101" pitchFamily="49" charset="-122"/>
                </a:endParaRPr>
              </a:p>
            </p:txBody>
          </p:sp>
        </p:grpSp>
        <p:grpSp>
          <p:nvGrpSpPr>
            <p:cNvPr id="28" name="组合 27"/>
            <p:cNvGrpSpPr/>
            <p:nvPr/>
          </p:nvGrpSpPr>
          <p:grpSpPr>
            <a:xfrm>
              <a:off x="6315552" y="408837"/>
              <a:ext cx="2943359" cy="1000935"/>
              <a:chOff x="0" y="2084498"/>
              <a:chExt cx="9144000" cy="3109559"/>
            </a:xfrm>
          </p:grpSpPr>
          <p:sp>
            <p:nvSpPr>
              <p:cNvPr id="29" name="任意多边形 28"/>
              <p:cNvSpPr/>
              <p:nvPr/>
            </p:nvSpPr>
            <p:spPr>
              <a:xfrm>
                <a:off x="0" y="2084498"/>
                <a:ext cx="2673708" cy="2522180"/>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黑体" panose="02010609060101010101" pitchFamily="49" charset="-122"/>
                </a:endParaRPr>
              </a:p>
            </p:txBody>
          </p:sp>
          <p:sp>
            <p:nvSpPr>
              <p:cNvPr id="30" name="椭圆 29"/>
              <p:cNvSpPr/>
              <p:nvPr/>
            </p:nvSpPr>
            <p:spPr>
              <a:xfrm>
                <a:off x="1430774" y="2460737"/>
                <a:ext cx="2854740" cy="2733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31" name="椭圆 30"/>
              <p:cNvSpPr/>
              <p:nvPr/>
            </p:nvSpPr>
            <p:spPr>
              <a:xfrm>
                <a:off x="3185823" y="2437844"/>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32" name="椭圆 31"/>
              <p:cNvSpPr/>
              <p:nvPr/>
            </p:nvSpPr>
            <p:spPr>
              <a:xfrm>
                <a:off x="4967948" y="2155313"/>
                <a:ext cx="2854740" cy="2522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sp>
            <p:nvSpPr>
              <p:cNvPr id="33" name="任意多边形 32"/>
              <p:cNvSpPr/>
              <p:nvPr/>
            </p:nvSpPr>
            <p:spPr>
              <a:xfrm>
                <a:off x="6368242" y="2532907"/>
                <a:ext cx="2775758" cy="2522180"/>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黑体" panose="02010609060101010101" pitchFamily="49" charset="-122"/>
                </a:endParaRPr>
              </a:p>
            </p:txBody>
          </p:sp>
        </p:grpSp>
      </p:grpSp>
      <p:sp>
        <p:nvSpPr>
          <p:cNvPr id="3" name="KSO_BC1"/>
          <p:cNvSpPr>
            <a:spLocks noGrp="1"/>
          </p:cNvSpPr>
          <p:nvPr>
            <p:ph type="body" idx="1"/>
          </p:nvPr>
        </p:nvSpPr>
        <p:spPr>
          <a:xfrm>
            <a:off x="323850" y="1079550"/>
            <a:ext cx="8361986" cy="519321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2" name="KSO_BT1"/>
          <p:cNvSpPr>
            <a:spLocks noGrp="1"/>
          </p:cNvSpPr>
          <p:nvPr>
            <p:ph type="title"/>
          </p:nvPr>
        </p:nvSpPr>
        <p:spPr>
          <a:xfrm>
            <a:off x="339634" y="-16648"/>
            <a:ext cx="8370453" cy="626246"/>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93C43-75C7-4C5E-B22E-E14D8C915DA6}"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A7524-64CE-4578-965F-7117C4BC701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i="0" kern="1200" baseline="0">
          <a:solidFill>
            <a:schemeClr val="bg1"/>
          </a:solidFill>
          <a:latin typeface="Arial" panose="020B0604020202020204" pitchFamily="34" charset="0"/>
          <a:ea typeface="黑体" panose="02010609060101010101" pitchFamily="49"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1">
            <a:lumMod val="75000"/>
          </a:schemeClr>
        </a:buClr>
        <a:buSzPct val="90000"/>
        <a:buFont typeface="Webdings" panose="05030102010509060703" pitchFamily="18" charset="2"/>
        <a:buChar char=""/>
        <a:defRPr sz="2400" kern="1200" baseline="0">
          <a:solidFill>
            <a:schemeClr val="accent1"/>
          </a:solidFill>
          <a:latin typeface="Arial" panose="020B0604020202020204" pitchFamily="34" charset="0"/>
          <a:ea typeface="黑体" panose="02010609060101010101" pitchFamily="49" charset="-122"/>
          <a:cs typeface="+mn-cs"/>
        </a:defRPr>
      </a:lvl1pPr>
      <a:lvl2pPr marL="575945" indent="-230505" algn="just" defTabSz="914400" rtl="0" eaLnBrk="1" latinLnBrk="0" hangingPunct="1">
        <a:lnSpc>
          <a:spcPct val="130000"/>
        </a:lnSpc>
        <a:spcBef>
          <a:spcPts val="0"/>
        </a:spcBef>
        <a:spcAft>
          <a:spcPts val="0"/>
        </a:spcAft>
        <a:buClr>
          <a:schemeClr val="accent1"/>
        </a:buClr>
        <a:buFont typeface="Arial" panose="020B0604020202020204" pitchFamily="34" charset="0"/>
        <a:buChar char="•"/>
        <a:defRPr sz="2000" kern="1200" baseline="0">
          <a:solidFill>
            <a:schemeClr val="accent1"/>
          </a:solidFill>
          <a:latin typeface="幼圆" panose="020105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custDataLst>
              <p:tags r:id="rId1"/>
            </p:custDataLst>
          </p:nvPr>
        </p:nvSpPr>
        <p:spPr>
          <a:xfrm>
            <a:off x="1227600" y="3013200"/>
            <a:ext cx="6699598" cy="1350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i="0" kern="1200" baseline="0">
                <a:solidFill>
                  <a:srgbClr val="2D9C9F">
                    <a:lumMod val="75000"/>
                  </a:srgbClr>
                </a:solidFill>
                <a:latin typeface="Arial" panose="020B0604020202020204" pitchFamily="34" charset="0"/>
                <a:ea typeface="黑体" panose="02010609060101010101" pitchFamily="49" charset="-122"/>
                <a:cs typeface="Times New Roman" panose="02020603050405020304" pitchFamily="18" charset="0"/>
              </a:defRPr>
            </a:lvl1pPr>
          </a:lstStyle>
          <a:p>
            <a:r>
              <a:rPr lang="en-US" altLang="zh-CN" dirty="0" smtClean="0">
                <a:latin typeface="Arial" panose="020B0604020202020204" pitchFamily="34" charset="0"/>
                <a:ea typeface="黑体" panose="02010609060101010101" pitchFamily="49" charset="-122"/>
                <a:cs typeface="+mn-ea"/>
              </a:rPr>
              <a:t>健康管理</a:t>
            </a:r>
            <a:r>
              <a:rPr lang="en-US" altLang="zh-CN" dirty="0" err="1" smtClean="0">
                <a:latin typeface="Arial" panose="020B0604020202020204" pitchFamily="34" charset="0"/>
                <a:ea typeface="黑体" panose="02010609060101010101" pitchFamily="49" charset="-122"/>
                <a:cs typeface="+mn-ea"/>
              </a:rPr>
              <a:t>webapp</a:t>
            </a:r>
            <a:endParaRPr lang="en-US" altLang="zh-CN" dirty="0" err="1" smtClean="0">
              <a:latin typeface="Arial" panose="020B0604020202020204" pitchFamily="34" charset="0"/>
              <a:ea typeface="黑体" panose="02010609060101010101" pitchFamily="49" charset="-122"/>
              <a:cs typeface="+mn-ea"/>
            </a:endParaRPr>
          </a:p>
        </p:txBody>
      </p:sp>
      <p:sp>
        <p:nvSpPr>
          <p:cNvPr id="7" name="副标题 4"/>
          <p:cNvSpPr>
            <a:spLocks noGrp="1"/>
          </p:cNvSpPr>
          <p:nvPr>
            <p:custDataLst>
              <p:tags r:id="rId2"/>
            </p:custDataLst>
          </p:nvPr>
        </p:nvSpPr>
        <p:spPr>
          <a:xfrm>
            <a:off x="2466000" y="4408371"/>
            <a:ext cx="4222800" cy="608400"/>
          </a:xfrm>
          <a:prstGeom prst="roundRect">
            <a:avLst>
              <a:gd name="adj" fmla="val 50000"/>
            </a:avLst>
          </a:prstGeom>
          <a:noFill/>
          <a:ln w="12700">
            <a:solidFill>
              <a:srgbClr val="47494B">
                <a:lumMod val="20000"/>
                <a:lumOff val="80000"/>
              </a:srgbClr>
            </a:solidFill>
          </a:ln>
        </p:spPr>
        <p:txBody>
          <a:bodyPr vert="horz" lIns="91440" tIns="45720" rIns="91440" bIns="45720" rtlCol="0" anchor="ctr">
            <a:normAutofit/>
          </a:bodyPr>
          <a:lstStyle>
            <a:lvl1pPr marL="0" indent="0" algn="ctr" defTabSz="914400" rtl="0" eaLnBrk="1" latinLnBrk="0" hangingPunct="1">
              <a:lnSpc>
                <a:spcPct val="110000"/>
              </a:lnSpc>
              <a:spcBef>
                <a:spcPts val="1800"/>
              </a:spcBef>
              <a:spcAft>
                <a:spcPts val="0"/>
              </a:spcAft>
              <a:buClr>
                <a:srgbClr val="2D9C9F">
                  <a:lumMod val="75000"/>
                </a:srgbClr>
              </a:buClr>
              <a:buSzPct val="90000"/>
              <a:buFont typeface="Webdings" panose="05030102010509060703" pitchFamily="18" charset="2"/>
              <a:buNone/>
              <a:defRPr sz="1800" kern="1200" baseline="0">
                <a:solidFill>
                  <a:srgbClr val="454749">
                    <a:lumMod val="60000"/>
                    <a:lumOff val="40000"/>
                  </a:srgbClr>
                </a:solidFill>
                <a:latin typeface="Arial" panose="020B0604020202020204" pitchFamily="34" charset="0"/>
                <a:ea typeface="黑体" panose="02010609060101010101" pitchFamily="49" charset="-122"/>
                <a:cs typeface="+mn-ea"/>
              </a:defRPr>
            </a:lvl1pPr>
            <a:lvl2pPr marL="457200" indent="0" algn="ctr" defTabSz="914400" rtl="0" eaLnBrk="1" latinLnBrk="0" hangingPunct="1">
              <a:lnSpc>
                <a:spcPct val="130000"/>
              </a:lnSpc>
              <a:spcBef>
                <a:spcPts val="0"/>
              </a:spcBef>
              <a:spcAft>
                <a:spcPts val="0"/>
              </a:spcAft>
              <a:buClr>
                <a:srgbClr val="2D9C9F"/>
              </a:buClr>
              <a:buFont typeface="Arial" panose="020B0604020202020204" pitchFamily="34" charset="0"/>
              <a:buNone/>
              <a:defRPr sz="2000" kern="1200" baseline="0">
                <a:solidFill>
                  <a:srgbClr val="2D9C9F"/>
                </a:solidFill>
                <a:latin typeface="幼圆" panose="02010509060101010101" pitchFamily="49" charset="-122"/>
                <a:ea typeface="黑体" panose="02010609060101010101" pitchFamily="49" charset="-122"/>
                <a:cs typeface="+mn-ea"/>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2D9C9F"/>
                </a:solidFill>
                <a:latin typeface="Arial" panose="020B0604020202020204" pitchFamily="34" charset="0"/>
                <a:ea typeface="黑体" panose="02010609060101010101" pitchFamily="49" charset="-122"/>
                <a:cs typeface="+mn-ea"/>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2D9C9F"/>
                </a:solidFill>
                <a:latin typeface="Arial" panose="020B0604020202020204" pitchFamily="34" charset="0"/>
                <a:ea typeface="黑体" panose="02010609060101010101" pitchFamily="49" charset="-122"/>
                <a:cs typeface="+mn-ea"/>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2D9C9F"/>
                </a:solidFill>
                <a:latin typeface="Arial" panose="020B0604020202020204" pitchFamily="34" charset="0"/>
                <a:ea typeface="黑体" panose="02010609060101010101" pitchFamily="49" charset="-122"/>
                <a:cs typeface="+mn-ea"/>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黑体" panose="02010609060101010101" pitchFamily="49" charset="-122"/>
                <a:cs typeface="+mn-ea"/>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黑体" panose="02010609060101010101" pitchFamily="49" charset="-122"/>
                <a:cs typeface="+mn-ea"/>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黑体" panose="02010609060101010101" pitchFamily="49" charset="-122"/>
                <a:cs typeface="+mn-ea"/>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rgbClr val="47494B"/>
                </a:solidFill>
                <a:latin typeface="Arial" panose="020B0604020202020204" pitchFamily="34" charset="0"/>
                <a:ea typeface="黑体" panose="02010609060101010101" pitchFamily="49" charset="-122"/>
                <a:cs typeface="+mn-ea"/>
              </a:defRPr>
            </a:lvl9pPr>
          </a:lstStyle>
          <a:p>
            <a:r>
              <a:rPr lang="da-DK" altLang="zh-CN" dirty="0" smtClean="0">
                <a:latin typeface="Arial" panose="020B0604020202020204" pitchFamily="34" charset="0"/>
                <a:ea typeface="黑体" panose="02010609060101010101" pitchFamily="49" charset="-122"/>
              </a:rPr>
              <a:t>第一小组：石睿 王巍 李皓祯 </a:t>
            </a:r>
            <a:r>
              <a:rPr lang="zh-CN" altLang="da-DK" dirty="0" smtClean="0">
                <a:latin typeface="Arial" panose="020B0604020202020204" pitchFamily="34" charset="0"/>
                <a:ea typeface="黑体" panose="02010609060101010101" pitchFamily="49" charset="-122"/>
              </a:rPr>
              <a:t>池吉</a:t>
            </a:r>
            <a:endParaRPr lang="zh-CN" altLang="da-DK" dirty="0" smtClean="0">
              <a:latin typeface="Arial" panose="020B0604020202020204" pitchFamily="34" charset="0"/>
              <a:ea typeface="黑体" panose="02010609060101010101" pitchFamily="49" charset="-122"/>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descr="C:\Users\Administrator\Desktop\健康管理app原型图2.png健康管理app原型图2"/>
          <p:cNvPicPr>
            <a:picLocks noGrp="1" noChangeAspect="1" noChangeArrowheads="1"/>
          </p:cNvPicPr>
          <p:nvPr>
            <p:ph idx="1"/>
          </p:nvPr>
        </p:nvPicPr>
        <p:blipFill>
          <a:blip r:embed="rId1"/>
          <a:srcRect/>
          <a:stretch>
            <a:fillRect/>
          </a:stretch>
        </p:blipFill>
        <p:spPr bwMode="auto">
          <a:xfrm>
            <a:off x="1191384" y="504235"/>
            <a:ext cx="6935470" cy="61653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1"/>
          <p:cNvSpPr/>
          <p:nvPr>
            <p:custDataLst>
              <p:tags r:id="rId1"/>
            </p:custDataLst>
          </p:nvPr>
        </p:nvSpPr>
        <p:spPr bwMode="auto">
          <a:xfrm rot="20022173">
            <a:off x="1614488" y="2560638"/>
            <a:ext cx="2430462" cy="323850"/>
          </a:xfrm>
          <a:custGeom>
            <a:avLst/>
            <a:gdLst>
              <a:gd name="T0" fmla="*/ 281354 w 3240360"/>
              <a:gd name="T1" fmla="*/ 420325 h 432048"/>
              <a:gd name="T2" fmla="*/ 0 w 3240360"/>
              <a:gd name="T3" fmla="*/ 0 h 432048"/>
              <a:gd name="T4" fmla="*/ 3240360 w 3240360"/>
              <a:gd name="T5" fmla="*/ 432048 h 432048"/>
              <a:gd name="T6" fmla="*/ 281354 w 3240360"/>
              <a:gd name="T7" fmla="*/ 420325 h 432048"/>
            </a:gdLst>
            <a:ahLst/>
            <a:cxnLst>
              <a:cxn ang="0">
                <a:pos x="T0" y="T1"/>
              </a:cxn>
              <a:cxn ang="0">
                <a:pos x="T2" y="T3"/>
              </a:cxn>
              <a:cxn ang="0">
                <a:pos x="T4" y="T5"/>
              </a:cxn>
              <a:cxn ang="0">
                <a:pos x="T6" y="T7"/>
              </a:cxn>
            </a:cxnLst>
            <a:rect l="0" t="0" r="r" b="b"/>
            <a:pathLst>
              <a:path w="3240360" h="432048">
                <a:moveTo>
                  <a:pt x="281354" y="420325"/>
                </a:moveTo>
                <a:lnTo>
                  <a:pt x="0" y="0"/>
                </a:lnTo>
                <a:lnTo>
                  <a:pt x="3240360" y="432048"/>
                </a:lnTo>
                <a:lnTo>
                  <a:pt x="281354" y="420325"/>
                </a:lnTo>
                <a:close/>
              </a:path>
            </a:pathLst>
          </a:custGeom>
          <a:solidFill>
            <a:srgbClr val="2D9C9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 name="直角三角形 1"/>
          <p:cNvSpPr/>
          <p:nvPr>
            <p:custDataLst>
              <p:tags r:id="rId2"/>
            </p:custDataLst>
          </p:nvPr>
        </p:nvSpPr>
        <p:spPr bwMode="auto">
          <a:xfrm rot="20400000" flipH="1">
            <a:off x="2746375" y="1243013"/>
            <a:ext cx="2430463" cy="323850"/>
          </a:xfrm>
          <a:custGeom>
            <a:avLst/>
            <a:gdLst>
              <a:gd name="T0" fmla="*/ 281354 w 3240360"/>
              <a:gd name="T1" fmla="*/ 420325 h 432048"/>
              <a:gd name="T2" fmla="*/ 0 w 3240360"/>
              <a:gd name="T3" fmla="*/ 0 h 432048"/>
              <a:gd name="T4" fmla="*/ 3240360 w 3240360"/>
              <a:gd name="T5" fmla="*/ 432048 h 432048"/>
              <a:gd name="T6" fmla="*/ 281354 w 3240360"/>
              <a:gd name="T7" fmla="*/ 420325 h 432048"/>
            </a:gdLst>
            <a:ahLst/>
            <a:cxnLst>
              <a:cxn ang="0">
                <a:pos x="T0" y="T1"/>
              </a:cxn>
              <a:cxn ang="0">
                <a:pos x="T2" y="T3"/>
              </a:cxn>
              <a:cxn ang="0">
                <a:pos x="T4" y="T5"/>
              </a:cxn>
              <a:cxn ang="0">
                <a:pos x="T6" y="T7"/>
              </a:cxn>
            </a:cxnLst>
            <a:rect l="0" t="0" r="r" b="b"/>
            <a:pathLst>
              <a:path w="3240360" h="432048">
                <a:moveTo>
                  <a:pt x="281354" y="420325"/>
                </a:moveTo>
                <a:lnTo>
                  <a:pt x="0" y="0"/>
                </a:lnTo>
                <a:lnTo>
                  <a:pt x="3240360" y="432048"/>
                </a:lnTo>
                <a:lnTo>
                  <a:pt x="281354" y="420325"/>
                </a:lnTo>
                <a:close/>
              </a:path>
            </a:pathLst>
          </a:custGeom>
          <a:solidFill>
            <a:srgbClr val="2D9C9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6" name="TextBox 8"/>
          <p:cNvSpPr txBox="1">
            <a:spLocks noChangeArrowheads="1"/>
          </p:cNvSpPr>
          <p:nvPr>
            <p:custDataLst>
              <p:tags r:id="rId3"/>
            </p:custDataLst>
          </p:nvPr>
        </p:nvSpPr>
        <p:spPr bwMode="auto">
          <a:xfrm rot="20442649">
            <a:off x="2359025" y="3241675"/>
            <a:ext cx="5045075" cy="137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10000"/>
              </a:lnSpc>
              <a:spcBef>
                <a:spcPts val="1800"/>
              </a:spcBef>
              <a:buClr>
                <a:srgbClr val="227577"/>
              </a:buClr>
              <a:buSzPct val="90000"/>
              <a:buFont typeface="Webdings" panose="05030102010509060703" pitchFamily="18" charset="2"/>
              <a:buChar char=""/>
              <a:defRPr sz="2000">
                <a:solidFill>
                  <a:srgbClr val="2D9C9F"/>
                </a:solidFill>
                <a:latin typeface="Arial" panose="020B0604020202020204" pitchFamily="34" charset="0"/>
                <a:ea typeface="微软雅黑" panose="020B0503020204020204" charset="-122"/>
              </a:defRPr>
            </a:lvl1pPr>
            <a:lvl2pPr indent="-357505" algn="just">
              <a:lnSpc>
                <a:spcPct val="130000"/>
              </a:lnSpc>
              <a:spcAft>
                <a:spcPts val="600"/>
              </a:spcAft>
              <a:buClr>
                <a:srgbClr val="B7CEB5"/>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indent="-228600">
              <a:lnSpc>
                <a:spcPct val="90000"/>
              </a:lnSpc>
              <a:spcBef>
                <a:spcPts val="500"/>
              </a:spcBef>
              <a:buChar char="•"/>
              <a:defRPr sz="2000">
                <a:solidFill>
                  <a:srgbClr val="47494B"/>
                </a:solidFill>
                <a:latin typeface="Calibri" panose="020F0502020204030204" charset="0"/>
                <a:ea typeface="幼圆" panose="02010509060101010101" pitchFamily="49" charset="-122"/>
              </a:defRPr>
            </a:lvl3pPr>
            <a:lvl4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4pPr>
            <a:lvl5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5pPr>
            <a:lvl6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6pPr>
            <a:lvl7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7pPr>
            <a:lvl8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8pPr>
            <a:lvl9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9pPr>
          </a:lstStyle>
          <a:p>
            <a:pPr eaLnBrk="1" hangingPunct="1">
              <a:lnSpc>
                <a:spcPct val="130000"/>
              </a:lnSpc>
              <a:spcBef>
                <a:spcPct val="0"/>
              </a:spcBef>
              <a:buClrTx/>
              <a:buSzTx/>
              <a:buFont typeface="Webdings" panose="05030102010509060703" pitchFamily="18" charset="2"/>
              <a:buNone/>
            </a:pPr>
            <a:r>
              <a:rPr lang="en-US" sz="1300">
                <a:solidFill>
                  <a:srgbClr val="FFFFFF"/>
                </a:solidFill>
                <a:ea typeface="黑体" panose="02010609060101010101" pitchFamily="49" charset="-122"/>
              </a:rPr>
              <a:t>Click here to add your text.Click here to add your text.Click here to add your text.Click here to add your text.Click here to add your text.Click here to add your text.Click here to add your text.Click here to add your text.Click here to add your text.Click here to add your text.</a:t>
            </a:r>
            <a:endParaRPr lang="en-US" sz="1300">
              <a:solidFill>
                <a:srgbClr val="FFFFFF"/>
              </a:solidFill>
              <a:ea typeface="黑体" panose="02010609060101010101" pitchFamily="49" charset="-122"/>
            </a:endParaRPr>
          </a:p>
        </p:txBody>
      </p:sp>
      <p:sp>
        <p:nvSpPr>
          <p:cNvPr id="7" name="TextBox 10"/>
          <p:cNvSpPr txBox="1">
            <a:spLocks noChangeArrowheads="1"/>
          </p:cNvSpPr>
          <p:nvPr>
            <p:custDataLst>
              <p:tags r:id="rId4"/>
            </p:custDataLst>
          </p:nvPr>
        </p:nvSpPr>
        <p:spPr bwMode="auto">
          <a:xfrm rot="20400000">
            <a:off x="1516063" y="1800731"/>
            <a:ext cx="40513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lgn="just">
              <a:lnSpc>
                <a:spcPct val="110000"/>
              </a:lnSpc>
              <a:spcBef>
                <a:spcPts val="1800"/>
              </a:spcBef>
              <a:buClr>
                <a:srgbClr val="227577"/>
              </a:buClr>
              <a:buSzPct val="90000"/>
              <a:buFont typeface="Webdings" panose="05030102010509060703" pitchFamily="18" charset="2"/>
              <a:buChar char=""/>
              <a:defRPr sz="2000">
                <a:solidFill>
                  <a:srgbClr val="2D9C9F"/>
                </a:solidFill>
                <a:latin typeface="Arial" panose="020B0604020202020204" pitchFamily="34" charset="0"/>
                <a:ea typeface="微软雅黑" panose="020B0503020204020204" charset="-122"/>
              </a:defRPr>
            </a:lvl1pPr>
            <a:lvl2pPr indent="-357505" algn="just">
              <a:lnSpc>
                <a:spcPct val="130000"/>
              </a:lnSpc>
              <a:spcAft>
                <a:spcPts val="600"/>
              </a:spcAft>
              <a:buClr>
                <a:srgbClr val="B7CEB5"/>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indent="-228600">
              <a:lnSpc>
                <a:spcPct val="90000"/>
              </a:lnSpc>
              <a:spcBef>
                <a:spcPts val="500"/>
              </a:spcBef>
              <a:buChar char="•"/>
              <a:defRPr sz="2000">
                <a:solidFill>
                  <a:srgbClr val="47494B"/>
                </a:solidFill>
                <a:latin typeface="Calibri" panose="020F0502020204030204" charset="0"/>
                <a:ea typeface="幼圆" panose="02010509060101010101" pitchFamily="49" charset="-122"/>
              </a:defRPr>
            </a:lvl3pPr>
            <a:lvl4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4pPr>
            <a:lvl5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5pPr>
            <a:lvl6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6pPr>
            <a:lvl7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7pPr>
            <a:lvl8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8pPr>
            <a:lvl9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9pPr>
          </a:lstStyle>
          <a:p>
            <a:pPr algn="ctr" eaLnBrk="1" hangingPunct="1">
              <a:spcBef>
                <a:spcPct val="0"/>
              </a:spcBef>
              <a:buClrTx/>
              <a:buSzTx/>
              <a:buNone/>
            </a:pPr>
            <a:r>
              <a:rPr lang="zh-CN" altLang="da-DK" sz="3200" dirty="0" smtClean="0">
                <a:latin typeface="Arial" panose="020B0604020202020204" pitchFamily="34" charset="0"/>
                <a:ea typeface="黑体" panose="02010609060101010101" pitchFamily="49" charset="-122"/>
                <a:cs typeface="+mn-ea"/>
              </a:rPr>
              <a:t>操作指南</a:t>
            </a:r>
            <a:endParaRPr lang="zh-CN" altLang="da-DK" sz="3200" dirty="0" smtClean="0">
              <a:latin typeface="Arial" panose="020B0604020202020204" pitchFamily="34" charset="0"/>
              <a:ea typeface="黑体" panose="02010609060101010101" pitchFamily="49" charset="-122"/>
              <a:cs typeface="+mn-ea"/>
            </a:endParaRPr>
          </a:p>
        </p:txBody>
      </p:sp>
      <p:sp>
        <p:nvSpPr>
          <p:cNvPr id="8" name="任意多边形 11"/>
          <p:cNvSpPr>
            <a:spLocks noChangeArrowheads="1"/>
          </p:cNvSpPr>
          <p:nvPr>
            <p:custDataLst>
              <p:tags r:id="rId5"/>
            </p:custDataLst>
          </p:nvPr>
        </p:nvSpPr>
        <p:spPr bwMode="auto">
          <a:xfrm rot="20431102">
            <a:off x="1411288" y="2682875"/>
            <a:ext cx="6797675" cy="3552825"/>
          </a:xfrm>
          <a:custGeom>
            <a:avLst/>
            <a:gdLst>
              <a:gd name="T0" fmla="*/ 6797675 w 6798161"/>
              <a:gd name="T1" fmla="*/ 0 h 3553545"/>
              <a:gd name="T2" fmla="*/ 5571288 w 6798161"/>
              <a:gd name="T3" fmla="*/ 3552825 h 3553545"/>
              <a:gd name="T4" fmla="*/ 0 w 6798161"/>
              <a:gd name="T5" fmla="*/ 1582198 h 3553545"/>
              <a:gd name="T6" fmla="*/ 1099006 w 6798161"/>
              <a:gd name="T7" fmla="*/ 4696 h 3553545"/>
              <a:gd name="T8" fmla="*/ 0 60000 65536"/>
              <a:gd name="T9" fmla="*/ 0 60000 65536"/>
              <a:gd name="T10" fmla="*/ 0 60000 65536"/>
              <a:gd name="T11" fmla="*/ 0 60000 65536"/>
              <a:gd name="T12" fmla="*/ 0 w 6798161"/>
              <a:gd name="T13" fmla="*/ 0 h 3553545"/>
              <a:gd name="T14" fmla="*/ 6798161 w 6798161"/>
              <a:gd name="T15" fmla="*/ 3553545 h 3553545"/>
            </a:gdLst>
            <a:ahLst/>
            <a:cxnLst>
              <a:cxn ang="T8">
                <a:pos x="T0" y="T1"/>
              </a:cxn>
              <a:cxn ang="T9">
                <a:pos x="T2" y="T3"/>
              </a:cxn>
              <a:cxn ang="T10">
                <a:pos x="T4" y="T5"/>
              </a:cxn>
              <a:cxn ang="T11">
                <a:pos x="T6" y="T7"/>
              </a:cxn>
            </a:cxnLst>
            <a:rect l="T12" t="T13" r="T14" b="T15"/>
            <a:pathLst>
              <a:path w="6798161" h="3553545">
                <a:moveTo>
                  <a:pt x="6798161" y="0"/>
                </a:moveTo>
                <a:lnTo>
                  <a:pt x="5571686" y="3553545"/>
                </a:lnTo>
                <a:lnTo>
                  <a:pt x="0" y="1582519"/>
                </a:lnTo>
                <a:lnTo>
                  <a:pt x="1099085" y="4697"/>
                </a:lnTo>
                <a:lnTo>
                  <a:pt x="6798161" y="0"/>
                </a:lnTo>
                <a:close/>
              </a:path>
            </a:pathLst>
          </a:custGeom>
          <a:solidFill>
            <a:srgbClr val="2D9C9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152000" tIns="72000" rIns="828000" bIns="216000">
            <a:normAutofit/>
          </a:bodyPr>
          <a:lstStyle>
            <a:lvl1pPr>
              <a:defRPr>
                <a:solidFill>
                  <a:srgbClr val="47494B"/>
                </a:solidFill>
                <a:latin typeface="Calibri" panose="020F0502020204030204" charset="0"/>
                <a:ea typeface="宋体" panose="02010600030101010101" pitchFamily="2" charset="-122"/>
              </a:defRPr>
            </a:lvl1pPr>
            <a:lvl2pPr marL="742950" indent="-285750">
              <a:defRPr>
                <a:solidFill>
                  <a:srgbClr val="47494B"/>
                </a:solidFill>
                <a:latin typeface="Calibri" panose="020F0502020204030204" charset="0"/>
                <a:ea typeface="宋体" panose="02010600030101010101" pitchFamily="2" charset="-122"/>
              </a:defRPr>
            </a:lvl2pPr>
            <a:lvl3pPr marL="1143000" indent="-228600">
              <a:defRPr>
                <a:solidFill>
                  <a:srgbClr val="47494B"/>
                </a:solidFill>
                <a:latin typeface="Calibri" panose="020F0502020204030204" charset="0"/>
                <a:ea typeface="宋体" panose="02010600030101010101" pitchFamily="2" charset="-122"/>
              </a:defRPr>
            </a:lvl3pPr>
            <a:lvl4pPr marL="1600200" indent="-228600">
              <a:defRPr>
                <a:solidFill>
                  <a:srgbClr val="47494B"/>
                </a:solidFill>
                <a:latin typeface="Calibri" panose="020F0502020204030204" charset="0"/>
                <a:ea typeface="宋体" panose="02010600030101010101" pitchFamily="2" charset="-122"/>
              </a:defRPr>
            </a:lvl4pPr>
            <a:lvl5pPr marL="2057400" indent="-228600">
              <a:defRPr>
                <a:solidFill>
                  <a:srgbClr val="47494B"/>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9pPr>
          </a:lstStyle>
          <a:p>
            <a:pPr marL="342900" indent="-342900" algn="just" eaLnBrk="1" hangingPunct="1">
              <a:lnSpc>
                <a:spcPct val="130000"/>
              </a:lnSpc>
              <a:buSzTx/>
              <a:buFont typeface="Arial" panose="020B0604020202020204" pitchFamily="34" charset="0"/>
              <a:buChar char="•"/>
            </a:pPr>
            <a:r>
              <a:rPr lang="zh-CN" altLang="en-US" sz="2000" dirty="0" smtClean="0">
                <a:solidFill>
                  <a:srgbClr val="FFFFFF"/>
                </a:solidFill>
                <a:latin typeface="Arial" panose="020B0604020202020204" pitchFamily="34" charset="0"/>
                <a:ea typeface="黑体" panose="02010609060101010101" pitchFamily="49" charset="-122"/>
              </a:rPr>
              <a:t>用户设置该餐想要</a:t>
            </a:r>
            <a:r>
              <a:rPr lang="zh-CN" altLang="en-US" sz="2000" b="1" dirty="0" smtClean="0">
                <a:solidFill>
                  <a:srgbClr val="FFFF00"/>
                </a:solidFill>
                <a:latin typeface="Arial" panose="020B0604020202020204" pitchFamily="34" charset="0"/>
                <a:ea typeface="黑体" panose="02010609060101010101" pitchFamily="49" charset="-122"/>
              </a:rPr>
              <a:t>控制的热量值</a:t>
            </a:r>
            <a:endParaRPr lang="zh-CN" altLang="en-US" sz="2000" b="1" dirty="0" smtClean="0">
              <a:solidFill>
                <a:srgbClr val="FFFF00"/>
              </a:solidFill>
              <a:latin typeface="Arial" panose="020B0604020202020204" pitchFamily="34" charset="0"/>
              <a:ea typeface="黑体" panose="02010609060101010101" pitchFamily="49" charset="-122"/>
            </a:endParaRPr>
          </a:p>
          <a:p>
            <a:pPr marL="342900" indent="-342900" algn="just" eaLnBrk="1" hangingPunct="1">
              <a:lnSpc>
                <a:spcPct val="130000"/>
              </a:lnSpc>
              <a:buSzTx/>
              <a:buFont typeface="Arial" panose="020B0604020202020204" pitchFamily="34" charset="0"/>
              <a:buChar char="•"/>
            </a:pPr>
            <a:r>
              <a:rPr lang="zh-CN" altLang="en-US" sz="2000" dirty="0" smtClean="0">
                <a:solidFill>
                  <a:srgbClr val="FFFFFF"/>
                </a:solidFill>
                <a:latin typeface="Arial" panose="020B0604020202020204" pitchFamily="34" charset="0"/>
                <a:ea typeface="黑体" panose="02010609060101010101" pitchFamily="49" charset="-122"/>
              </a:rPr>
              <a:t>选择自己最想要</a:t>
            </a:r>
            <a:r>
              <a:rPr lang="zh-CN" altLang="en-US" sz="2000" b="1" dirty="0" smtClean="0">
                <a:solidFill>
                  <a:srgbClr val="FFFFFF"/>
                </a:solidFill>
                <a:latin typeface="Arial" panose="020B0604020202020204" pitchFamily="34" charset="0"/>
                <a:ea typeface="黑体" panose="02010609060101010101" pitchFamily="49" charset="-122"/>
              </a:rPr>
              <a:t>进补的</a:t>
            </a:r>
            <a:r>
              <a:rPr lang="zh-CN" altLang="en-US" sz="2000" b="1" dirty="0" smtClean="0">
                <a:solidFill>
                  <a:srgbClr val="FFFF00"/>
                </a:solidFill>
                <a:latin typeface="Arial" panose="020B0604020202020204" pitchFamily="34" charset="0"/>
                <a:ea typeface="黑体" panose="02010609060101010101" pitchFamily="49" charset="-122"/>
              </a:rPr>
              <a:t>营养元素</a:t>
            </a:r>
            <a:endParaRPr lang="zh-CN" altLang="en-US" sz="2000" b="1" dirty="0" smtClean="0">
              <a:solidFill>
                <a:srgbClr val="FFFF00"/>
              </a:solidFill>
              <a:latin typeface="Arial" panose="020B0604020202020204" pitchFamily="34" charset="0"/>
              <a:ea typeface="黑体" panose="02010609060101010101" pitchFamily="49" charset="-122"/>
            </a:endParaRPr>
          </a:p>
          <a:p>
            <a:pPr marL="342900" indent="-342900" algn="just" eaLnBrk="1" hangingPunct="1">
              <a:lnSpc>
                <a:spcPct val="130000"/>
              </a:lnSpc>
              <a:buSzTx/>
              <a:buFont typeface="Arial" panose="020B0604020202020204" pitchFamily="34" charset="0"/>
              <a:buChar char="•"/>
            </a:pPr>
            <a:r>
              <a:rPr lang="zh-CN" altLang="en-US" sz="2000" dirty="0" smtClean="0">
                <a:solidFill>
                  <a:srgbClr val="FFFFFF"/>
                </a:solidFill>
                <a:latin typeface="Arial" panose="020B0604020202020204" pitchFamily="34" charset="0"/>
                <a:ea typeface="黑体" panose="02010609060101010101" pitchFamily="49" charset="-122"/>
              </a:rPr>
              <a:t>点明自己的</a:t>
            </a:r>
            <a:r>
              <a:rPr lang="zh-CN" altLang="en-US" sz="2000" dirty="0" smtClean="0">
                <a:solidFill>
                  <a:srgbClr val="FFFF00"/>
                </a:solidFill>
                <a:latin typeface="Arial" panose="020B0604020202020204" pitchFamily="34" charset="0"/>
                <a:ea typeface="黑体" panose="02010609060101010101" pitchFamily="49" charset="-122"/>
              </a:rPr>
              <a:t>饮食禁忌</a:t>
            </a:r>
            <a:endParaRPr lang="zh-CN" altLang="en-US" sz="2000" dirty="0" smtClean="0">
              <a:solidFill>
                <a:srgbClr val="FFFF00"/>
              </a:solidFill>
              <a:latin typeface="Arial" panose="020B0604020202020204" pitchFamily="34" charset="0"/>
              <a:ea typeface="黑体" panose="02010609060101010101" pitchFamily="49" charset="-122"/>
            </a:endParaRPr>
          </a:p>
          <a:p>
            <a:pPr marL="342900" indent="-342900" algn="just" eaLnBrk="1" hangingPunct="1">
              <a:lnSpc>
                <a:spcPct val="130000"/>
              </a:lnSpc>
              <a:buSzTx/>
              <a:buFont typeface="Arial" panose="020B0604020202020204" pitchFamily="34" charset="0"/>
              <a:buChar char="•"/>
            </a:pPr>
            <a:r>
              <a:rPr lang="zh-CN" altLang="en-US" sz="2000" dirty="0" smtClean="0">
                <a:solidFill>
                  <a:srgbClr val="FFFFFF"/>
                </a:solidFill>
                <a:latin typeface="Arial" panose="020B0604020202020204" pitchFamily="34" charset="0"/>
                <a:ea typeface="黑体" panose="02010609060101010101" pitchFamily="49" charset="-122"/>
              </a:rPr>
              <a:t>说明个人目前</a:t>
            </a:r>
            <a:r>
              <a:rPr lang="zh-CN" altLang="en-US" sz="2000" dirty="0" smtClean="0">
                <a:solidFill>
                  <a:srgbClr val="FFFF00"/>
                </a:solidFill>
                <a:latin typeface="Arial" panose="020B0604020202020204" pitchFamily="34" charset="0"/>
                <a:ea typeface="黑体" panose="02010609060101010101" pitchFamily="49" charset="-122"/>
              </a:rPr>
              <a:t>身体状况</a:t>
            </a:r>
            <a:endParaRPr lang="zh-CN" altLang="en-US" sz="2000" dirty="0" smtClean="0">
              <a:solidFill>
                <a:srgbClr val="FFFF00"/>
              </a:solidFill>
              <a:latin typeface="Arial" panose="020B0604020202020204" pitchFamily="34" charset="0"/>
              <a:ea typeface="黑体" panose="02010609060101010101" pitchFamily="49" charset="-122"/>
            </a:endParaRPr>
          </a:p>
          <a:p>
            <a:pPr algn="just" eaLnBrk="1" hangingPunct="1">
              <a:lnSpc>
                <a:spcPct val="130000"/>
              </a:lnSpc>
              <a:buSzTx/>
            </a:pPr>
            <a:endParaRPr lang="zh-CN" altLang="en-US" sz="2000" dirty="0" smtClean="0">
              <a:solidFill>
                <a:srgbClr val="FFFFFF"/>
              </a:solidFill>
              <a:latin typeface="Arial" panose="020B0604020202020204" pitchFamily="34" charset="0"/>
              <a:ea typeface="黑体" panose="02010609060101010101" pitchFamily="49" charset="-122"/>
            </a:endParaRPr>
          </a:p>
          <a:p>
            <a:pPr indent="0" algn="just" eaLnBrk="1" hangingPunct="1">
              <a:lnSpc>
                <a:spcPct val="130000"/>
              </a:lnSpc>
              <a:buSzTx/>
              <a:buFont typeface="Arial" panose="020B0604020202020204" pitchFamily="34" charset="0"/>
              <a:buNone/>
            </a:pPr>
            <a:endParaRPr lang="en-US" altLang="zh-CN" dirty="0" smtClean="0">
              <a:solidFill>
                <a:srgbClr val="FFFFFF"/>
              </a:solidFill>
              <a:latin typeface="Arial" panose="020B0604020202020204" pitchFamily="34" charset="0"/>
              <a:ea typeface="黑体" panose="02010609060101010101" pitchFamily="49" charset="-122"/>
            </a:endParaRPr>
          </a:p>
        </p:txBody>
      </p:sp>
    </p:spTree>
    <p:custDataLst>
      <p:tags r:id="rId6"/>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1"/>
          <p:cNvSpPr/>
          <p:nvPr>
            <p:custDataLst>
              <p:tags r:id="rId1"/>
            </p:custDataLst>
          </p:nvPr>
        </p:nvSpPr>
        <p:spPr bwMode="auto">
          <a:xfrm rot="20022173">
            <a:off x="1614488" y="2560638"/>
            <a:ext cx="2430462" cy="323850"/>
          </a:xfrm>
          <a:custGeom>
            <a:avLst/>
            <a:gdLst>
              <a:gd name="T0" fmla="*/ 281354 w 3240360"/>
              <a:gd name="T1" fmla="*/ 420325 h 432048"/>
              <a:gd name="T2" fmla="*/ 0 w 3240360"/>
              <a:gd name="T3" fmla="*/ 0 h 432048"/>
              <a:gd name="T4" fmla="*/ 3240360 w 3240360"/>
              <a:gd name="T5" fmla="*/ 432048 h 432048"/>
              <a:gd name="T6" fmla="*/ 281354 w 3240360"/>
              <a:gd name="T7" fmla="*/ 420325 h 432048"/>
            </a:gdLst>
            <a:ahLst/>
            <a:cxnLst>
              <a:cxn ang="0">
                <a:pos x="T0" y="T1"/>
              </a:cxn>
              <a:cxn ang="0">
                <a:pos x="T2" y="T3"/>
              </a:cxn>
              <a:cxn ang="0">
                <a:pos x="T4" y="T5"/>
              </a:cxn>
              <a:cxn ang="0">
                <a:pos x="T6" y="T7"/>
              </a:cxn>
            </a:cxnLst>
            <a:rect l="0" t="0" r="r" b="b"/>
            <a:pathLst>
              <a:path w="3240360" h="432048">
                <a:moveTo>
                  <a:pt x="281354" y="420325"/>
                </a:moveTo>
                <a:lnTo>
                  <a:pt x="0" y="0"/>
                </a:lnTo>
                <a:lnTo>
                  <a:pt x="3240360" y="432048"/>
                </a:lnTo>
                <a:lnTo>
                  <a:pt x="281354" y="420325"/>
                </a:lnTo>
                <a:close/>
              </a:path>
            </a:pathLst>
          </a:custGeom>
          <a:solidFill>
            <a:srgbClr val="2D9C9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 name="直角三角形 1"/>
          <p:cNvSpPr/>
          <p:nvPr>
            <p:custDataLst>
              <p:tags r:id="rId2"/>
            </p:custDataLst>
          </p:nvPr>
        </p:nvSpPr>
        <p:spPr bwMode="auto">
          <a:xfrm rot="20400000" flipH="1">
            <a:off x="2746375" y="1243013"/>
            <a:ext cx="2430463" cy="323850"/>
          </a:xfrm>
          <a:custGeom>
            <a:avLst/>
            <a:gdLst>
              <a:gd name="T0" fmla="*/ 281354 w 3240360"/>
              <a:gd name="T1" fmla="*/ 420325 h 432048"/>
              <a:gd name="T2" fmla="*/ 0 w 3240360"/>
              <a:gd name="T3" fmla="*/ 0 h 432048"/>
              <a:gd name="T4" fmla="*/ 3240360 w 3240360"/>
              <a:gd name="T5" fmla="*/ 432048 h 432048"/>
              <a:gd name="T6" fmla="*/ 281354 w 3240360"/>
              <a:gd name="T7" fmla="*/ 420325 h 432048"/>
            </a:gdLst>
            <a:ahLst/>
            <a:cxnLst>
              <a:cxn ang="0">
                <a:pos x="T0" y="T1"/>
              </a:cxn>
              <a:cxn ang="0">
                <a:pos x="T2" y="T3"/>
              </a:cxn>
              <a:cxn ang="0">
                <a:pos x="T4" y="T5"/>
              </a:cxn>
              <a:cxn ang="0">
                <a:pos x="T6" y="T7"/>
              </a:cxn>
            </a:cxnLst>
            <a:rect l="0" t="0" r="r" b="b"/>
            <a:pathLst>
              <a:path w="3240360" h="432048">
                <a:moveTo>
                  <a:pt x="281354" y="420325"/>
                </a:moveTo>
                <a:lnTo>
                  <a:pt x="0" y="0"/>
                </a:lnTo>
                <a:lnTo>
                  <a:pt x="3240360" y="432048"/>
                </a:lnTo>
                <a:lnTo>
                  <a:pt x="281354" y="420325"/>
                </a:lnTo>
                <a:close/>
              </a:path>
            </a:pathLst>
          </a:custGeom>
          <a:solidFill>
            <a:srgbClr val="2D9C9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6" name="TextBox 8"/>
          <p:cNvSpPr txBox="1">
            <a:spLocks noChangeArrowheads="1"/>
          </p:cNvSpPr>
          <p:nvPr>
            <p:custDataLst>
              <p:tags r:id="rId3"/>
            </p:custDataLst>
          </p:nvPr>
        </p:nvSpPr>
        <p:spPr bwMode="auto">
          <a:xfrm rot="20442649">
            <a:off x="2359025" y="3241675"/>
            <a:ext cx="5045075" cy="137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10000"/>
              </a:lnSpc>
              <a:spcBef>
                <a:spcPts val="1800"/>
              </a:spcBef>
              <a:buClr>
                <a:srgbClr val="227577"/>
              </a:buClr>
              <a:buSzPct val="90000"/>
              <a:buFont typeface="Webdings" panose="05030102010509060703" pitchFamily="18" charset="2"/>
              <a:buChar char=""/>
              <a:defRPr sz="2000">
                <a:solidFill>
                  <a:srgbClr val="2D9C9F"/>
                </a:solidFill>
                <a:latin typeface="Arial" panose="020B0604020202020204" pitchFamily="34" charset="0"/>
                <a:ea typeface="微软雅黑" panose="020B0503020204020204" charset="-122"/>
              </a:defRPr>
            </a:lvl1pPr>
            <a:lvl2pPr indent="-357505" algn="just">
              <a:lnSpc>
                <a:spcPct val="130000"/>
              </a:lnSpc>
              <a:spcAft>
                <a:spcPts val="600"/>
              </a:spcAft>
              <a:buClr>
                <a:srgbClr val="B7CEB5"/>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indent="-228600">
              <a:lnSpc>
                <a:spcPct val="90000"/>
              </a:lnSpc>
              <a:spcBef>
                <a:spcPts val="500"/>
              </a:spcBef>
              <a:buChar char="•"/>
              <a:defRPr sz="2000">
                <a:solidFill>
                  <a:srgbClr val="47494B"/>
                </a:solidFill>
                <a:latin typeface="Calibri" panose="020F0502020204030204" charset="0"/>
                <a:ea typeface="幼圆" panose="02010509060101010101" pitchFamily="49" charset="-122"/>
              </a:defRPr>
            </a:lvl3pPr>
            <a:lvl4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4pPr>
            <a:lvl5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5pPr>
            <a:lvl6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6pPr>
            <a:lvl7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7pPr>
            <a:lvl8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8pPr>
            <a:lvl9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9pPr>
          </a:lstStyle>
          <a:p>
            <a:pPr eaLnBrk="1" hangingPunct="1">
              <a:lnSpc>
                <a:spcPct val="130000"/>
              </a:lnSpc>
              <a:spcBef>
                <a:spcPct val="0"/>
              </a:spcBef>
              <a:buClrTx/>
              <a:buSzTx/>
              <a:buFont typeface="Webdings" panose="05030102010509060703" pitchFamily="18" charset="2"/>
              <a:buNone/>
            </a:pPr>
            <a:r>
              <a:rPr lang="en-US" sz="1300">
                <a:solidFill>
                  <a:srgbClr val="FFFFFF"/>
                </a:solidFill>
                <a:ea typeface="黑体" panose="02010609060101010101" pitchFamily="49" charset="-122"/>
              </a:rPr>
              <a:t>Click here to add your text.Click here to add your text.Click here to add your text.Click here to add your text.Click here to add your text.Click here to add your text.Click here to add your text.Click here to add your text.Click here to add your text.Click here to add your text.</a:t>
            </a:r>
            <a:endParaRPr lang="en-US" sz="1300">
              <a:solidFill>
                <a:srgbClr val="FFFFFF"/>
              </a:solidFill>
              <a:ea typeface="黑体" panose="02010609060101010101" pitchFamily="49" charset="-122"/>
            </a:endParaRPr>
          </a:p>
        </p:txBody>
      </p:sp>
      <p:sp>
        <p:nvSpPr>
          <p:cNvPr id="7" name="TextBox 10"/>
          <p:cNvSpPr txBox="1">
            <a:spLocks noChangeArrowheads="1"/>
          </p:cNvSpPr>
          <p:nvPr>
            <p:custDataLst>
              <p:tags r:id="rId4"/>
            </p:custDataLst>
          </p:nvPr>
        </p:nvSpPr>
        <p:spPr bwMode="auto">
          <a:xfrm rot="20400000">
            <a:off x="1516063" y="1800731"/>
            <a:ext cx="40513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lgn="just">
              <a:lnSpc>
                <a:spcPct val="110000"/>
              </a:lnSpc>
              <a:spcBef>
                <a:spcPts val="1800"/>
              </a:spcBef>
              <a:buClr>
                <a:srgbClr val="227577"/>
              </a:buClr>
              <a:buSzPct val="90000"/>
              <a:buFont typeface="Webdings" panose="05030102010509060703" pitchFamily="18" charset="2"/>
              <a:buChar char=""/>
              <a:defRPr sz="2000">
                <a:solidFill>
                  <a:srgbClr val="2D9C9F"/>
                </a:solidFill>
                <a:latin typeface="Arial" panose="020B0604020202020204" pitchFamily="34" charset="0"/>
                <a:ea typeface="微软雅黑" panose="020B0503020204020204" charset="-122"/>
              </a:defRPr>
            </a:lvl1pPr>
            <a:lvl2pPr indent="-357505" algn="just">
              <a:lnSpc>
                <a:spcPct val="130000"/>
              </a:lnSpc>
              <a:spcAft>
                <a:spcPts val="600"/>
              </a:spcAft>
              <a:buClr>
                <a:srgbClr val="B7CEB5"/>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indent="-228600">
              <a:lnSpc>
                <a:spcPct val="90000"/>
              </a:lnSpc>
              <a:spcBef>
                <a:spcPts val="500"/>
              </a:spcBef>
              <a:buChar char="•"/>
              <a:defRPr sz="2000">
                <a:solidFill>
                  <a:srgbClr val="47494B"/>
                </a:solidFill>
                <a:latin typeface="Calibri" panose="020F0502020204030204" charset="0"/>
                <a:ea typeface="幼圆" panose="02010509060101010101" pitchFamily="49" charset="-122"/>
              </a:defRPr>
            </a:lvl3pPr>
            <a:lvl4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4pPr>
            <a:lvl5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5pPr>
            <a:lvl6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6pPr>
            <a:lvl7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7pPr>
            <a:lvl8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8pPr>
            <a:lvl9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9pPr>
          </a:lstStyle>
          <a:p>
            <a:pPr algn="ctr">
              <a:spcBef>
                <a:spcPct val="0"/>
              </a:spcBef>
              <a:buClrTx/>
              <a:buSzTx/>
              <a:buNone/>
            </a:pPr>
            <a:r>
              <a:rPr lang="da-DK" altLang="zh-CN" sz="3200" dirty="0">
                <a:ea typeface="黑体" panose="02010609060101010101" pitchFamily="49" charset="-122"/>
                <a:cs typeface="+mn-ea"/>
              </a:rPr>
              <a:t>创新点</a:t>
            </a:r>
            <a:r>
              <a:rPr lang="en-US" altLang="zh-CN" sz="3200" dirty="0">
                <a:ea typeface="黑体" panose="02010609060101010101" pitchFamily="49" charset="-122"/>
                <a:cs typeface="+mn-ea"/>
              </a:rPr>
              <a:t>—</a:t>
            </a:r>
            <a:r>
              <a:rPr lang="zh-CN" altLang="en-US" sz="3200" dirty="0">
                <a:ea typeface="黑体" panose="02010609060101010101" pitchFamily="49" charset="-122"/>
                <a:cs typeface="+mn-ea"/>
              </a:rPr>
              <a:t>关键技术</a:t>
            </a:r>
            <a:endParaRPr lang="da-DK" altLang="zh-CN" sz="3200" dirty="0">
              <a:ea typeface="黑体" panose="02010609060101010101" pitchFamily="49" charset="-122"/>
              <a:cs typeface="+mn-ea"/>
            </a:endParaRPr>
          </a:p>
          <a:p>
            <a:pPr algn="ctr" eaLnBrk="1" hangingPunct="1">
              <a:spcBef>
                <a:spcPct val="0"/>
              </a:spcBef>
              <a:buClrTx/>
              <a:buSzTx/>
              <a:buNone/>
            </a:pPr>
            <a:endParaRPr lang="zh-CN" altLang="da-DK" sz="3200" dirty="0" smtClean="0">
              <a:latin typeface="Arial" panose="020B0604020202020204" pitchFamily="34" charset="0"/>
              <a:ea typeface="黑体" panose="02010609060101010101" pitchFamily="49" charset="-122"/>
              <a:cs typeface="+mn-ea"/>
            </a:endParaRPr>
          </a:p>
        </p:txBody>
      </p:sp>
      <p:sp>
        <p:nvSpPr>
          <p:cNvPr id="8" name="任意多边形 11"/>
          <p:cNvSpPr>
            <a:spLocks noChangeArrowheads="1"/>
          </p:cNvSpPr>
          <p:nvPr>
            <p:custDataLst>
              <p:tags r:id="rId5"/>
            </p:custDataLst>
          </p:nvPr>
        </p:nvSpPr>
        <p:spPr bwMode="auto">
          <a:xfrm rot="20431102">
            <a:off x="1411288" y="2682875"/>
            <a:ext cx="6797675" cy="3552825"/>
          </a:xfrm>
          <a:custGeom>
            <a:avLst/>
            <a:gdLst>
              <a:gd name="T0" fmla="*/ 6797675 w 6798161"/>
              <a:gd name="T1" fmla="*/ 0 h 3553545"/>
              <a:gd name="T2" fmla="*/ 5571288 w 6798161"/>
              <a:gd name="T3" fmla="*/ 3552825 h 3553545"/>
              <a:gd name="T4" fmla="*/ 0 w 6798161"/>
              <a:gd name="T5" fmla="*/ 1582198 h 3553545"/>
              <a:gd name="T6" fmla="*/ 1099006 w 6798161"/>
              <a:gd name="T7" fmla="*/ 4696 h 3553545"/>
              <a:gd name="T8" fmla="*/ 0 60000 65536"/>
              <a:gd name="T9" fmla="*/ 0 60000 65536"/>
              <a:gd name="T10" fmla="*/ 0 60000 65536"/>
              <a:gd name="T11" fmla="*/ 0 60000 65536"/>
              <a:gd name="T12" fmla="*/ 0 w 6798161"/>
              <a:gd name="T13" fmla="*/ 0 h 3553545"/>
              <a:gd name="T14" fmla="*/ 6798161 w 6798161"/>
              <a:gd name="T15" fmla="*/ 3553545 h 3553545"/>
            </a:gdLst>
            <a:ahLst/>
            <a:cxnLst>
              <a:cxn ang="T8">
                <a:pos x="T0" y="T1"/>
              </a:cxn>
              <a:cxn ang="T9">
                <a:pos x="T2" y="T3"/>
              </a:cxn>
              <a:cxn ang="T10">
                <a:pos x="T4" y="T5"/>
              </a:cxn>
              <a:cxn ang="T11">
                <a:pos x="T6" y="T7"/>
              </a:cxn>
            </a:cxnLst>
            <a:rect l="T12" t="T13" r="T14" b="T15"/>
            <a:pathLst>
              <a:path w="6798161" h="3553545">
                <a:moveTo>
                  <a:pt x="6798161" y="0"/>
                </a:moveTo>
                <a:lnTo>
                  <a:pt x="5571686" y="3553545"/>
                </a:lnTo>
                <a:lnTo>
                  <a:pt x="0" y="1582519"/>
                </a:lnTo>
                <a:lnTo>
                  <a:pt x="1099085" y="4697"/>
                </a:lnTo>
                <a:lnTo>
                  <a:pt x="6798161" y="0"/>
                </a:lnTo>
                <a:close/>
              </a:path>
            </a:pathLst>
          </a:custGeom>
          <a:solidFill>
            <a:srgbClr val="2D9C9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152000" tIns="72000" rIns="828000" bIns="216000">
            <a:normAutofit/>
          </a:bodyPr>
          <a:lstStyle>
            <a:lvl1pPr>
              <a:defRPr>
                <a:solidFill>
                  <a:srgbClr val="47494B"/>
                </a:solidFill>
                <a:latin typeface="Calibri" panose="020F0502020204030204" charset="0"/>
                <a:ea typeface="宋体" panose="02010600030101010101" pitchFamily="2" charset="-122"/>
              </a:defRPr>
            </a:lvl1pPr>
            <a:lvl2pPr marL="742950" indent="-285750">
              <a:defRPr>
                <a:solidFill>
                  <a:srgbClr val="47494B"/>
                </a:solidFill>
                <a:latin typeface="Calibri" panose="020F0502020204030204" charset="0"/>
                <a:ea typeface="宋体" panose="02010600030101010101" pitchFamily="2" charset="-122"/>
              </a:defRPr>
            </a:lvl2pPr>
            <a:lvl3pPr marL="1143000" indent="-228600">
              <a:defRPr>
                <a:solidFill>
                  <a:srgbClr val="47494B"/>
                </a:solidFill>
                <a:latin typeface="Calibri" panose="020F0502020204030204" charset="0"/>
                <a:ea typeface="宋体" panose="02010600030101010101" pitchFamily="2" charset="-122"/>
              </a:defRPr>
            </a:lvl3pPr>
            <a:lvl4pPr marL="1600200" indent="-228600">
              <a:defRPr>
                <a:solidFill>
                  <a:srgbClr val="47494B"/>
                </a:solidFill>
                <a:latin typeface="Calibri" panose="020F0502020204030204" charset="0"/>
                <a:ea typeface="宋体" panose="02010600030101010101" pitchFamily="2" charset="-122"/>
              </a:defRPr>
            </a:lvl4pPr>
            <a:lvl5pPr marL="2057400" indent="-228600">
              <a:defRPr>
                <a:solidFill>
                  <a:srgbClr val="47494B"/>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9pPr>
          </a:lstStyle>
          <a:p>
            <a:pPr algn="just" eaLnBrk="1" hangingPunct="1">
              <a:lnSpc>
                <a:spcPct val="130000"/>
              </a:lnSpc>
              <a:buSzTx/>
            </a:pPr>
            <a:endParaRPr lang="zh-CN" altLang="en-US" sz="2000" dirty="0" smtClean="0">
              <a:solidFill>
                <a:srgbClr val="FFFFFF"/>
              </a:solidFill>
              <a:latin typeface="Arial" panose="020B0604020202020204" pitchFamily="34" charset="0"/>
              <a:ea typeface="黑体" panose="02010609060101010101" pitchFamily="49" charset="-122"/>
            </a:endParaRPr>
          </a:p>
          <a:p>
            <a:pPr indent="0" algn="just" eaLnBrk="1" hangingPunct="1">
              <a:lnSpc>
                <a:spcPct val="130000"/>
              </a:lnSpc>
              <a:buSzTx/>
              <a:buFont typeface="Arial" panose="020B0604020202020204" pitchFamily="34" charset="0"/>
              <a:buNone/>
            </a:pPr>
            <a:endParaRPr lang="en-US" altLang="zh-CN" dirty="0" smtClean="0">
              <a:solidFill>
                <a:srgbClr val="FFFFFF"/>
              </a:solidFill>
              <a:latin typeface="Arial" panose="020B0604020202020204" pitchFamily="34" charset="0"/>
              <a:ea typeface="黑体" panose="02010609060101010101" pitchFamily="49" charset="-122"/>
            </a:endParaRPr>
          </a:p>
        </p:txBody>
      </p:sp>
      <p:sp>
        <p:nvSpPr>
          <p:cNvPr id="9" name="矩形 8"/>
          <p:cNvSpPr/>
          <p:nvPr/>
        </p:nvSpPr>
        <p:spPr>
          <a:xfrm>
            <a:off x="1979712" y="3428937"/>
            <a:ext cx="4572000" cy="1532727"/>
          </a:xfrm>
          <a:prstGeom prst="rect">
            <a:avLst/>
          </a:prstGeom>
        </p:spPr>
        <p:txBody>
          <a:bodyPr>
            <a:spAutoFit/>
          </a:bodyPr>
          <a:lstStyle/>
          <a:p>
            <a:pPr marL="342900" indent="-342900" algn="just">
              <a:lnSpc>
                <a:spcPct val="130000"/>
              </a:lnSpc>
              <a:buFont typeface="Arial" panose="020B0604020202020204" pitchFamily="34" charset="0"/>
              <a:buChar char="•"/>
            </a:pPr>
            <a:r>
              <a:rPr lang="zh-CN" altLang="en-US" dirty="0">
                <a:solidFill>
                  <a:schemeClr val="bg1"/>
                </a:solidFill>
                <a:latin typeface="Arial" panose="020B0604020202020204" pitchFamily="34" charset="0"/>
                <a:ea typeface="黑体" panose="02010609060101010101" pitchFamily="49" charset="-122"/>
              </a:rPr>
              <a:t>个性化需求</a:t>
            </a:r>
            <a:r>
              <a:rPr lang="en-US" altLang="zh-CN" dirty="0" err="1">
                <a:solidFill>
                  <a:schemeClr val="bg1"/>
                </a:solidFill>
                <a:latin typeface="Arial" panose="020B0604020202020204" pitchFamily="34" charset="0"/>
                <a:ea typeface="黑体" panose="02010609060101010101" pitchFamily="49" charset="-122"/>
              </a:rPr>
              <a:t>营养搭配</a:t>
            </a:r>
            <a:endParaRPr lang="en-US" altLang="zh-CN" dirty="0">
              <a:solidFill>
                <a:schemeClr val="bg1"/>
              </a:solidFill>
              <a:latin typeface="Arial" panose="020B0604020202020204" pitchFamily="34" charset="0"/>
              <a:ea typeface="黑体" panose="02010609060101010101" pitchFamily="49" charset="-122"/>
            </a:endParaRPr>
          </a:p>
          <a:p>
            <a:pPr marL="342900" indent="-342900" algn="just">
              <a:lnSpc>
                <a:spcPct val="130000"/>
              </a:lnSpc>
              <a:buFont typeface="Arial" panose="020B0604020202020204" pitchFamily="34" charset="0"/>
              <a:buChar char="•"/>
            </a:pPr>
            <a:endParaRPr lang="en-US" altLang="zh-CN" dirty="0">
              <a:solidFill>
                <a:schemeClr val="bg1"/>
              </a:solidFill>
              <a:latin typeface="Arial" panose="020B0604020202020204" pitchFamily="34" charset="0"/>
              <a:ea typeface="黑体" panose="02010609060101010101" pitchFamily="49" charset="-122"/>
            </a:endParaRPr>
          </a:p>
          <a:p>
            <a:pPr marL="342900" indent="-342900" algn="just">
              <a:lnSpc>
                <a:spcPct val="130000"/>
              </a:lnSpc>
              <a:buFont typeface="Arial" panose="020B0604020202020204" pitchFamily="34" charset="0"/>
              <a:buChar char="•"/>
            </a:pPr>
            <a:r>
              <a:rPr lang="en-US" altLang="zh-CN" dirty="0" err="1">
                <a:solidFill>
                  <a:schemeClr val="bg1"/>
                </a:solidFill>
                <a:latin typeface="Arial" panose="020B0604020202020204" pitchFamily="34" charset="0"/>
                <a:ea typeface="黑体" panose="02010609060101010101" pitchFamily="49" charset="-122"/>
              </a:rPr>
              <a:t>营养知识</a:t>
            </a:r>
            <a:r>
              <a:rPr lang="zh-CN" altLang="en-US" dirty="0">
                <a:solidFill>
                  <a:schemeClr val="bg1"/>
                </a:solidFill>
                <a:latin typeface="Arial" panose="020B0604020202020204" pitchFamily="34" charset="0"/>
                <a:ea typeface="黑体" panose="02010609060101010101" pitchFamily="49" charset="-122"/>
              </a:rPr>
              <a:t>全面</a:t>
            </a:r>
            <a:r>
              <a:rPr lang="en-US" altLang="zh-CN" dirty="0" err="1">
                <a:solidFill>
                  <a:schemeClr val="bg1"/>
                </a:solidFill>
                <a:latin typeface="Arial" panose="020B0604020202020204" pitchFamily="34" charset="0"/>
                <a:ea typeface="黑体" panose="02010609060101010101" pitchFamily="49" charset="-122"/>
              </a:rPr>
              <a:t>介绍</a:t>
            </a:r>
            <a:endParaRPr lang="en-US" altLang="zh-CN" dirty="0">
              <a:solidFill>
                <a:schemeClr val="bg1"/>
              </a:solidFill>
              <a:latin typeface="Arial" panose="020B0604020202020204" pitchFamily="34" charset="0"/>
              <a:ea typeface="黑体" panose="02010609060101010101" pitchFamily="49" charset="-122"/>
            </a:endParaRPr>
          </a:p>
          <a:p>
            <a:pPr marL="342900" indent="-342900" algn="just">
              <a:lnSpc>
                <a:spcPct val="130000"/>
              </a:lnSpc>
              <a:buFont typeface="Arial" panose="020B0604020202020204" pitchFamily="34" charset="0"/>
              <a:buChar char="•"/>
            </a:pPr>
            <a:endParaRPr lang="en-US" altLang="zh-CN" dirty="0">
              <a:latin typeface="Arial" panose="020B0604020202020204" pitchFamily="34" charset="0"/>
              <a:ea typeface="黑体" panose="02010609060101010101" pitchFamily="49" charset="-122"/>
            </a:endParaRPr>
          </a:p>
        </p:txBody>
      </p:sp>
      <p:sp>
        <p:nvSpPr>
          <p:cNvPr id="2" name="矩形 1"/>
          <p:cNvSpPr/>
          <p:nvPr/>
        </p:nvSpPr>
        <p:spPr>
          <a:xfrm>
            <a:off x="4608855" y="2370124"/>
            <a:ext cx="2881127" cy="3693319"/>
          </a:xfrm>
          <a:prstGeom prst="rect">
            <a:avLst/>
          </a:prstGeom>
        </p:spPr>
        <p:txBody>
          <a:bodyPr wrap="square">
            <a:spAutoFit/>
          </a:bodyPr>
          <a:lstStyle/>
          <a:p>
            <a:pPr marL="342900" indent="-342900">
              <a:lnSpc>
                <a:spcPct val="130000"/>
              </a:lnSpc>
              <a:buFont typeface="Arial" panose="020B0604020202020204" pitchFamily="34" charset="0"/>
              <a:buChar char="•"/>
            </a:pPr>
            <a:r>
              <a:rPr lang="en-US" altLang="zh-CN" dirty="0" err="1">
                <a:solidFill>
                  <a:srgbClr val="FFFF00"/>
                </a:solidFill>
                <a:latin typeface="Arial" panose="020B0604020202020204" pitchFamily="34" charset="0"/>
                <a:ea typeface="黑体" panose="02010609060101010101" pitchFamily="49" charset="-122"/>
              </a:rPr>
              <a:t>算法设计</a:t>
            </a:r>
            <a:br>
              <a:rPr lang="en-US" altLang="zh-CN" dirty="0">
                <a:solidFill>
                  <a:srgbClr val="FFFFFF"/>
                </a:solidFill>
                <a:latin typeface="Arial" panose="020B0604020202020204" pitchFamily="34" charset="0"/>
                <a:ea typeface="黑体" panose="02010609060101010101" pitchFamily="49" charset="-122"/>
              </a:rPr>
            </a:br>
            <a:r>
              <a:rPr lang="en-US" altLang="zh-CN" dirty="0">
                <a:solidFill>
                  <a:srgbClr val="FFFFFF"/>
                </a:solidFill>
                <a:latin typeface="Arial" panose="020B0604020202020204" pitchFamily="34" charset="0"/>
                <a:ea typeface="黑体" panose="02010609060101010101" pitchFamily="49" charset="-122"/>
              </a:rPr>
              <a:t>      </a:t>
            </a:r>
            <a:r>
              <a:rPr lang="zh-CN" altLang="en-US" dirty="0">
                <a:solidFill>
                  <a:srgbClr val="FFFFFF"/>
                </a:solidFill>
                <a:latin typeface="Arial" panose="020B0604020202020204" pitchFamily="34" charset="0"/>
                <a:ea typeface="黑体" panose="02010609060101010101" pitchFamily="49" charset="-122"/>
              </a:rPr>
              <a:t>用户热量设置、营养需求及其它附加条件限制</a:t>
            </a:r>
            <a:r>
              <a:rPr lang="zh-CN" altLang="en-US" dirty="0">
                <a:solidFill>
                  <a:srgbClr val="FF0000"/>
                </a:solidFill>
                <a:latin typeface="Arial" panose="020B0604020202020204" pitchFamily="34" charset="0"/>
                <a:ea typeface="黑体" panose="02010609060101010101" pitchFamily="49" charset="-122"/>
              </a:rPr>
              <a:t>优先级排序</a:t>
            </a:r>
            <a:r>
              <a:rPr lang="zh-CN" altLang="en-US" dirty="0">
                <a:solidFill>
                  <a:srgbClr val="FFFFFF"/>
                </a:solidFill>
                <a:latin typeface="Arial" panose="020B0604020202020204" pitchFamily="34" charset="0"/>
                <a:ea typeface="黑体" panose="02010609060101010101" pitchFamily="49" charset="-122"/>
              </a:rPr>
              <a:t>后，搭配出最匹配的食谱。</a:t>
            </a:r>
            <a:endParaRPr lang="en-US" altLang="zh-CN" dirty="0">
              <a:solidFill>
                <a:srgbClr val="FFFFFF"/>
              </a:solidFill>
              <a:latin typeface="Arial" panose="020B0604020202020204" pitchFamily="34" charset="0"/>
              <a:ea typeface="黑体" panose="02010609060101010101" pitchFamily="49" charset="-122"/>
            </a:endParaRPr>
          </a:p>
          <a:p>
            <a:pPr marL="342900" indent="-342900">
              <a:lnSpc>
                <a:spcPct val="130000"/>
              </a:lnSpc>
              <a:buFont typeface="Arial" panose="020B0604020202020204" pitchFamily="34" charset="0"/>
              <a:buChar char="•"/>
            </a:pPr>
            <a:r>
              <a:rPr lang="en-US" altLang="zh-CN" dirty="0" err="1">
                <a:solidFill>
                  <a:srgbClr val="FFFF00"/>
                </a:solidFill>
                <a:latin typeface="Arial" panose="020B0604020202020204" pitchFamily="34" charset="0"/>
                <a:ea typeface="黑体" panose="02010609060101010101" pitchFamily="49" charset="-122"/>
              </a:rPr>
              <a:t>数据库</a:t>
            </a:r>
            <a:br>
              <a:rPr lang="en-US" altLang="zh-CN" dirty="0">
                <a:solidFill>
                  <a:srgbClr val="FFFFFF"/>
                </a:solidFill>
                <a:latin typeface="Arial" panose="020B0604020202020204" pitchFamily="34" charset="0"/>
                <a:ea typeface="黑体" panose="02010609060101010101" pitchFamily="49" charset="-122"/>
              </a:rPr>
            </a:br>
            <a:r>
              <a:rPr lang="en-US" altLang="zh-CN" dirty="0">
                <a:solidFill>
                  <a:srgbClr val="FFFFFF"/>
                </a:solidFill>
                <a:latin typeface="Arial" panose="020B0604020202020204" pitchFamily="34" charset="0"/>
                <a:ea typeface="黑体" panose="02010609060101010101" pitchFamily="49" charset="-122"/>
              </a:rPr>
              <a:t>      </a:t>
            </a:r>
            <a:r>
              <a:rPr lang="zh-CN" altLang="en-US" dirty="0">
                <a:solidFill>
                  <a:srgbClr val="FFFFFF"/>
                </a:solidFill>
                <a:latin typeface="Arial" panose="020B0604020202020204" pitchFamily="34" charset="0"/>
                <a:ea typeface="黑体" panose="02010609060101010101" pitchFamily="49" charset="-122"/>
              </a:rPr>
              <a:t>记录食物的热量、营养等基本信息。</a:t>
            </a:r>
            <a:endParaRPr lang="zh-CN" altLang="en-US" dirty="0">
              <a:solidFill>
                <a:srgbClr val="FFFFFF"/>
              </a:solidFill>
              <a:latin typeface="Arial" panose="020B0604020202020204" pitchFamily="34" charset="0"/>
              <a:ea typeface="黑体" panose="02010609060101010101" pitchFamily="49" charset="-122"/>
            </a:endParaRPr>
          </a:p>
          <a:p>
            <a:pPr marL="342900" indent="-342900">
              <a:lnSpc>
                <a:spcPct val="130000"/>
              </a:lnSpc>
              <a:buFont typeface="Arial" panose="020B0604020202020204" pitchFamily="34" charset="0"/>
              <a:buChar char="•"/>
            </a:pPr>
            <a:endParaRPr lang="zh-CN" altLang="en-US" dirty="0">
              <a:solidFill>
                <a:srgbClr val="FFFFFF"/>
              </a:solidFill>
              <a:latin typeface="Arial" panose="020B0604020202020204" pitchFamily="34" charset="0"/>
              <a:ea typeface="黑体" panose="02010609060101010101" pitchFamily="49" charset="-122"/>
            </a:endParaRPr>
          </a:p>
          <a:p>
            <a:pPr algn="just">
              <a:lnSpc>
                <a:spcPct val="130000"/>
              </a:lnSpc>
            </a:pPr>
            <a:endParaRPr lang="en-US" altLang="zh-CN" dirty="0">
              <a:solidFill>
                <a:srgbClr val="FFFFFF"/>
              </a:solidFill>
              <a:latin typeface="Arial" panose="020B0604020202020204" pitchFamily="34" charset="0"/>
              <a:ea typeface="黑体" panose="02010609060101010101" pitchFamily="49" charset="-122"/>
            </a:endParaRPr>
          </a:p>
        </p:txBody>
      </p:sp>
      <p:sp>
        <p:nvSpPr>
          <p:cNvPr id="11" name="右箭头 10"/>
          <p:cNvSpPr/>
          <p:nvPr/>
        </p:nvSpPr>
        <p:spPr>
          <a:xfrm>
            <a:off x="4355976" y="4221088"/>
            <a:ext cx="666328" cy="314668"/>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8046483">
            <a:off x="4248286" y="3129433"/>
            <a:ext cx="1199401" cy="263404"/>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p:cTn id="19"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 calcmode="lin" valueType="num">
                                      <p:cBhvr>
                                        <p:cTn id="26"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 calcmode="lin" valueType="num">
                                      <p:cBhvr>
                                        <p:cTn id="39"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4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descr="C:\Users\Administrator\Desktop\火狐截图_2016-10-19T12-03-12.906Z.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0" y="188640"/>
            <a:ext cx="9107418" cy="61653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1"/>
          <p:cNvSpPr/>
          <p:nvPr>
            <p:custDataLst>
              <p:tags r:id="rId1"/>
            </p:custDataLst>
          </p:nvPr>
        </p:nvSpPr>
        <p:spPr bwMode="auto">
          <a:xfrm rot="20022173">
            <a:off x="1614488" y="2560638"/>
            <a:ext cx="2430462" cy="323850"/>
          </a:xfrm>
          <a:custGeom>
            <a:avLst/>
            <a:gdLst>
              <a:gd name="T0" fmla="*/ 281354 w 3240360"/>
              <a:gd name="T1" fmla="*/ 420325 h 432048"/>
              <a:gd name="T2" fmla="*/ 0 w 3240360"/>
              <a:gd name="T3" fmla="*/ 0 h 432048"/>
              <a:gd name="T4" fmla="*/ 3240360 w 3240360"/>
              <a:gd name="T5" fmla="*/ 432048 h 432048"/>
              <a:gd name="T6" fmla="*/ 281354 w 3240360"/>
              <a:gd name="T7" fmla="*/ 420325 h 432048"/>
            </a:gdLst>
            <a:ahLst/>
            <a:cxnLst>
              <a:cxn ang="0">
                <a:pos x="T0" y="T1"/>
              </a:cxn>
              <a:cxn ang="0">
                <a:pos x="T2" y="T3"/>
              </a:cxn>
              <a:cxn ang="0">
                <a:pos x="T4" y="T5"/>
              </a:cxn>
              <a:cxn ang="0">
                <a:pos x="T6" y="T7"/>
              </a:cxn>
            </a:cxnLst>
            <a:rect l="0" t="0" r="r" b="b"/>
            <a:pathLst>
              <a:path w="3240360" h="432048">
                <a:moveTo>
                  <a:pt x="281354" y="420325"/>
                </a:moveTo>
                <a:lnTo>
                  <a:pt x="0" y="0"/>
                </a:lnTo>
                <a:lnTo>
                  <a:pt x="3240360" y="432048"/>
                </a:lnTo>
                <a:lnTo>
                  <a:pt x="281354" y="420325"/>
                </a:lnTo>
                <a:close/>
              </a:path>
            </a:pathLst>
          </a:custGeom>
          <a:solidFill>
            <a:srgbClr val="2D9C9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7" name="直角三角形 1"/>
          <p:cNvSpPr/>
          <p:nvPr>
            <p:custDataLst>
              <p:tags r:id="rId2"/>
            </p:custDataLst>
          </p:nvPr>
        </p:nvSpPr>
        <p:spPr bwMode="auto">
          <a:xfrm rot="20400000" flipH="1">
            <a:off x="2746375" y="1243013"/>
            <a:ext cx="2430463" cy="323850"/>
          </a:xfrm>
          <a:custGeom>
            <a:avLst/>
            <a:gdLst>
              <a:gd name="T0" fmla="*/ 281354 w 3240360"/>
              <a:gd name="T1" fmla="*/ 420325 h 432048"/>
              <a:gd name="T2" fmla="*/ 0 w 3240360"/>
              <a:gd name="T3" fmla="*/ 0 h 432048"/>
              <a:gd name="T4" fmla="*/ 3240360 w 3240360"/>
              <a:gd name="T5" fmla="*/ 432048 h 432048"/>
              <a:gd name="T6" fmla="*/ 281354 w 3240360"/>
              <a:gd name="T7" fmla="*/ 420325 h 432048"/>
            </a:gdLst>
            <a:ahLst/>
            <a:cxnLst>
              <a:cxn ang="0">
                <a:pos x="T0" y="T1"/>
              </a:cxn>
              <a:cxn ang="0">
                <a:pos x="T2" y="T3"/>
              </a:cxn>
              <a:cxn ang="0">
                <a:pos x="T4" y="T5"/>
              </a:cxn>
              <a:cxn ang="0">
                <a:pos x="T6" y="T7"/>
              </a:cxn>
            </a:cxnLst>
            <a:rect l="0" t="0" r="r" b="b"/>
            <a:pathLst>
              <a:path w="3240360" h="432048">
                <a:moveTo>
                  <a:pt x="281354" y="420325"/>
                </a:moveTo>
                <a:lnTo>
                  <a:pt x="0" y="0"/>
                </a:lnTo>
                <a:lnTo>
                  <a:pt x="3240360" y="432048"/>
                </a:lnTo>
                <a:lnTo>
                  <a:pt x="281354" y="420325"/>
                </a:lnTo>
                <a:close/>
              </a:path>
            </a:pathLst>
          </a:custGeom>
          <a:solidFill>
            <a:srgbClr val="2D9C9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8" name="TextBox 8"/>
          <p:cNvSpPr txBox="1">
            <a:spLocks noChangeArrowheads="1"/>
          </p:cNvSpPr>
          <p:nvPr>
            <p:custDataLst>
              <p:tags r:id="rId3"/>
            </p:custDataLst>
          </p:nvPr>
        </p:nvSpPr>
        <p:spPr bwMode="auto">
          <a:xfrm rot="20442649">
            <a:off x="2359025" y="3241675"/>
            <a:ext cx="5045075" cy="137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10000"/>
              </a:lnSpc>
              <a:spcBef>
                <a:spcPts val="1800"/>
              </a:spcBef>
              <a:buClr>
                <a:srgbClr val="227577"/>
              </a:buClr>
              <a:buSzPct val="90000"/>
              <a:buFont typeface="Webdings" panose="05030102010509060703" pitchFamily="18" charset="2"/>
              <a:buChar char=""/>
              <a:defRPr sz="2000">
                <a:solidFill>
                  <a:srgbClr val="2D9C9F"/>
                </a:solidFill>
                <a:latin typeface="Arial" panose="020B0604020202020204" pitchFamily="34" charset="0"/>
                <a:ea typeface="微软雅黑" panose="020B0503020204020204" charset="-122"/>
              </a:defRPr>
            </a:lvl1pPr>
            <a:lvl2pPr indent="-357505" algn="just">
              <a:lnSpc>
                <a:spcPct val="130000"/>
              </a:lnSpc>
              <a:spcAft>
                <a:spcPts val="600"/>
              </a:spcAft>
              <a:buClr>
                <a:srgbClr val="B7CEB5"/>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indent="-228600">
              <a:lnSpc>
                <a:spcPct val="90000"/>
              </a:lnSpc>
              <a:spcBef>
                <a:spcPts val="500"/>
              </a:spcBef>
              <a:buChar char="•"/>
              <a:defRPr sz="2000">
                <a:solidFill>
                  <a:srgbClr val="47494B"/>
                </a:solidFill>
                <a:latin typeface="Calibri" panose="020F0502020204030204" charset="0"/>
                <a:ea typeface="幼圆" panose="02010509060101010101" pitchFamily="49" charset="-122"/>
              </a:defRPr>
            </a:lvl3pPr>
            <a:lvl4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4pPr>
            <a:lvl5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5pPr>
            <a:lvl6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6pPr>
            <a:lvl7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7pPr>
            <a:lvl8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8pPr>
            <a:lvl9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9pPr>
          </a:lstStyle>
          <a:p>
            <a:pPr eaLnBrk="1" hangingPunct="1">
              <a:lnSpc>
                <a:spcPct val="130000"/>
              </a:lnSpc>
              <a:spcBef>
                <a:spcPct val="0"/>
              </a:spcBef>
              <a:buClrTx/>
              <a:buSzTx/>
              <a:buFont typeface="Webdings" panose="05030102010509060703" pitchFamily="18" charset="2"/>
              <a:buNone/>
            </a:pPr>
            <a:r>
              <a:rPr lang="en-US" sz="1300">
                <a:solidFill>
                  <a:srgbClr val="FFFFFF"/>
                </a:solidFill>
                <a:ea typeface="黑体" panose="02010609060101010101" pitchFamily="49" charset="-122"/>
              </a:rPr>
              <a:t>Click here to add your text.Click here to add your text.Click here to add your text.Click here to add your text.Click here to add your text.Click here to add your text.Click here to add your text.Click here to add your text.Click here to add your text.Click here to add your text.</a:t>
            </a:r>
            <a:endParaRPr lang="en-US" sz="1300">
              <a:solidFill>
                <a:srgbClr val="FFFFFF"/>
              </a:solidFill>
              <a:ea typeface="黑体" panose="02010609060101010101" pitchFamily="49" charset="-122"/>
            </a:endParaRPr>
          </a:p>
        </p:txBody>
      </p:sp>
      <p:sp>
        <p:nvSpPr>
          <p:cNvPr id="9" name="TextBox 10"/>
          <p:cNvSpPr txBox="1">
            <a:spLocks noChangeArrowheads="1"/>
          </p:cNvSpPr>
          <p:nvPr>
            <p:custDataLst>
              <p:tags r:id="rId4"/>
            </p:custDataLst>
          </p:nvPr>
        </p:nvSpPr>
        <p:spPr bwMode="auto">
          <a:xfrm rot="20400000">
            <a:off x="1516063" y="1800731"/>
            <a:ext cx="40513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lgn="just">
              <a:lnSpc>
                <a:spcPct val="110000"/>
              </a:lnSpc>
              <a:spcBef>
                <a:spcPts val="1800"/>
              </a:spcBef>
              <a:buClr>
                <a:srgbClr val="227577"/>
              </a:buClr>
              <a:buSzPct val="90000"/>
              <a:buFont typeface="Webdings" panose="05030102010509060703" pitchFamily="18" charset="2"/>
              <a:buChar char=""/>
              <a:defRPr sz="2000">
                <a:solidFill>
                  <a:srgbClr val="2D9C9F"/>
                </a:solidFill>
                <a:latin typeface="Arial" panose="020B0604020202020204" pitchFamily="34" charset="0"/>
                <a:ea typeface="微软雅黑" panose="020B0503020204020204" charset="-122"/>
              </a:defRPr>
            </a:lvl1pPr>
            <a:lvl2pPr indent="-357505" algn="just">
              <a:lnSpc>
                <a:spcPct val="130000"/>
              </a:lnSpc>
              <a:spcAft>
                <a:spcPts val="600"/>
              </a:spcAft>
              <a:buClr>
                <a:srgbClr val="B7CEB5"/>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indent="-228600">
              <a:lnSpc>
                <a:spcPct val="90000"/>
              </a:lnSpc>
              <a:spcBef>
                <a:spcPts val="500"/>
              </a:spcBef>
              <a:buChar char="•"/>
              <a:defRPr sz="2000">
                <a:solidFill>
                  <a:srgbClr val="47494B"/>
                </a:solidFill>
                <a:latin typeface="Calibri" panose="020F0502020204030204" charset="0"/>
                <a:ea typeface="幼圆" panose="02010509060101010101" pitchFamily="49" charset="-122"/>
              </a:defRPr>
            </a:lvl3pPr>
            <a:lvl4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4pPr>
            <a:lvl5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5pPr>
            <a:lvl6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6pPr>
            <a:lvl7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7pPr>
            <a:lvl8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8pPr>
            <a:lvl9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9pPr>
          </a:lstStyle>
          <a:p>
            <a:pPr algn="ctr" eaLnBrk="1" hangingPunct="1">
              <a:spcBef>
                <a:spcPct val="0"/>
              </a:spcBef>
              <a:buClrTx/>
              <a:buSzTx/>
              <a:buNone/>
            </a:pPr>
            <a:r>
              <a:rPr lang="da-DK" altLang="zh-CN" sz="3200" dirty="0" smtClean="0">
                <a:latin typeface="Arial" panose="020B0604020202020204" pitchFamily="34" charset="0"/>
                <a:ea typeface="黑体" panose="02010609060101010101" pitchFamily="49" charset="-122"/>
                <a:cs typeface="+mn-ea"/>
              </a:rPr>
              <a:t>需求分析</a:t>
            </a:r>
            <a:endParaRPr lang="da-DK" altLang="zh-CN" sz="3200" dirty="0" smtClean="0">
              <a:latin typeface="Arial" panose="020B0604020202020204" pitchFamily="34" charset="0"/>
              <a:ea typeface="黑体" panose="02010609060101010101" pitchFamily="49" charset="-122"/>
              <a:cs typeface="+mn-ea"/>
            </a:endParaRPr>
          </a:p>
        </p:txBody>
      </p:sp>
      <p:sp>
        <p:nvSpPr>
          <p:cNvPr id="10" name="任意多边形 11"/>
          <p:cNvSpPr>
            <a:spLocks noChangeArrowheads="1"/>
          </p:cNvSpPr>
          <p:nvPr>
            <p:custDataLst>
              <p:tags r:id="rId5"/>
            </p:custDataLst>
          </p:nvPr>
        </p:nvSpPr>
        <p:spPr bwMode="auto">
          <a:xfrm rot="20431102">
            <a:off x="1411288" y="2682875"/>
            <a:ext cx="6797675" cy="3552825"/>
          </a:xfrm>
          <a:custGeom>
            <a:avLst/>
            <a:gdLst>
              <a:gd name="T0" fmla="*/ 6797675 w 6798161"/>
              <a:gd name="T1" fmla="*/ 0 h 3553545"/>
              <a:gd name="T2" fmla="*/ 5571288 w 6798161"/>
              <a:gd name="T3" fmla="*/ 3552825 h 3553545"/>
              <a:gd name="T4" fmla="*/ 0 w 6798161"/>
              <a:gd name="T5" fmla="*/ 1582198 h 3553545"/>
              <a:gd name="T6" fmla="*/ 1099006 w 6798161"/>
              <a:gd name="T7" fmla="*/ 4696 h 3553545"/>
              <a:gd name="T8" fmla="*/ 0 60000 65536"/>
              <a:gd name="T9" fmla="*/ 0 60000 65536"/>
              <a:gd name="T10" fmla="*/ 0 60000 65536"/>
              <a:gd name="T11" fmla="*/ 0 60000 65536"/>
              <a:gd name="T12" fmla="*/ 0 w 6798161"/>
              <a:gd name="T13" fmla="*/ 0 h 3553545"/>
              <a:gd name="T14" fmla="*/ 6798161 w 6798161"/>
              <a:gd name="T15" fmla="*/ 3553545 h 3553545"/>
            </a:gdLst>
            <a:ahLst/>
            <a:cxnLst>
              <a:cxn ang="T8">
                <a:pos x="T0" y="T1"/>
              </a:cxn>
              <a:cxn ang="T9">
                <a:pos x="T2" y="T3"/>
              </a:cxn>
              <a:cxn ang="T10">
                <a:pos x="T4" y="T5"/>
              </a:cxn>
              <a:cxn ang="T11">
                <a:pos x="T6" y="T7"/>
              </a:cxn>
            </a:cxnLst>
            <a:rect l="T12" t="T13" r="T14" b="T15"/>
            <a:pathLst>
              <a:path w="6798161" h="3553545">
                <a:moveTo>
                  <a:pt x="6798161" y="0"/>
                </a:moveTo>
                <a:lnTo>
                  <a:pt x="5571686" y="3553545"/>
                </a:lnTo>
                <a:lnTo>
                  <a:pt x="0" y="1582519"/>
                </a:lnTo>
                <a:lnTo>
                  <a:pt x="1099085" y="4697"/>
                </a:lnTo>
                <a:lnTo>
                  <a:pt x="6798161" y="0"/>
                </a:lnTo>
                <a:close/>
              </a:path>
            </a:pathLst>
          </a:custGeom>
          <a:solidFill>
            <a:srgbClr val="2D9C9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152000" tIns="72000" rIns="828000" bIns="216000">
            <a:normAutofit/>
          </a:bodyPr>
          <a:lstStyle>
            <a:lvl1pPr>
              <a:defRPr>
                <a:solidFill>
                  <a:srgbClr val="47494B"/>
                </a:solidFill>
                <a:latin typeface="Calibri" panose="020F0502020204030204" charset="0"/>
                <a:ea typeface="宋体" panose="02010600030101010101" pitchFamily="2" charset="-122"/>
              </a:defRPr>
            </a:lvl1pPr>
            <a:lvl2pPr marL="742950" indent="-285750">
              <a:defRPr>
                <a:solidFill>
                  <a:srgbClr val="47494B"/>
                </a:solidFill>
                <a:latin typeface="Calibri" panose="020F0502020204030204" charset="0"/>
                <a:ea typeface="宋体" panose="02010600030101010101" pitchFamily="2" charset="-122"/>
              </a:defRPr>
            </a:lvl2pPr>
            <a:lvl3pPr marL="1143000" indent="-228600">
              <a:defRPr>
                <a:solidFill>
                  <a:srgbClr val="47494B"/>
                </a:solidFill>
                <a:latin typeface="Calibri" panose="020F0502020204030204" charset="0"/>
                <a:ea typeface="宋体" panose="02010600030101010101" pitchFamily="2" charset="-122"/>
              </a:defRPr>
            </a:lvl3pPr>
            <a:lvl4pPr marL="1600200" indent="-228600">
              <a:defRPr>
                <a:solidFill>
                  <a:srgbClr val="47494B"/>
                </a:solidFill>
                <a:latin typeface="Calibri" panose="020F0502020204030204" charset="0"/>
                <a:ea typeface="宋体" panose="02010600030101010101" pitchFamily="2" charset="-122"/>
              </a:defRPr>
            </a:lvl4pPr>
            <a:lvl5pPr marL="2057400" indent="-228600">
              <a:defRPr>
                <a:solidFill>
                  <a:srgbClr val="47494B"/>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9pPr>
          </a:lstStyle>
          <a:p>
            <a:pPr algn="just" eaLnBrk="1" hangingPunct="1">
              <a:lnSpc>
                <a:spcPct val="130000"/>
              </a:lnSpc>
              <a:buSzTx/>
            </a:pPr>
            <a:r>
              <a:rPr lang="en-US" altLang="zh-CN" sz="2000" dirty="0" err="1" smtClean="0">
                <a:solidFill>
                  <a:srgbClr val="FFFFFF"/>
                </a:solidFill>
                <a:latin typeface="Arial" panose="020B0604020202020204" pitchFamily="34" charset="0"/>
                <a:ea typeface="黑体" panose="02010609060101010101" pitchFamily="49" charset="-122"/>
              </a:rPr>
              <a:t>传统</a:t>
            </a:r>
            <a:r>
              <a:rPr lang="zh-CN" altLang="en-US" sz="2000" dirty="0" smtClean="0">
                <a:solidFill>
                  <a:srgbClr val="FFFFFF"/>
                </a:solidFill>
                <a:latin typeface="Arial" panose="020B0604020202020204" pitchFamily="34" charset="0"/>
                <a:ea typeface="黑体" panose="02010609060101010101" pitchFamily="49" charset="-122"/>
              </a:rPr>
              <a:t>健康管理</a:t>
            </a:r>
            <a:r>
              <a:rPr lang="en-US" altLang="zh-CN" sz="2000" dirty="0" smtClean="0">
                <a:solidFill>
                  <a:srgbClr val="FFFFFF"/>
                </a:solidFill>
                <a:latin typeface="Arial" panose="020B0604020202020204" pitchFamily="34" charset="0"/>
                <a:ea typeface="黑体" panose="02010609060101010101" pitchFamily="49" charset="-122"/>
              </a:rPr>
              <a:t>app</a:t>
            </a:r>
            <a:r>
              <a:rPr lang="zh-CN" altLang="en-US" sz="2000" dirty="0" smtClean="0">
                <a:solidFill>
                  <a:srgbClr val="FFFFFF"/>
                </a:solidFill>
                <a:latin typeface="Arial" panose="020B0604020202020204" pitchFamily="34" charset="0"/>
                <a:ea typeface="黑体" panose="02010609060101010101" pitchFamily="49" charset="-122"/>
              </a:rPr>
              <a:t>：</a:t>
            </a:r>
            <a:endParaRPr lang="en-US" altLang="zh-CN" sz="2000" dirty="0" smtClean="0">
              <a:solidFill>
                <a:srgbClr val="FFFFFF"/>
              </a:solidFill>
              <a:latin typeface="Arial" panose="020B0604020202020204" pitchFamily="34" charset="0"/>
              <a:ea typeface="黑体" panose="02010609060101010101" pitchFamily="49" charset="-122"/>
            </a:endParaRPr>
          </a:p>
          <a:p>
            <a:pPr algn="just" eaLnBrk="1" hangingPunct="1">
              <a:lnSpc>
                <a:spcPct val="130000"/>
              </a:lnSpc>
              <a:buSzTx/>
            </a:pPr>
            <a:r>
              <a:rPr lang="en-US" altLang="zh-CN" sz="2000" dirty="0">
                <a:solidFill>
                  <a:schemeClr val="tx1"/>
                </a:solidFill>
                <a:latin typeface="Arial" panose="020B0604020202020204" pitchFamily="34" charset="0"/>
                <a:ea typeface="黑体" panose="02010609060101010101" pitchFamily="49" charset="-122"/>
              </a:rPr>
              <a:t> </a:t>
            </a:r>
            <a:r>
              <a:rPr lang="en-US" altLang="zh-CN" sz="2000" dirty="0" smtClean="0">
                <a:solidFill>
                  <a:schemeClr val="tx1"/>
                </a:solidFill>
                <a:latin typeface="Arial" panose="020B0604020202020204" pitchFamily="34" charset="0"/>
                <a:ea typeface="黑体" panose="02010609060101010101" pitchFamily="49" charset="-122"/>
              </a:rPr>
              <a:t>    </a:t>
            </a:r>
            <a:r>
              <a:rPr lang="en-US" altLang="zh-CN" sz="2000" dirty="0" smtClean="0">
                <a:solidFill>
                  <a:schemeClr val="bg1"/>
                </a:solidFill>
                <a:latin typeface="Arial" panose="020B0604020202020204" pitchFamily="34" charset="0"/>
                <a:ea typeface="黑体" panose="02010609060101010101" pitchFamily="49" charset="-122"/>
              </a:rPr>
              <a:t>ONLY</a:t>
            </a:r>
            <a:r>
              <a:rPr lang="zh-CN" altLang="en-US" sz="2000" dirty="0" smtClean="0">
                <a:solidFill>
                  <a:schemeClr val="bg1"/>
                </a:solidFill>
                <a:latin typeface="Arial" panose="020B0604020202020204" pitchFamily="34" charset="0"/>
                <a:ea typeface="黑体" panose="02010609060101010101" pitchFamily="49" charset="-122"/>
              </a:rPr>
              <a:t>！</a:t>
            </a:r>
            <a:endParaRPr lang="en-US" altLang="zh-CN" sz="2000" dirty="0" smtClean="0">
              <a:solidFill>
                <a:schemeClr val="bg1"/>
              </a:solidFill>
              <a:latin typeface="Arial" panose="020B0604020202020204" pitchFamily="34" charset="0"/>
              <a:ea typeface="黑体" panose="02010609060101010101" pitchFamily="49" charset="-122"/>
            </a:endParaRPr>
          </a:p>
          <a:p>
            <a:pPr algn="just" eaLnBrk="1" hangingPunct="1">
              <a:lnSpc>
                <a:spcPct val="130000"/>
              </a:lnSpc>
              <a:buSzTx/>
            </a:pPr>
            <a:r>
              <a:rPr lang="en-US" altLang="zh-CN" sz="2000" dirty="0">
                <a:solidFill>
                  <a:srgbClr val="FFFFFF"/>
                </a:solidFill>
                <a:latin typeface="Arial" panose="020B0604020202020204" pitchFamily="34" charset="0"/>
                <a:ea typeface="黑体" panose="02010609060101010101" pitchFamily="49" charset="-122"/>
              </a:rPr>
              <a:t> </a:t>
            </a:r>
            <a:r>
              <a:rPr lang="en-US" altLang="zh-CN" sz="2000" dirty="0" smtClean="0">
                <a:solidFill>
                  <a:srgbClr val="FFFFFF"/>
                </a:solidFill>
                <a:latin typeface="Arial" panose="020B0604020202020204" pitchFamily="34" charset="0"/>
                <a:ea typeface="黑体" panose="02010609060101010101" pitchFamily="49" charset="-122"/>
              </a:rPr>
              <a:t>   </a:t>
            </a:r>
            <a:r>
              <a:rPr lang="zh-CN" altLang="en-US" sz="2000" dirty="0" smtClean="0">
                <a:solidFill>
                  <a:srgbClr val="FFFF00"/>
                </a:solidFill>
                <a:latin typeface="Arial" panose="020B0604020202020204" pitchFamily="34" charset="0"/>
                <a:ea typeface="黑体" panose="02010609060101010101" pitchFamily="49" charset="-122"/>
              </a:rPr>
              <a:t>食物热量</a:t>
            </a:r>
            <a:r>
              <a:rPr lang="zh-CN" altLang="en-US" sz="2000" dirty="0" smtClean="0">
                <a:solidFill>
                  <a:srgbClr val="FFFFFF"/>
                </a:solidFill>
                <a:latin typeface="Arial" panose="020B0604020202020204" pitchFamily="34" charset="0"/>
                <a:ea typeface="黑体" panose="02010609060101010101" pitchFamily="49" charset="-122"/>
              </a:rPr>
              <a:t>的简单对应关系</a:t>
            </a:r>
            <a:endParaRPr lang="en-US" altLang="zh-CN" sz="2000" dirty="0" smtClean="0">
              <a:solidFill>
                <a:srgbClr val="FFFFFF"/>
              </a:solidFill>
              <a:latin typeface="Arial" panose="020B0604020202020204" pitchFamily="34" charset="0"/>
              <a:ea typeface="黑体" panose="02010609060101010101" pitchFamily="49" charset="-122"/>
            </a:endParaRPr>
          </a:p>
          <a:p>
            <a:pPr algn="just">
              <a:lnSpc>
                <a:spcPct val="130000"/>
              </a:lnSpc>
            </a:pPr>
            <a:r>
              <a:rPr lang="zh-CN" altLang="en-US" sz="2000" dirty="0" smtClean="0">
                <a:solidFill>
                  <a:srgbClr val="FFFFFF"/>
                </a:solidFill>
                <a:latin typeface="Arial" panose="020B0604020202020204" pitchFamily="34" charset="0"/>
                <a:ea typeface="黑体" panose="02010609060101010101" pitchFamily="49" charset="-122"/>
              </a:rPr>
              <a:t>    缺少</a:t>
            </a:r>
            <a:r>
              <a:rPr lang="zh-CN" altLang="en-US" sz="2000" dirty="0">
                <a:solidFill>
                  <a:srgbClr val="FFFF00"/>
                </a:solidFill>
                <a:latin typeface="Arial" panose="020B0604020202020204" pitchFamily="34" charset="0"/>
                <a:ea typeface="黑体" panose="02010609060101010101" pitchFamily="49" charset="-122"/>
              </a:rPr>
              <a:t>科学</a:t>
            </a:r>
            <a:r>
              <a:rPr lang="zh-CN" altLang="en-US" sz="2000" dirty="0">
                <a:solidFill>
                  <a:srgbClr val="FFFFFF"/>
                </a:solidFill>
                <a:latin typeface="Arial" panose="020B0604020202020204" pitchFamily="34" charset="0"/>
                <a:ea typeface="黑体" panose="02010609060101010101" pitchFamily="49" charset="-122"/>
              </a:rPr>
              <a:t>营养</a:t>
            </a:r>
            <a:r>
              <a:rPr lang="zh-CN" altLang="en-US" sz="2000" dirty="0">
                <a:solidFill>
                  <a:srgbClr val="FFFF00"/>
                </a:solidFill>
                <a:latin typeface="Arial" panose="020B0604020202020204" pitchFamily="34" charset="0"/>
                <a:ea typeface="黑体" panose="02010609060101010101" pitchFamily="49" charset="-122"/>
              </a:rPr>
              <a:t>搭配建议</a:t>
            </a:r>
            <a:endParaRPr lang="en-US" altLang="zh-CN" sz="2000" dirty="0" smtClean="0">
              <a:solidFill>
                <a:srgbClr val="FFFFFF"/>
              </a:solidFill>
              <a:latin typeface="Arial" panose="020B0604020202020204" pitchFamily="34" charset="0"/>
              <a:ea typeface="黑体" panose="02010609060101010101" pitchFamily="49" charset="-122"/>
            </a:endParaRPr>
          </a:p>
          <a:p>
            <a:pPr algn="just" eaLnBrk="1" hangingPunct="1">
              <a:lnSpc>
                <a:spcPct val="130000"/>
              </a:lnSpc>
              <a:buSzTx/>
            </a:pPr>
            <a:r>
              <a:rPr lang="en-US" altLang="zh-CN" sz="2000" dirty="0">
                <a:solidFill>
                  <a:srgbClr val="FFFFFF"/>
                </a:solidFill>
                <a:latin typeface="Arial" panose="020B0604020202020204" pitchFamily="34" charset="0"/>
                <a:ea typeface="黑体" panose="02010609060101010101" pitchFamily="49" charset="-122"/>
              </a:rPr>
              <a:t> </a:t>
            </a:r>
            <a:r>
              <a:rPr lang="en-US" altLang="zh-CN" sz="2000" dirty="0" smtClean="0">
                <a:solidFill>
                  <a:srgbClr val="FFFFFF"/>
                </a:solidFill>
                <a:latin typeface="Arial" panose="020B0604020202020204" pitchFamily="34" charset="0"/>
                <a:ea typeface="黑体" panose="02010609060101010101" pitchFamily="49" charset="-122"/>
              </a:rPr>
              <a:t>  </a:t>
            </a:r>
            <a:r>
              <a:rPr lang="zh-CN" altLang="en-US" sz="2000" dirty="0" smtClean="0">
                <a:solidFill>
                  <a:srgbClr val="FFFFFF"/>
                </a:solidFill>
                <a:latin typeface="Arial" panose="020B0604020202020204" pitchFamily="34" charset="0"/>
                <a:ea typeface="黑体" panose="02010609060101010101" pitchFamily="49" charset="-122"/>
              </a:rPr>
              <a:t>（</a:t>
            </a:r>
            <a:r>
              <a:rPr lang="en-US" altLang="zh-CN" sz="2000" dirty="0" err="1" smtClean="0">
                <a:solidFill>
                  <a:srgbClr val="FFFFFF"/>
                </a:solidFill>
                <a:latin typeface="Arial" panose="020B0604020202020204" pitchFamily="34" charset="0"/>
                <a:ea typeface="黑体" panose="02010609060101010101" pitchFamily="49" charset="-122"/>
              </a:rPr>
              <a:t>以薄荷为例</a:t>
            </a:r>
            <a:r>
              <a:rPr lang="zh-CN" altLang="en-US" sz="2000" dirty="0" smtClean="0">
                <a:solidFill>
                  <a:srgbClr val="FFFFFF"/>
                </a:solidFill>
                <a:latin typeface="Arial" panose="020B0604020202020204" pitchFamily="34" charset="0"/>
                <a:ea typeface="黑体" panose="02010609060101010101" pitchFamily="49" charset="-122"/>
              </a:rPr>
              <a:t>）</a:t>
            </a:r>
            <a:endParaRPr lang="en-US" altLang="zh-CN" sz="2000" dirty="0" smtClean="0">
              <a:solidFill>
                <a:srgbClr val="FFFFFF"/>
              </a:solidFill>
              <a:latin typeface="Arial" panose="020B0604020202020204" pitchFamily="34" charset="0"/>
              <a:ea typeface="黑体" panose="02010609060101010101" pitchFamily="49" charset="-122"/>
            </a:endParaRPr>
          </a:p>
          <a:p>
            <a:pPr algn="just" eaLnBrk="1" hangingPunct="1">
              <a:lnSpc>
                <a:spcPct val="130000"/>
              </a:lnSpc>
              <a:buSzTx/>
            </a:pPr>
            <a:r>
              <a:rPr lang="zh-CN" altLang="en-US" sz="2000" dirty="0" smtClean="0">
                <a:solidFill>
                  <a:srgbClr val="FFFFFF"/>
                </a:solidFill>
                <a:latin typeface="Arial" panose="020B0604020202020204" pitchFamily="34" charset="0"/>
                <a:ea typeface="黑体" panose="02010609060101010101" pitchFamily="49" charset="-122"/>
              </a:rPr>
              <a:t>     </a:t>
            </a:r>
            <a:endParaRPr lang="en-US" altLang="zh-CN" sz="2000" dirty="0" smtClean="0">
              <a:solidFill>
                <a:srgbClr val="FFFF00"/>
              </a:solidFill>
              <a:latin typeface="Arial" panose="020B0604020202020204" pitchFamily="34" charset="0"/>
              <a:ea typeface="黑体" panose="02010609060101010101" pitchFamily="49" charset="-122"/>
            </a:endParaRPr>
          </a:p>
          <a:p>
            <a:pPr algn="just" eaLnBrk="1" hangingPunct="1">
              <a:lnSpc>
                <a:spcPct val="130000"/>
              </a:lnSpc>
              <a:buSzTx/>
            </a:pPr>
            <a:r>
              <a:rPr lang="en-US" altLang="zh-CN" sz="2000" dirty="0">
                <a:solidFill>
                  <a:srgbClr val="FFFFFF"/>
                </a:solidFill>
                <a:latin typeface="Arial" panose="020B0604020202020204" pitchFamily="34" charset="0"/>
                <a:ea typeface="黑体" panose="02010609060101010101" pitchFamily="49" charset="-122"/>
              </a:rPr>
              <a:t> </a:t>
            </a:r>
            <a:r>
              <a:rPr lang="en-US" altLang="zh-CN" sz="2000" dirty="0" smtClean="0">
                <a:solidFill>
                  <a:srgbClr val="FFFFFF"/>
                </a:solidFill>
                <a:latin typeface="Arial" panose="020B0604020202020204" pitchFamily="34" charset="0"/>
                <a:ea typeface="黑体" panose="02010609060101010101" pitchFamily="49" charset="-122"/>
              </a:rPr>
              <a:t>   </a:t>
            </a:r>
            <a:endParaRPr lang="en-US" altLang="zh-CN" sz="2000" dirty="0" smtClean="0">
              <a:solidFill>
                <a:srgbClr val="FFFFFF"/>
              </a:solidFill>
              <a:latin typeface="Arial" panose="020B0604020202020204" pitchFamily="34" charset="0"/>
              <a:ea typeface="黑体" panose="02010609060101010101" pitchFamily="49" charset="-122"/>
            </a:endParaRPr>
          </a:p>
          <a:p>
            <a:pPr marL="342900" indent="-342900" algn="just" eaLnBrk="1" hangingPunct="1">
              <a:lnSpc>
                <a:spcPct val="130000"/>
              </a:lnSpc>
              <a:buSzTx/>
              <a:buFont typeface="Arial" panose="020B0604020202020204" pitchFamily="34" charset="0"/>
              <a:buChar char="•"/>
            </a:pPr>
            <a:endParaRPr lang="en-US" altLang="zh-CN" dirty="0" smtClean="0">
              <a:solidFill>
                <a:srgbClr val="FFFFFF"/>
              </a:solidFill>
              <a:latin typeface="Arial" panose="020B0604020202020204" pitchFamily="34" charset="0"/>
              <a:ea typeface="黑体" panose="02010609060101010101" pitchFamily="49" charset="-122"/>
            </a:endParaRPr>
          </a:p>
        </p:txBody>
      </p:sp>
    </p:spTree>
    <p:custDataLst>
      <p:tags r:id="rId6"/>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C:\Users\Administrator\Pictures\无标题.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488" y="234142"/>
            <a:ext cx="7658993" cy="6177336"/>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812488" y="1196752"/>
            <a:ext cx="3672408" cy="26642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835696" y="4193704"/>
            <a:ext cx="2649200" cy="26642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84896" y="476672"/>
            <a:ext cx="3753585" cy="108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6800" y="4872355"/>
            <a:ext cx="2640330" cy="1215390"/>
          </a:xfrm>
        </p:spPr>
        <p:style>
          <a:lnRef idx="2">
            <a:schemeClr val="accent5"/>
          </a:lnRef>
          <a:fillRef idx="1">
            <a:schemeClr val="lt1"/>
          </a:fillRef>
          <a:effectRef idx="0">
            <a:schemeClr val="accent5"/>
          </a:effectRef>
          <a:fontRef idx="minor">
            <a:schemeClr val="dk1"/>
          </a:fontRef>
        </p:style>
        <p:txBody>
          <a:bodyPr>
            <a:normAutofit fontScale="87500" lnSpcReduction="20000"/>
          </a:bodyPr>
          <a:lstStyle/>
          <a:p>
            <a:pPr marL="0" indent="0" algn="ctr">
              <a:buNone/>
            </a:pPr>
            <a:r>
              <a:rPr lang="zh-CN" altLang="en-US" sz="2800" dirty="0" smtClean="0">
                <a:sym typeface="+mn-ea"/>
              </a:rPr>
              <a:t>食物热量</a:t>
            </a:r>
            <a:endParaRPr lang="zh-CN" altLang="en-US" sz="2800" dirty="0" smtClean="0">
              <a:sym typeface="+mn-ea"/>
            </a:endParaRPr>
          </a:p>
          <a:p>
            <a:pPr marL="0" indent="0" algn="ctr">
              <a:buNone/>
            </a:pPr>
            <a:r>
              <a:rPr lang="zh-CN" altLang="en-US" sz="2800" dirty="0" smtClean="0">
                <a:sym typeface="+mn-ea"/>
              </a:rPr>
              <a:t>食物中营养物质</a:t>
            </a:r>
            <a:endParaRPr lang="zh-CN" altLang="en-US" sz="2800" dirty="0" smtClean="0">
              <a:sym typeface="+mn-ea"/>
            </a:endParaRPr>
          </a:p>
          <a:p>
            <a:pPr marL="0" indent="0" algn="ctr">
              <a:buNone/>
            </a:pPr>
            <a:endParaRPr lang="zh-CN" altLang="en-US" dirty="0"/>
          </a:p>
          <a:p>
            <a:pPr marL="0" indent="0" algn="ctr">
              <a:buNone/>
            </a:pPr>
            <a:endParaRPr lang="zh-CN" altLang="en-US" dirty="0"/>
          </a:p>
        </p:txBody>
      </p:sp>
      <p:sp>
        <p:nvSpPr>
          <p:cNvPr id="8" name="文本框 7"/>
          <p:cNvSpPr txBox="1"/>
          <p:nvPr/>
        </p:nvSpPr>
        <p:spPr>
          <a:xfrm>
            <a:off x="421005" y="231140"/>
            <a:ext cx="4625975" cy="57912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3200" dirty="0" smtClean="0">
                <a:solidFill>
                  <a:schemeClr val="dk1"/>
                </a:solidFill>
              </a:rPr>
              <a:t>传统的健康管理应用：</a:t>
            </a:r>
            <a:endParaRPr lang="zh-CN" altLang="en-US" sz="3200" dirty="0" smtClean="0">
              <a:solidFill>
                <a:schemeClr val="dk1"/>
              </a:solidFill>
            </a:endParaRPr>
          </a:p>
        </p:txBody>
      </p:sp>
      <p:sp>
        <p:nvSpPr>
          <p:cNvPr id="9" name="下箭头 8"/>
          <p:cNvSpPr/>
          <p:nvPr/>
        </p:nvSpPr>
        <p:spPr>
          <a:xfrm>
            <a:off x="4594860" y="2384425"/>
            <a:ext cx="792480" cy="2088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a:cs typeface="Arial" panose="020B0604020202020204" pitchFamily="34" charset="0"/>
            </a:endParaRPr>
          </a:p>
        </p:txBody>
      </p:sp>
      <p:sp>
        <p:nvSpPr>
          <p:cNvPr id="13" name="文本框 12"/>
          <p:cNvSpPr txBox="1"/>
          <p:nvPr/>
        </p:nvSpPr>
        <p:spPr>
          <a:xfrm>
            <a:off x="3668395" y="1544320"/>
            <a:ext cx="2516505" cy="51816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2800" dirty="0"/>
              <a:t>食物、食谱</a:t>
            </a:r>
            <a:endParaRPr lang="zh-CN" altLang="en-US" sz="2800" dirty="0"/>
          </a:p>
        </p:txBody>
      </p:sp>
      <p:sp>
        <p:nvSpPr>
          <p:cNvPr id="5" name="文本框 4"/>
          <p:cNvSpPr txBox="1"/>
          <p:nvPr/>
        </p:nvSpPr>
        <p:spPr>
          <a:xfrm>
            <a:off x="2411760" y="1631045"/>
            <a:ext cx="543739"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charset="-122"/>
              </a:rPr>
              <a:t>搜索</a:t>
            </a:r>
            <a:endParaRPr lang="zh-CN" altLang="en-US" sz="1400" dirty="0" smtClean="0">
              <a:latin typeface="Arial" panose="020B0604020202020204" pitchFamily="34" charset="0"/>
              <a:ea typeface="微软雅黑" panose="020B0503020204020204" charset="-122"/>
            </a:endParaRPr>
          </a:p>
        </p:txBody>
      </p:sp>
      <p:sp>
        <p:nvSpPr>
          <p:cNvPr id="10" name="文本框 9"/>
          <p:cNvSpPr txBox="1"/>
          <p:nvPr/>
        </p:nvSpPr>
        <p:spPr>
          <a:xfrm>
            <a:off x="2411760" y="5373216"/>
            <a:ext cx="543739" cy="344710"/>
          </a:xfrm>
          <a:prstGeom prst="rect">
            <a:avLst/>
          </a:prstGeom>
          <a:noFill/>
        </p:spPr>
        <p:txBody>
          <a:bodyPr wrap="none" rtlCol="0">
            <a:spAutoFit/>
          </a:bodyPr>
          <a:lstStyle/>
          <a:p>
            <a:pPr>
              <a:lnSpc>
                <a:spcPct val="130000"/>
              </a:lnSpc>
            </a:pPr>
            <a:r>
              <a:rPr lang="zh-CN" altLang="en-US" sz="1400" dirty="0">
                <a:latin typeface="Arial" panose="020B0604020202020204" pitchFamily="34" charset="0"/>
                <a:ea typeface="微软雅黑" panose="020B0503020204020204" charset="-122"/>
              </a:rPr>
              <a:t>结果</a:t>
            </a: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5952528" y="2420888"/>
            <a:ext cx="464743" cy="2205091"/>
          </a:xfrm>
          <a:prstGeom prst="rect">
            <a:avLst/>
          </a:prstGeom>
          <a:noFill/>
        </p:spPr>
        <p:txBody>
          <a:bodyPr vert="eaVert" wrap="none" rtlCol="0">
            <a:spAutoFit/>
          </a:bodyPr>
          <a:lstStyle/>
          <a:p>
            <a:pPr>
              <a:lnSpc>
                <a:spcPct val="130000"/>
              </a:lnSpc>
            </a:pPr>
            <a:r>
              <a:rPr lang="zh-CN" altLang="en-US" sz="1400" dirty="0" smtClean="0">
                <a:latin typeface="Arial" panose="020B0604020202020204" pitchFamily="34" charset="0"/>
                <a:ea typeface="微软雅黑" panose="020B0503020204020204" charset="-122"/>
              </a:rPr>
              <a:t>简单的 </a:t>
            </a:r>
            <a:r>
              <a:rPr lang="zh-CN" altLang="en-US" sz="1400" dirty="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        </a:t>
            </a:r>
            <a:r>
              <a:rPr lang="zh-CN" altLang="en-US" sz="1400" dirty="0" smtClean="0">
                <a:solidFill>
                  <a:srgbClr val="FF0000"/>
                </a:solidFill>
                <a:latin typeface="Arial" panose="020B0604020202020204" pitchFamily="34" charset="0"/>
                <a:ea typeface="微软雅黑" panose="020B0503020204020204" charset="-122"/>
              </a:rPr>
              <a:t>单向</a:t>
            </a:r>
            <a:r>
              <a:rPr lang="zh-CN" altLang="en-US" sz="1400" dirty="0" smtClean="0">
                <a:latin typeface="Arial" panose="020B0604020202020204" pitchFamily="34" charset="0"/>
                <a:ea typeface="微软雅黑" panose="020B0503020204020204" charset="-122"/>
              </a:rPr>
              <a:t>对应关系</a:t>
            </a:r>
            <a:endParaRPr lang="zh-CN" altLang="en-US" sz="1400" dirty="0" smtClean="0">
              <a:latin typeface="Arial" panose="020B0604020202020204" pitchFamily="34" charset="0"/>
              <a:ea typeface="微软雅黑" panose="020B0503020204020204" charset="-122"/>
            </a:endParaRPr>
          </a:p>
        </p:txBody>
      </p:sp>
      <p:sp>
        <p:nvSpPr>
          <p:cNvPr id="7" name="文本框 6"/>
          <p:cNvSpPr txBox="1"/>
          <p:nvPr/>
        </p:nvSpPr>
        <p:spPr>
          <a:xfrm>
            <a:off x="5674182" y="3096803"/>
            <a:ext cx="1021433"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charset="-122"/>
              </a:rPr>
              <a:t>食物</a:t>
            </a:r>
            <a:r>
              <a:rPr lang="en-US" altLang="zh-CN" sz="1400" dirty="0" smtClean="0">
                <a:latin typeface="Arial" panose="020B0604020202020204" pitchFamily="34" charset="0"/>
                <a:ea typeface="微软雅黑" panose="020B0503020204020204" charset="-122"/>
              </a:rPr>
              <a:t>--</a:t>
            </a:r>
            <a:r>
              <a:rPr lang="zh-CN" altLang="en-US" sz="1400" dirty="0" smtClean="0">
                <a:latin typeface="Arial" panose="020B0604020202020204" pitchFamily="34" charset="0"/>
                <a:ea typeface="微软雅黑" panose="020B0503020204020204" charset="-122"/>
              </a:rPr>
              <a:t>热量</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1"/>
          <p:cNvSpPr/>
          <p:nvPr>
            <p:custDataLst>
              <p:tags r:id="rId1"/>
            </p:custDataLst>
          </p:nvPr>
        </p:nvSpPr>
        <p:spPr bwMode="auto">
          <a:xfrm rot="20022173">
            <a:off x="1614488" y="2560638"/>
            <a:ext cx="2430462" cy="323850"/>
          </a:xfrm>
          <a:custGeom>
            <a:avLst/>
            <a:gdLst>
              <a:gd name="T0" fmla="*/ 281354 w 3240360"/>
              <a:gd name="T1" fmla="*/ 420325 h 432048"/>
              <a:gd name="T2" fmla="*/ 0 w 3240360"/>
              <a:gd name="T3" fmla="*/ 0 h 432048"/>
              <a:gd name="T4" fmla="*/ 3240360 w 3240360"/>
              <a:gd name="T5" fmla="*/ 432048 h 432048"/>
              <a:gd name="T6" fmla="*/ 281354 w 3240360"/>
              <a:gd name="T7" fmla="*/ 420325 h 432048"/>
            </a:gdLst>
            <a:ahLst/>
            <a:cxnLst>
              <a:cxn ang="0">
                <a:pos x="T0" y="T1"/>
              </a:cxn>
              <a:cxn ang="0">
                <a:pos x="T2" y="T3"/>
              </a:cxn>
              <a:cxn ang="0">
                <a:pos x="T4" y="T5"/>
              </a:cxn>
              <a:cxn ang="0">
                <a:pos x="T6" y="T7"/>
              </a:cxn>
            </a:cxnLst>
            <a:rect l="0" t="0" r="r" b="b"/>
            <a:pathLst>
              <a:path w="3240360" h="432048">
                <a:moveTo>
                  <a:pt x="281354" y="420325"/>
                </a:moveTo>
                <a:lnTo>
                  <a:pt x="0" y="0"/>
                </a:lnTo>
                <a:lnTo>
                  <a:pt x="3240360" y="432048"/>
                </a:lnTo>
                <a:lnTo>
                  <a:pt x="281354" y="420325"/>
                </a:lnTo>
                <a:close/>
              </a:path>
            </a:pathLst>
          </a:custGeom>
          <a:solidFill>
            <a:srgbClr val="2D9C9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7" name="直角三角形 1"/>
          <p:cNvSpPr/>
          <p:nvPr>
            <p:custDataLst>
              <p:tags r:id="rId2"/>
            </p:custDataLst>
          </p:nvPr>
        </p:nvSpPr>
        <p:spPr bwMode="auto">
          <a:xfrm rot="20400000" flipH="1">
            <a:off x="2746375" y="1243013"/>
            <a:ext cx="2430463" cy="323850"/>
          </a:xfrm>
          <a:custGeom>
            <a:avLst/>
            <a:gdLst>
              <a:gd name="T0" fmla="*/ 281354 w 3240360"/>
              <a:gd name="T1" fmla="*/ 420325 h 432048"/>
              <a:gd name="T2" fmla="*/ 0 w 3240360"/>
              <a:gd name="T3" fmla="*/ 0 h 432048"/>
              <a:gd name="T4" fmla="*/ 3240360 w 3240360"/>
              <a:gd name="T5" fmla="*/ 432048 h 432048"/>
              <a:gd name="T6" fmla="*/ 281354 w 3240360"/>
              <a:gd name="T7" fmla="*/ 420325 h 432048"/>
            </a:gdLst>
            <a:ahLst/>
            <a:cxnLst>
              <a:cxn ang="0">
                <a:pos x="T0" y="T1"/>
              </a:cxn>
              <a:cxn ang="0">
                <a:pos x="T2" y="T3"/>
              </a:cxn>
              <a:cxn ang="0">
                <a:pos x="T4" y="T5"/>
              </a:cxn>
              <a:cxn ang="0">
                <a:pos x="T6" y="T7"/>
              </a:cxn>
            </a:cxnLst>
            <a:rect l="0" t="0" r="r" b="b"/>
            <a:pathLst>
              <a:path w="3240360" h="432048">
                <a:moveTo>
                  <a:pt x="281354" y="420325"/>
                </a:moveTo>
                <a:lnTo>
                  <a:pt x="0" y="0"/>
                </a:lnTo>
                <a:lnTo>
                  <a:pt x="3240360" y="432048"/>
                </a:lnTo>
                <a:lnTo>
                  <a:pt x="281354" y="420325"/>
                </a:lnTo>
                <a:close/>
              </a:path>
            </a:pathLst>
          </a:custGeom>
          <a:solidFill>
            <a:srgbClr val="2D9C9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8" name="TextBox 8"/>
          <p:cNvSpPr txBox="1">
            <a:spLocks noChangeArrowheads="1"/>
          </p:cNvSpPr>
          <p:nvPr>
            <p:custDataLst>
              <p:tags r:id="rId3"/>
            </p:custDataLst>
          </p:nvPr>
        </p:nvSpPr>
        <p:spPr bwMode="auto">
          <a:xfrm rot="20442649">
            <a:off x="2359025" y="3241675"/>
            <a:ext cx="5045075" cy="137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10000"/>
              </a:lnSpc>
              <a:spcBef>
                <a:spcPts val="1800"/>
              </a:spcBef>
              <a:buClr>
                <a:srgbClr val="227577"/>
              </a:buClr>
              <a:buSzPct val="90000"/>
              <a:buFont typeface="Webdings" panose="05030102010509060703" pitchFamily="18" charset="2"/>
              <a:buChar char=""/>
              <a:defRPr sz="2000">
                <a:solidFill>
                  <a:srgbClr val="2D9C9F"/>
                </a:solidFill>
                <a:latin typeface="Arial" panose="020B0604020202020204" pitchFamily="34" charset="0"/>
                <a:ea typeface="微软雅黑" panose="020B0503020204020204" charset="-122"/>
              </a:defRPr>
            </a:lvl1pPr>
            <a:lvl2pPr indent="-357505" algn="just">
              <a:lnSpc>
                <a:spcPct val="130000"/>
              </a:lnSpc>
              <a:spcAft>
                <a:spcPts val="600"/>
              </a:spcAft>
              <a:buClr>
                <a:srgbClr val="B7CEB5"/>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indent="-228600">
              <a:lnSpc>
                <a:spcPct val="90000"/>
              </a:lnSpc>
              <a:spcBef>
                <a:spcPts val="500"/>
              </a:spcBef>
              <a:buChar char="•"/>
              <a:defRPr sz="2000">
                <a:solidFill>
                  <a:srgbClr val="47494B"/>
                </a:solidFill>
                <a:latin typeface="Calibri" panose="020F0502020204030204" charset="0"/>
                <a:ea typeface="幼圆" panose="02010509060101010101" pitchFamily="49" charset="-122"/>
              </a:defRPr>
            </a:lvl3pPr>
            <a:lvl4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4pPr>
            <a:lvl5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5pPr>
            <a:lvl6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6pPr>
            <a:lvl7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7pPr>
            <a:lvl8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8pPr>
            <a:lvl9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9pPr>
          </a:lstStyle>
          <a:p>
            <a:pPr eaLnBrk="1" hangingPunct="1">
              <a:lnSpc>
                <a:spcPct val="130000"/>
              </a:lnSpc>
              <a:spcBef>
                <a:spcPct val="0"/>
              </a:spcBef>
              <a:buClrTx/>
              <a:buSzTx/>
              <a:buFont typeface="Webdings" panose="05030102010509060703" pitchFamily="18" charset="2"/>
              <a:buNone/>
            </a:pPr>
            <a:r>
              <a:rPr lang="en-US" sz="1300">
                <a:solidFill>
                  <a:srgbClr val="FFFFFF"/>
                </a:solidFill>
                <a:ea typeface="黑体" panose="02010609060101010101" pitchFamily="49" charset="-122"/>
              </a:rPr>
              <a:t>Click here to add your text.Click here to add your text.Click here to add your text.Click here to add your text.Click here to add your text.Click here to add your text.Click here to add your text.Click here to add your text.Click here to add your text.Click here to add your text.</a:t>
            </a:r>
            <a:endParaRPr lang="en-US" sz="1300">
              <a:solidFill>
                <a:srgbClr val="FFFFFF"/>
              </a:solidFill>
              <a:ea typeface="黑体" panose="02010609060101010101" pitchFamily="49" charset="-122"/>
            </a:endParaRPr>
          </a:p>
        </p:txBody>
      </p:sp>
      <p:sp>
        <p:nvSpPr>
          <p:cNvPr id="9" name="TextBox 10"/>
          <p:cNvSpPr txBox="1">
            <a:spLocks noChangeArrowheads="1"/>
          </p:cNvSpPr>
          <p:nvPr>
            <p:custDataLst>
              <p:tags r:id="rId4"/>
            </p:custDataLst>
          </p:nvPr>
        </p:nvSpPr>
        <p:spPr bwMode="auto">
          <a:xfrm rot="20400000">
            <a:off x="1516063" y="1800731"/>
            <a:ext cx="40513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lgn="just">
              <a:lnSpc>
                <a:spcPct val="110000"/>
              </a:lnSpc>
              <a:spcBef>
                <a:spcPts val="1800"/>
              </a:spcBef>
              <a:buClr>
                <a:srgbClr val="227577"/>
              </a:buClr>
              <a:buSzPct val="90000"/>
              <a:buFont typeface="Webdings" panose="05030102010509060703" pitchFamily="18" charset="2"/>
              <a:buChar char=""/>
              <a:defRPr sz="2000">
                <a:solidFill>
                  <a:srgbClr val="2D9C9F"/>
                </a:solidFill>
                <a:latin typeface="Arial" panose="020B0604020202020204" pitchFamily="34" charset="0"/>
                <a:ea typeface="微软雅黑" panose="020B0503020204020204" charset="-122"/>
              </a:defRPr>
            </a:lvl1pPr>
            <a:lvl2pPr indent="-357505" algn="just">
              <a:lnSpc>
                <a:spcPct val="130000"/>
              </a:lnSpc>
              <a:spcAft>
                <a:spcPts val="600"/>
              </a:spcAft>
              <a:buClr>
                <a:srgbClr val="B7CEB5"/>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indent="-228600">
              <a:lnSpc>
                <a:spcPct val="90000"/>
              </a:lnSpc>
              <a:spcBef>
                <a:spcPts val="500"/>
              </a:spcBef>
              <a:buChar char="•"/>
              <a:defRPr sz="2000">
                <a:solidFill>
                  <a:srgbClr val="47494B"/>
                </a:solidFill>
                <a:latin typeface="Calibri" panose="020F0502020204030204" charset="0"/>
                <a:ea typeface="幼圆" panose="02010509060101010101" pitchFamily="49" charset="-122"/>
              </a:defRPr>
            </a:lvl3pPr>
            <a:lvl4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4pPr>
            <a:lvl5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5pPr>
            <a:lvl6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6pPr>
            <a:lvl7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7pPr>
            <a:lvl8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8pPr>
            <a:lvl9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9pPr>
          </a:lstStyle>
          <a:p>
            <a:pPr algn="ctr" eaLnBrk="1" hangingPunct="1">
              <a:spcBef>
                <a:spcPct val="0"/>
              </a:spcBef>
              <a:buClrTx/>
              <a:buSzTx/>
              <a:buNone/>
            </a:pPr>
            <a:r>
              <a:rPr lang="zh-CN" altLang="en-US" sz="3200" dirty="0" smtClean="0">
                <a:ea typeface="黑体" panose="02010609060101010101" pitchFamily="49" charset="-122"/>
                <a:cs typeface="+mn-ea"/>
              </a:rPr>
              <a:t>场景再现：</a:t>
            </a:r>
            <a:endParaRPr lang="da-DK" altLang="zh-CN" sz="3200" dirty="0" smtClean="0">
              <a:latin typeface="Arial" panose="020B0604020202020204" pitchFamily="34" charset="0"/>
              <a:ea typeface="黑体" panose="02010609060101010101" pitchFamily="49" charset="-122"/>
              <a:cs typeface="+mn-ea"/>
            </a:endParaRPr>
          </a:p>
        </p:txBody>
      </p:sp>
      <p:sp>
        <p:nvSpPr>
          <p:cNvPr id="10" name="任意多边形 11"/>
          <p:cNvSpPr>
            <a:spLocks noChangeArrowheads="1"/>
          </p:cNvSpPr>
          <p:nvPr>
            <p:custDataLst>
              <p:tags r:id="rId5"/>
            </p:custDataLst>
          </p:nvPr>
        </p:nvSpPr>
        <p:spPr bwMode="auto">
          <a:xfrm rot="20431102">
            <a:off x="1411288" y="2682875"/>
            <a:ext cx="6797675" cy="3552825"/>
          </a:xfrm>
          <a:custGeom>
            <a:avLst/>
            <a:gdLst>
              <a:gd name="T0" fmla="*/ 6797675 w 6798161"/>
              <a:gd name="T1" fmla="*/ 0 h 3553545"/>
              <a:gd name="T2" fmla="*/ 5571288 w 6798161"/>
              <a:gd name="T3" fmla="*/ 3552825 h 3553545"/>
              <a:gd name="T4" fmla="*/ 0 w 6798161"/>
              <a:gd name="T5" fmla="*/ 1582198 h 3553545"/>
              <a:gd name="T6" fmla="*/ 1099006 w 6798161"/>
              <a:gd name="T7" fmla="*/ 4696 h 3553545"/>
              <a:gd name="T8" fmla="*/ 0 60000 65536"/>
              <a:gd name="T9" fmla="*/ 0 60000 65536"/>
              <a:gd name="T10" fmla="*/ 0 60000 65536"/>
              <a:gd name="T11" fmla="*/ 0 60000 65536"/>
              <a:gd name="T12" fmla="*/ 0 w 6798161"/>
              <a:gd name="T13" fmla="*/ 0 h 3553545"/>
              <a:gd name="T14" fmla="*/ 6798161 w 6798161"/>
              <a:gd name="T15" fmla="*/ 3553545 h 3553545"/>
            </a:gdLst>
            <a:ahLst/>
            <a:cxnLst>
              <a:cxn ang="T8">
                <a:pos x="T0" y="T1"/>
              </a:cxn>
              <a:cxn ang="T9">
                <a:pos x="T2" y="T3"/>
              </a:cxn>
              <a:cxn ang="T10">
                <a:pos x="T4" y="T5"/>
              </a:cxn>
              <a:cxn ang="T11">
                <a:pos x="T6" y="T7"/>
              </a:cxn>
            </a:cxnLst>
            <a:rect l="T12" t="T13" r="T14" b="T15"/>
            <a:pathLst>
              <a:path w="6798161" h="3553545">
                <a:moveTo>
                  <a:pt x="6798161" y="0"/>
                </a:moveTo>
                <a:lnTo>
                  <a:pt x="5571686" y="3553545"/>
                </a:lnTo>
                <a:lnTo>
                  <a:pt x="0" y="1582519"/>
                </a:lnTo>
                <a:lnTo>
                  <a:pt x="1099085" y="4697"/>
                </a:lnTo>
                <a:lnTo>
                  <a:pt x="6798161" y="0"/>
                </a:lnTo>
                <a:close/>
              </a:path>
            </a:pathLst>
          </a:custGeom>
          <a:solidFill>
            <a:srgbClr val="2D9C9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152000" tIns="72000" rIns="828000" bIns="216000">
            <a:normAutofit/>
          </a:bodyPr>
          <a:lstStyle>
            <a:lvl1pPr>
              <a:defRPr>
                <a:solidFill>
                  <a:srgbClr val="47494B"/>
                </a:solidFill>
                <a:latin typeface="Calibri" panose="020F0502020204030204" charset="0"/>
                <a:ea typeface="宋体" panose="02010600030101010101" pitchFamily="2" charset="-122"/>
              </a:defRPr>
            </a:lvl1pPr>
            <a:lvl2pPr marL="742950" indent="-285750">
              <a:defRPr>
                <a:solidFill>
                  <a:srgbClr val="47494B"/>
                </a:solidFill>
                <a:latin typeface="Calibri" panose="020F0502020204030204" charset="0"/>
                <a:ea typeface="宋体" panose="02010600030101010101" pitchFamily="2" charset="-122"/>
              </a:defRPr>
            </a:lvl2pPr>
            <a:lvl3pPr marL="1143000" indent="-228600">
              <a:defRPr>
                <a:solidFill>
                  <a:srgbClr val="47494B"/>
                </a:solidFill>
                <a:latin typeface="Calibri" panose="020F0502020204030204" charset="0"/>
                <a:ea typeface="宋体" panose="02010600030101010101" pitchFamily="2" charset="-122"/>
              </a:defRPr>
            </a:lvl3pPr>
            <a:lvl4pPr marL="1600200" indent="-228600">
              <a:defRPr>
                <a:solidFill>
                  <a:srgbClr val="47494B"/>
                </a:solidFill>
                <a:latin typeface="Calibri" panose="020F0502020204030204" charset="0"/>
                <a:ea typeface="宋体" panose="02010600030101010101" pitchFamily="2" charset="-122"/>
              </a:defRPr>
            </a:lvl4pPr>
            <a:lvl5pPr marL="2057400" indent="-228600">
              <a:defRPr>
                <a:solidFill>
                  <a:srgbClr val="47494B"/>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9pPr>
          </a:lstStyle>
          <a:p>
            <a:pPr algn="just" eaLnBrk="1" hangingPunct="1">
              <a:lnSpc>
                <a:spcPct val="130000"/>
              </a:lnSpc>
              <a:buSzTx/>
            </a:pPr>
            <a:r>
              <a:rPr lang="zh-CN" altLang="en-US" dirty="0" smtClean="0">
                <a:solidFill>
                  <a:srgbClr val="FFFFFF"/>
                </a:solidFill>
                <a:latin typeface="Arial" panose="020B0604020202020204" pitchFamily="34" charset="0"/>
                <a:ea typeface="黑体" panose="02010609060101010101" pitchFamily="49" charset="-122"/>
              </a:rPr>
              <a:t>我现在是一个要</a:t>
            </a:r>
            <a:endParaRPr lang="en-US" altLang="zh-CN" dirty="0" smtClean="0">
              <a:solidFill>
                <a:srgbClr val="FFFFFF"/>
              </a:solidFill>
              <a:latin typeface="Arial" panose="020B0604020202020204" pitchFamily="34" charset="0"/>
              <a:ea typeface="黑体" panose="02010609060101010101" pitchFamily="49" charset="-122"/>
            </a:endParaRPr>
          </a:p>
          <a:p>
            <a:pPr marL="342900" indent="-342900" algn="just" eaLnBrk="1" hangingPunct="1">
              <a:lnSpc>
                <a:spcPct val="130000"/>
              </a:lnSpc>
              <a:buSzTx/>
              <a:buFont typeface="Arial" panose="020B0604020202020204" pitchFamily="34" charset="0"/>
              <a:buChar char="•"/>
            </a:pPr>
            <a:r>
              <a:rPr lang="zh-CN" altLang="en-US" dirty="0" smtClean="0">
                <a:solidFill>
                  <a:srgbClr val="FFFF00"/>
                </a:solidFill>
                <a:latin typeface="Arial" panose="020B0604020202020204" pitchFamily="34" charset="0"/>
                <a:ea typeface="黑体" panose="02010609060101010101" pitchFamily="49" charset="-122"/>
              </a:rPr>
              <a:t>减肥</a:t>
            </a:r>
            <a:r>
              <a:rPr lang="zh-CN" altLang="en-US" dirty="0" smtClean="0">
                <a:solidFill>
                  <a:srgbClr val="FFFFFF"/>
                </a:solidFill>
                <a:latin typeface="Arial" panose="020B0604020202020204" pitchFamily="34" charset="0"/>
                <a:ea typeface="黑体" panose="02010609060101010101" pitchFamily="49" charset="-122"/>
              </a:rPr>
              <a:t>（严格控制热量摄入）</a:t>
            </a:r>
            <a:endParaRPr lang="en-US" altLang="zh-CN" dirty="0" smtClean="0">
              <a:solidFill>
                <a:srgbClr val="FFFFFF"/>
              </a:solidFill>
              <a:latin typeface="Arial" panose="020B0604020202020204" pitchFamily="34" charset="0"/>
              <a:ea typeface="黑体" panose="02010609060101010101" pitchFamily="49" charset="-122"/>
            </a:endParaRPr>
          </a:p>
          <a:p>
            <a:pPr marL="342900" indent="-342900" algn="just" eaLnBrk="1" hangingPunct="1">
              <a:lnSpc>
                <a:spcPct val="130000"/>
              </a:lnSpc>
              <a:buSzTx/>
              <a:buFont typeface="Arial" panose="020B0604020202020204" pitchFamily="34" charset="0"/>
              <a:buChar char="•"/>
            </a:pPr>
            <a:r>
              <a:rPr lang="zh-CN" altLang="en-US" dirty="0" smtClean="0">
                <a:solidFill>
                  <a:srgbClr val="FFFF00"/>
                </a:solidFill>
                <a:latin typeface="Arial" panose="020B0604020202020204" pitchFamily="34" charset="0"/>
                <a:ea typeface="黑体" panose="02010609060101010101" pitchFamily="49" charset="-122"/>
              </a:rPr>
              <a:t>长高</a:t>
            </a:r>
            <a:r>
              <a:rPr lang="zh-CN" altLang="en-US" dirty="0" smtClean="0">
                <a:solidFill>
                  <a:srgbClr val="FFFFFF"/>
                </a:solidFill>
                <a:latin typeface="Arial" panose="020B0604020202020204" pitchFamily="34" charset="0"/>
                <a:ea typeface="黑体" panose="02010609060101010101" pitchFamily="49" charset="-122"/>
              </a:rPr>
              <a:t>（同时需要</a:t>
            </a:r>
            <a:r>
              <a:rPr lang="en-US" altLang="zh-CN" dirty="0" smtClean="0">
                <a:solidFill>
                  <a:srgbClr val="FFFFFF"/>
                </a:solidFill>
                <a:latin typeface="Arial" panose="020B0604020202020204" pitchFamily="34" charset="0"/>
                <a:ea typeface="黑体" panose="02010609060101010101" pitchFamily="49" charset="-122"/>
              </a:rPr>
              <a:t>pro ca</a:t>
            </a:r>
            <a:r>
              <a:rPr lang="zh-CN" altLang="en-US" dirty="0" smtClean="0">
                <a:solidFill>
                  <a:srgbClr val="FFFFFF"/>
                </a:solidFill>
                <a:latin typeface="Arial" panose="020B0604020202020204" pitchFamily="34" charset="0"/>
                <a:ea typeface="黑体" panose="02010609060101010101" pitchFamily="49" charset="-122"/>
              </a:rPr>
              <a:t>等营养元素）</a:t>
            </a:r>
            <a:endParaRPr lang="en-US" altLang="zh-CN" dirty="0" smtClean="0">
              <a:solidFill>
                <a:srgbClr val="FFFFFF"/>
              </a:solidFill>
              <a:latin typeface="Arial" panose="020B0604020202020204" pitchFamily="34" charset="0"/>
              <a:ea typeface="黑体" panose="02010609060101010101" pitchFamily="49" charset="-122"/>
            </a:endParaRPr>
          </a:p>
          <a:p>
            <a:pPr marL="342900" indent="-342900" algn="just" eaLnBrk="1" hangingPunct="1">
              <a:lnSpc>
                <a:spcPct val="130000"/>
              </a:lnSpc>
              <a:buSzTx/>
              <a:buFont typeface="Arial" panose="020B0604020202020204" pitchFamily="34" charset="0"/>
              <a:buChar char="•"/>
            </a:pPr>
            <a:r>
              <a:rPr lang="zh-CN" altLang="en-US" dirty="0">
                <a:solidFill>
                  <a:srgbClr val="FFFF00"/>
                </a:solidFill>
                <a:latin typeface="Arial" panose="020B0604020202020204" pitchFamily="34" charset="0"/>
                <a:ea typeface="黑体" panose="02010609060101010101" pitchFamily="49" charset="-122"/>
              </a:rPr>
              <a:t>体</a:t>
            </a:r>
            <a:r>
              <a:rPr lang="zh-CN" altLang="en-US" dirty="0" smtClean="0">
                <a:solidFill>
                  <a:srgbClr val="FFFF00"/>
                </a:solidFill>
                <a:latin typeface="Arial" panose="020B0604020202020204" pitchFamily="34" charset="0"/>
                <a:ea typeface="黑体" panose="02010609060101010101" pitchFamily="49" charset="-122"/>
              </a:rPr>
              <a:t>寒</a:t>
            </a:r>
            <a:r>
              <a:rPr lang="zh-CN" altLang="en-US" dirty="0" smtClean="0">
                <a:solidFill>
                  <a:srgbClr val="FFFFFF"/>
                </a:solidFill>
                <a:latin typeface="Arial" panose="020B0604020202020204" pitchFamily="34" charset="0"/>
                <a:ea typeface="黑体" panose="02010609060101010101" pitchFamily="49" charset="-122"/>
              </a:rPr>
              <a:t>（不能摄入寒性物质）</a:t>
            </a:r>
            <a:endParaRPr lang="en-US" altLang="zh-CN" dirty="0" smtClean="0">
              <a:solidFill>
                <a:srgbClr val="FFFFFF"/>
              </a:solidFill>
              <a:latin typeface="Arial" panose="020B0604020202020204" pitchFamily="34" charset="0"/>
              <a:ea typeface="黑体" panose="02010609060101010101" pitchFamily="49" charset="-122"/>
            </a:endParaRPr>
          </a:p>
          <a:p>
            <a:pPr algn="just" eaLnBrk="1" hangingPunct="1">
              <a:lnSpc>
                <a:spcPct val="130000"/>
              </a:lnSpc>
              <a:buSzTx/>
            </a:pPr>
            <a:endParaRPr lang="en-US" altLang="zh-CN" dirty="0" smtClean="0">
              <a:solidFill>
                <a:srgbClr val="FFFFFF"/>
              </a:solidFill>
              <a:latin typeface="Arial" panose="020B0604020202020204" pitchFamily="34" charset="0"/>
              <a:ea typeface="黑体" panose="02010609060101010101" pitchFamily="49" charset="-122"/>
            </a:endParaRPr>
          </a:p>
          <a:p>
            <a:pPr marL="342900" indent="-342900" algn="just" eaLnBrk="1" hangingPunct="1">
              <a:lnSpc>
                <a:spcPct val="130000"/>
              </a:lnSpc>
              <a:buSzTx/>
              <a:buFont typeface="Arial" panose="020B0604020202020204" pitchFamily="34" charset="0"/>
              <a:buChar char="•"/>
            </a:pPr>
            <a:endParaRPr lang="en-US" altLang="zh-CN" dirty="0" smtClean="0">
              <a:solidFill>
                <a:srgbClr val="FFFFFF"/>
              </a:solidFill>
              <a:latin typeface="Arial" panose="020B0604020202020204" pitchFamily="34" charset="0"/>
              <a:ea typeface="黑体" panose="02010609060101010101" pitchFamily="49" charset="-122"/>
            </a:endParaRPr>
          </a:p>
        </p:txBody>
      </p:sp>
      <p:sp>
        <p:nvSpPr>
          <p:cNvPr id="3" name="云形标注 2"/>
          <p:cNvSpPr/>
          <p:nvPr/>
        </p:nvSpPr>
        <p:spPr>
          <a:xfrm>
            <a:off x="5006417" y="3458738"/>
            <a:ext cx="3600400" cy="2376264"/>
          </a:xfrm>
          <a:prstGeom prst="cloud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mj-ea"/>
                <a:ea typeface="+mj-ea"/>
              </a:rPr>
              <a:t>那么：除了看医生</a:t>
            </a:r>
            <a:endParaRPr lang="en-US" altLang="zh-CN" dirty="0">
              <a:solidFill>
                <a:schemeClr val="tx1"/>
              </a:solidFill>
              <a:latin typeface="+mj-ea"/>
              <a:ea typeface="+mj-ea"/>
            </a:endParaRPr>
          </a:p>
          <a:p>
            <a:pPr algn="ctr"/>
            <a:r>
              <a:rPr lang="zh-CN" altLang="en-US" dirty="0">
                <a:solidFill>
                  <a:schemeClr val="tx1"/>
                </a:solidFill>
                <a:latin typeface="+mj-ea"/>
                <a:ea typeface="+mj-ea"/>
              </a:rPr>
              <a:t>还有</a:t>
            </a:r>
            <a:r>
              <a:rPr lang="zh-CN" altLang="en-US" dirty="0" smtClean="0">
                <a:solidFill>
                  <a:schemeClr val="tx1"/>
                </a:solidFill>
                <a:latin typeface="+mj-ea"/>
                <a:ea typeface="+mj-ea"/>
              </a:rPr>
              <a:t>什么办法能</a:t>
            </a:r>
            <a:r>
              <a:rPr lang="zh-CN" altLang="en-US" dirty="0" smtClean="0">
                <a:solidFill>
                  <a:srgbClr val="FF0000"/>
                </a:solidFill>
                <a:latin typeface="+mj-ea"/>
                <a:ea typeface="+mj-ea"/>
              </a:rPr>
              <a:t>同时</a:t>
            </a:r>
            <a:r>
              <a:rPr lang="zh-CN" altLang="en-US" dirty="0" smtClean="0">
                <a:solidFill>
                  <a:schemeClr val="tx1"/>
                </a:solidFill>
                <a:latin typeface="+mj-ea"/>
                <a:ea typeface="+mj-ea"/>
              </a:rPr>
              <a:t>满足</a:t>
            </a:r>
            <a:r>
              <a:rPr lang="zh-CN" altLang="en-US" dirty="0">
                <a:solidFill>
                  <a:srgbClr val="FF0000"/>
                </a:solidFill>
                <a:latin typeface="+mj-ea"/>
                <a:ea typeface="+mj-ea"/>
              </a:rPr>
              <a:t>个</a:t>
            </a:r>
            <a:r>
              <a:rPr lang="zh-CN" altLang="en-US" dirty="0" smtClean="0">
                <a:solidFill>
                  <a:srgbClr val="FF0000"/>
                </a:solidFill>
                <a:latin typeface="+mj-ea"/>
                <a:ea typeface="+mj-ea"/>
              </a:rPr>
              <a:t>人</a:t>
            </a:r>
            <a:r>
              <a:rPr lang="zh-CN" altLang="en-US" dirty="0" smtClean="0">
                <a:solidFill>
                  <a:schemeClr val="tx1"/>
                </a:solidFill>
                <a:latin typeface="+mj-ea"/>
                <a:ea typeface="+mj-ea"/>
              </a:rPr>
              <a:t>的三个要求的</a:t>
            </a:r>
            <a:r>
              <a:rPr lang="zh-CN" altLang="en-US" dirty="0" smtClean="0">
                <a:solidFill>
                  <a:srgbClr val="FF0000"/>
                </a:solidFill>
                <a:latin typeface="+mj-ea"/>
                <a:ea typeface="+mj-ea"/>
              </a:rPr>
              <a:t>营养</a:t>
            </a:r>
            <a:r>
              <a:rPr lang="zh-CN" altLang="en-US" dirty="0" smtClean="0">
                <a:solidFill>
                  <a:schemeClr val="tx1"/>
                </a:solidFill>
                <a:latin typeface="+mj-ea"/>
                <a:ea typeface="+mj-ea"/>
              </a:rPr>
              <a:t>搭配方案呢？</a:t>
            </a:r>
            <a:endParaRPr lang="en-US" altLang="zh-CN" dirty="0" smtClean="0">
              <a:solidFill>
                <a:schemeClr val="tx1"/>
              </a:solidFill>
              <a:latin typeface="+mj-ea"/>
              <a:ea typeface="+mj-ea"/>
            </a:endParaRPr>
          </a:p>
        </p:txBody>
      </p:sp>
      <p:sp>
        <p:nvSpPr>
          <p:cNvPr id="11" name="云形标注 10"/>
          <p:cNvSpPr/>
          <p:nvPr/>
        </p:nvSpPr>
        <p:spPr>
          <a:xfrm>
            <a:off x="5923882" y="1035749"/>
            <a:ext cx="2304256" cy="1440160"/>
          </a:xfrm>
          <a:prstGeom prst="cloudCallou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薄荷说：“我满足不了。”</a:t>
            </a:r>
            <a:endParaRPr lang="zh-CN" altLang="en-US" dirty="0"/>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48075" y="4833620"/>
            <a:ext cx="2640330" cy="1215390"/>
          </a:xfrm>
        </p:spPr>
        <p:style>
          <a:lnRef idx="2">
            <a:schemeClr val="accent5"/>
          </a:lnRef>
          <a:fillRef idx="1">
            <a:schemeClr val="lt1"/>
          </a:fillRef>
          <a:effectRef idx="0">
            <a:schemeClr val="accent5"/>
          </a:effectRef>
          <a:fontRef idx="minor">
            <a:schemeClr val="dk1"/>
          </a:fontRef>
        </p:style>
        <p:txBody>
          <a:bodyPr>
            <a:normAutofit fontScale="92500"/>
          </a:bodyPr>
          <a:lstStyle/>
          <a:p>
            <a:pPr marL="0" indent="0" algn="ctr">
              <a:buNone/>
            </a:pPr>
            <a:r>
              <a:rPr lang="zh-CN" altLang="en-US" dirty="0" smtClean="0">
                <a:solidFill>
                  <a:srgbClr val="FF0000"/>
                </a:solidFill>
                <a:sym typeface="+mn-ea"/>
              </a:rPr>
              <a:t>个性化</a:t>
            </a:r>
            <a:r>
              <a:rPr lang="zh-CN" altLang="en-US" dirty="0" smtClean="0">
                <a:sym typeface="+mn-ea"/>
              </a:rPr>
              <a:t>需求：</a:t>
            </a:r>
            <a:endParaRPr lang="en-US" altLang="zh-CN" dirty="0" smtClean="0">
              <a:sym typeface="+mn-ea"/>
            </a:endParaRPr>
          </a:p>
          <a:p>
            <a:pPr marL="0" indent="0" algn="ctr">
              <a:buNone/>
            </a:pPr>
            <a:r>
              <a:rPr lang="zh-CN" altLang="en-US" dirty="0" smtClean="0">
                <a:sym typeface="+mn-ea"/>
              </a:rPr>
              <a:t>控制热量</a:t>
            </a:r>
            <a:r>
              <a:rPr lang="en-US" altLang="zh-CN" dirty="0" smtClean="0">
                <a:sym typeface="+mn-ea"/>
              </a:rPr>
              <a:t>&amp;</a:t>
            </a:r>
            <a:r>
              <a:rPr lang="zh-CN" altLang="en-US" dirty="0" smtClean="0">
                <a:sym typeface="+mn-ea"/>
              </a:rPr>
              <a:t>营养物质</a:t>
            </a:r>
            <a:endParaRPr lang="en-US" altLang="zh-CN" dirty="0" smtClean="0"/>
          </a:p>
          <a:p>
            <a:pPr marL="0" indent="0" algn="ctr">
              <a:buNone/>
            </a:pPr>
            <a:endParaRPr lang="zh-CN" altLang="en-US" dirty="0"/>
          </a:p>
          <a:p>
            <a:pPr marL="0" indent="0" algn="ctr">
              <a:buNone/>
            </a:pPr>
            <a:endParaRPr lang="zh-CN" altLang="en-US" dirty="0"/>
          </a:p>
        </p:txBody>
      </p:sp>
      <p:sp>
        <p:nvSpPr>
          <p:cNvPr id="13" name="文本框 12"/>
          <p:cNvSpPr txBox="1"/>
          <p:nvPr/>
        </p:nvSpPr>
        <p:spPr>
          <a:xfrm>
            <a:off x="3668395" y="1544320"/>
            <a:ext cx="2516505" cy="95410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2800" dirty="0" smtClean="0">
                <a:solidFill>
                  <a:srgbClr val="FF0000"/>
                </a:solidFill>
              </a:rPr>
              <a:t>科学营养的</a:t>
            </a:r>
            <a:endParaRPr lang="en-US" altLang="zh-CN" sz="2800" dirty="0" smtClean="0">
              <a:solidFill>
                <a:srgbClr val="FF0000"/>
              </a:solidFill>
            </a:endParaRPr>
          </a:p>
          <a:p>
            <a:pPr algn="ctr"/>
            <a:r>
              <a:rPr lang="zh-CN" altLang="en-US" sz="2800" dirty="0" smtClean="0"/>
              <a:t>食物</a:t>
            </a:r>
            <a:r>
              <a:rPr lang="zh-CN" altLang="en-US" sz="2800" dirty="0"/>
              <a:t>、食谱</a:t>
            </a:r>
            <a:endParaRPr lang="zh-CN" altLang="en-US" sz="2800" dirty="0"/>
          </a:p>
        </p:txBody>
      </p:sp>
      <p:sp>
        <p:nvSpPr>
          <p:cNvPr id="2" name="上箭头 1"/>
          <p:cNvSpPr/>
          <p:nvPr/>
        </p:nvSpPr>
        <p:spPr>
          <a:xfrm>
            <a:off x="4356090" y="2636758"/>
            <a:ext cx="935990" cy="194437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951913" y="2780928"/>
            <a:ext cx="1700208" cy="1862048"/>
          </a:xfrm>
          <a:prstGeom prst="rect">
            <a:avLst/>
          </a:prstGeom>
          <a:noFill/>
        </p:spPr>
        <p:txBody>
          <a:bodyPr wrap="square" rtlCol="0">
            <a:spAutoFit/>
          </a:bodyPr>
          <a:lstStyle/>
          <a:p>
            <a:pPr algn="ctr"/>
            <a:r>
              <a:rPr lang="en-US" altLang="zh-CN" sz="11500" dirty="0">
                <a:solidFill>
                  <a:srgbClr val="FF0000"/>
                </a:solidFill>
                <a:cs typeface="Arial" panose="020B0604020202020204" pitchFamily="34" charset="0"/>
                <a:sym typeface="+mn-ea"/>
              </a:rPr>
              <a:t>?</a:t>
            </a:r>
            <a:endParaRPr lang="zh-CN" altLang="en-US" sz="11500" dirty="0">
              <a:solidFill>
                <a:srgbClr val="FF0000"/>
              </a:solidFill>
              <a:cs typeface="Arial" panose="020B0604020202020204" pitchFamily="34" charset="0"/>
              <a:sym typeface="+mn-ea"/>
            </a:endParaRPr>
          </a:p>
        </p:txBody>
      </p:sp>
      <p:sp>
        <p:nvSpPr>
          <p:cNvPr id="7" name="文本框 6"/>
          <p:cNvSpPr txBox="1"/>
          <p:nvPr/>
        </p:nvSpPr>
        <p:spPr>
          <a:xfrm>
            <a:off x="2411760" y="1631045"/>
            <a:ext cx="543739" cy="344710"/>
          </a:xfrm>
          <a:prstGeom prst="rect">
            <a:avLst/>
          </a:prstGeom>
          <a:noFill/>
        </p:spPr>
        <p:txBody>
          <a:bodyPr wrap="none" rtlCol="0">
            <a:spAutoFit/>
          </a:bodyPr>
          <a:lstStyle/>
          <a:p>
            <a:pPr>
              <a:lnSpc>
                <a:spcPct val="130000"/>
              </a:lnSpc>
            </a:pPr>
            <a:r>
              <a:rPr lang="zh-CN" altLang="en-US" sz="1400" dirty="0">
                <a:latin typeface="Arial" panose="020B0604020202020204" pitchFamily="34" charset="0"/>
                <a:ea typeface="微软雅黑" panose="020B0503020204020204" charset="-122"/>
              </a:rPr>
              <a:t>结果</a:t>
            </a:r>
            <a:endParaRPr lang="zh-CN" altLang="en-US" sz="1400" dirty="0" smtClean="0">
              <a:latin typeface="Arial" panose="020B0604020202020204" pitchFamily="34" charset="0"/>
              <a:ea typeface="微软雅黑" panose="020B0503020204020204" charset="-122"/>
            </a:endParaRPr>
          </a:p>
        </p:txBody>
      </p:sp>
      <p:sp>
        <p:nvSpPr>
          <p:cNvPr id="9" name="文本框 8"/>
          <p:cNvSpPr txBox="1"/>
          <p:nvPr/>
        </p:nvSpPr>
        <p:spPr>
          <a:xfrm>
            <a:off x="2411760" y="5373216"/>
            <a:ext cx="543739" cy="344710"/>
          </a:xfrm>
          <a:prstGeom prst="rect">
            <a:avLst/>
          </a:prstGeom>
          <a:noFill/>
        </p:spPr>
        <p:txBody>
          <a:bodyPr wrap="none" rtlCol="0">
            <a:spAutoFit/>
          </a:bodyPr>
          <a:lstStyle/>
          <a:p>
            <a:pPr>
              <a:lnSpc>
                <a:spcPct val="130000"/>
              </a:lnSpc>
            </a:pPr>
            <a:r>
              <a:rPr lang="zh-CN" altLang="en-US" sz="1400" dirty="0">
                <a:latin typeface="Arial" panose="020B0604020202020204" pitchFamily="34" charset="0"/>
                <a:ea typeface="微软雅黑" panose="020B0503020204020204" charset="-122"/>
              </a:rPr>
              <a:t>搜索</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1"/>
          <p:cNvSpPr/>
          <p:nvPr>
            <p:custDataLst>
              <p:tags r:id="rId1"/>
            </p:custDataLst>
          </p:nvPr>
        </p:nvSpPr>
        <p:spPr bwMode="auto">
          <a:xfrm rot="20022173">
            <a:off x="1614488" y="2560638"/>
            <a:ext cx="2430462" cy="323850"/>
          </a:xfrm>
          <a:custGeom>
            <a:avLst/>
            <a:gdLst>
              <a:gd name="T0" fmla="*/ 281354 w 3240360"/>
              <a:gd name="T1" fmla="*/ 420325 h 432048"/>
              <a:gd name="T2" fmla="*/ 0 w 3240360"/>
              <a:gd name="T3" fmla="*/ 0 h 432048"/>
              <a:gd name="T4" fmla="*/ 3240360 w 3240360"/>
              <a:gd name="T5" fmla="*/ 432048 h 432048"/>
              <a:gd name="T6" fmla="*/ 281354 w 3240360"/>
              <a:gd name="T7" fmla="*/ 420325 h 432048"/>
            </a:gdLst>
            <a:ahLst/>
            <a:cxnLst>
              <a:cxn ang="0">
                <a:pos x="T0" y="T1"/>
              </a:cxn>
              <a:cxn ang="0">
                <a:pos x="T2" y="T3"/>
              </a:cxn>
              <a:cxn ang="0">
                <a:pos x="T4" y="T5"/>
              </a:cxn>
              <a:cxn ang="0">
                <a:pos x="T6" y="T7"/>
              </a:cxn>
            </a:cxnLst>
            <a:rect l="0" t="0" r="r" b="b"/>
            <a:pathLst>
              <a:path w="3240360" h="432048">
                <a:moveTo>
                  <a:pt x="281354" y="420325"/>
                </a:moveTo>
                <a:lnTo>
                  <a:pt x="0" y="0"/>
                </a:lnTo>
                <a:lnTo>
                  <a:pt x="3240360" y="432048"/>
                </a:lnTo>
                <a:lnTo>
                  <a:pt x="281354" y="420325"/>
                </a:lnTo>
                <a:close/>
              </a:path>
            </a:pathLst>
          </a:custGeom>
          <a:solidFill>
            <a:srgbClr val="2D9C9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 name="直角三角形 1"/>
          <p:cNvSpPr/>
          <p:nvPr>
            <p:custDataLst>
              <p:tags r:id="rId2"/>
            </p:custDataLst>
          </p:nvPr>
        </p:nvSpPr>
        <p:spPr bwMode="auto">
          <a:xfrm rot="20400000" flipH="1">
            <a:off x="2746375" y="1243013"/>
            <a:ext cx="2430463" cy="323850"/>
          </a:xfrm>
          <a:custGeom>
            <a:avLst/>
            <a:gdLst>
              <a:gd name="T0" fmla="*/ 281354 w 3240360"/>
              <a:gd name="T1" fmla="*/ 420325 h 432048"/>
              <a:gd name="T2" fmla="*/ 0 w 3240360"/>
              <a:gd name="T3" fmla="*/ 0 h 432048"/>
              <a:gd name="T4" fmla="*/ 3240360 w 3240360"/>
              <a:gd name="T5" fmla="*/ 432048 h 432048"/>
              <a:gd name="T6" fmla="*/ 281354 w 3240360"/>
              <a:gd name="T7" fmla="*/ 420325 h 432048"/>
            </a:gdLst>
            <a:ahLst/>
            <a:cxnLst>
              <a:cxn ang="0">
                <a:pos x="T0" y="T1"/>
              </a:cxn>
              <a:cxn ang="0">
                <a:pos x="T2" y="T3"/>
              </a:cxn>
              <a:cxn ang="0">
                <a:pos x="T4" y="T5"/>
              </a:cxn>
              <a:cxn ang="0">
                <a:pos x="T6" y="T7"/>
              </a:cxn>
            </a:cxnLst>
            <a:rect l="0" t="0" r="r" b="b"/>
            <a:pathLst>
              <a:path w="3240360" h="432048">
                <a:moveTo>
                  <a:pt x="281354" y="420325"/>
                </a:moveTo>
                <a:lnTo>
                  <a:pt x="0" y="0"/>
                </a:lnTo>
                <a:lnTo>
                  <a:pt x="3240360" y="432048"/>
                </a:lnTo>
                <a:lnTo>
                  <a:pt x="281354" y="420325"/>
                </a:lnTo>
                <a:close/>
              </a:path>
            </a:pathLst>
          </a:custGeom>
          <a:solidFill>
            <a:srgbClr val="2D9C9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6" name="TextBox 8"/>
          <p:cNvSpPr txBox="1">
            <a:spLocks noChangeArrowheads="1"/>
          </p:cNvSpPr>
          <p:nvPr>
            <p:custDataLst>
              <p:tags r:id="rId3"/>
            </p:custDataLst>
          </p:nvPr>
        </p:nvSpPr>
        <p:spPr bwMode="auto">
          <a:xfrm rot="20442649">
            <a:off x="2359025" y="3241675"/>
            <a:ext cx="5045075" cy="137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10000"/>
              </a:lnSpc>
              <a:spcBef>
                <a:spcPts val="1800"/>
              </a:spcBef>
              <a:buClr>
                <a:srgbClr val="227577"/>
              </a:buClr>
              <a:buSzPct val="90000"/>
              <a:buFont typeface="Webdings" panose="05030102010509060703" pitchFamily="18" charset="2"/>
              <a:buChar char=""/>
              <a:defRPr sz="2000">
                <a:solidFill>
                  <a:srgbClr val="2D9C9F"/>
                </a:solidFill>
                <a:latin typeface="Arial" panose="020B0604020202020204" pitchFamily="34" charset="0"/>
                <a:ea typeface="微软雅黑" panose="020B0503020204020204" charset="-122"/>
              </a:defRPr>
            </a:lvl1pPr>
            <a:lvl2pPr indent="-357505" algn="just">
              <a:lnSpc>
                <a:spcPct val="130000"/>
              </a:lnSpc>
              <a:spcAft>
                <a:spcPts val="600"/>
              </a:spcAft>
              <a:buClr>
                <a:srgbClr val="B7CEB5"/>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indent="-228600">
              <a:lnSpc>
                <a:spcPct val="90000"/>
              </a:lnSpc>
              <a:spcBef>
                <a:spcPts val="500"/>
              </a:spcBef>
              <a:buChar char="•"/>
              <a:defRPr sz="2000">
                <a:solidFill>
                  <a:srgbClr val="47494B"/>
                </a:solidFill>
                <a:latin typeface="Calibri" panose="020F0502020204030204" charset="0"/>
                <a:ea typeface="幼圆" panose="02010509060101010101" pitchFamily="49" charset="-122"/>
              </a:defRPr>
            </a:lvl3pPr>
            <a:lvl4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4pPr>
            <a:lvl5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5pPr>
            <a:lvl6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6pPr>
            <a:lvl7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7pPr>
            <a:lvl8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8pPr>
            <a:lvl9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9pPr>
          </a:lstStyle>
          <a:p>
            <a:pPr eaLnBrk="1" hangingPunct="1">
              <a:lnSpc>
                <a:spcPct val="130000"/>
              </a:lnSpc>
              <a:spcBef>
                <a:spcPct val="0"/>
              </a:spcBef>
              <a:buClrTx/>
              <a:buSzTx/>
              <a:buFont typeface="Webdings" panose="05030102010509060703" pitchFamily="18" charset="2"/>
              <a:buNone/>
            </a:pPr>
            <a:r>
              <a:rPr lang="en-US" sz="1300">
                <a:solidFill>
                  <a:srgbClr val="FFFFFF"/>
                </a:solidFill>
                <a:ea typeface="黑体" panose="02010609060101010101" pitchFamily="49" charset="-122"/>
              </a:rPr>
              <a:t>Click here to add your text.Click here to add your text.Click here to add your text.Click here to add your text.Click here to add your text.Click here to add your text.Click here to add your text.Click here to add your text.Click here to add your text.Click here to add your text.</a:t>
            </a:r>
            <a:endParaRPr lang="en-US" sz="1300">
              <a:solidFill>
                <a:srgbClr val="FFFFFF"/>
              </a:solidFill>
              <a:ea typeface="黑体" panose="02010609060101010101" pitchFamily="49" charset="-122"/>
            </a:endParaRPr>
          </a:p>
        </p:txBody>
      </p:sp>
      <p:sp>
        <p:nvSpPr>
          <p:cNvPr id="7" name="TextBox 10"/>
          <p:cNvSpPr txBox="1">
            <a:spLocks noChangeArrowheads="1"/>
          </p:cNvSpPr>
          <p:nvPr>
            <p:custDataLst>
              <p:tags r:id="rId4"/>
            </p:custDataLst>
          </p:nvPr>
        </p:nvSpPr>
        <p:spPr bwMode="auto">
          <a:xfrm rot="20400000">
            <a:off x="1516063" y="1800731"/>
            <a:ext cx="40513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lvl1pPr algn="just">
              <a:lnSpc>
                <a:spcPct val="110000"/>
              </a:lnSpc>
              <a:spcBef>
                <a:spcPts val="1800"/>
              </a:spcBef>
              <a:buClr>
                <a:srgbClr val="227577"/>
              </a:buClr>
              <a:buSzPct val="90000"/>
              <a:buFont typeface="Webdings" panose="05030102010509060703" pitchFamily="18" charset="2"/>
              <a:buChar char=""/>
              <a:defRPr sz="2000">
                <a:solidFill>
                  <a:srgbClr val="2D9C9F"/>
                </a:solidFill>
                <a:latin typeface="Arial" panose="020B0604020202020204" pitchFamily="34" charset="0"/>
                <a:ea typeface="微软雅黑" panose="020B0503020204020204" charset="-122"/>
              </a:defRPr>
            </a:lvl1pPr>
            <a:lvl2pPr indent="-357505" algn="just">
              <a:lnSpc>
                <a:spcPct val="130000"/>
              </a:lnSpc>
              <a:spcAft>
                <a:spcPts val="600"/>
              </a:spcAft>
              <a:buClr>
                <a:srgbClr val="B7CEB5"/>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indent="-228600">
              <a:lnSpc>
                <a:spcPct val="90000"/>
              </a:lnSpc>
              <a:spcBef>
                <a:spcPts val="500"/>
              </a:spcBef>
              <a:buChar char="•"/>
              <a:defRPr sz="2000">
                <a:solidFill>
                  <a:srgbClr val="47494B"/>
                </a:solidFill>
                <a:latin typeface="Calibri" panose="020F0502020204030204" charset="0"/>
                <a:ea typeface="幼圆" panose="02010509060101010101" pitchFamily="49" charset="-122"/>
              </a:defRPr>
            </a:lvl3pPr>
            <a:lvl4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4pPr>
            <a:lvl5pPr indent="-228600">
              <a:lnSpc>
                <a:spcPct val="90000"/>
              </a:lnSpc>
              <a:spcBef>
                <a:spcPts val="500"/>
              </a:spcBef>
              <a:buChar char="•"/>
              <a:defRPr>
                <a:solidFill>
                  <a:srgbClr val="47494B"/>
                </a:solidFill>
                <a:latin typeface="Calibri" panose="020F0502020204030204" charset="0"/>
                <a:ea typeface="幼圆" panose="02010509060101010101" pitchFamily="49" charset="-122"/>
              </a:defRPr>
            </a:lvl5pPr>
            <a:lvl6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6pPr>
            <a:lvl7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7pPr>
            <a:lvl8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8pPr>
            <a:lvl9pPr indent="-228600" fontAlgn="base">
              <a:lnSpc>
                <a:spcPct val="90000"/>
              </a:lnSpc>
              <a:spcBef>
                <a:spcPts val="500"/>
              </a:spcBef>
              <a:spcAft>
                <a:spcPct val="0"/>
              </a:spcAft>
              <a:buFont typeface="Arial" panose="020B0604020202020204" pitchFamily="34" charset="0"/>
              <a:buChar char="•"/>
              <a:defRPr>
                <a:solidFill>
                  <a:srgbClr val="47494B"/>
                </a:solidFill>
                <a:latin typeface="Calibri" panose="020F0502020204030204" charset="0"/>
                <a:ea typeface="幼圆" panose="02010509060101010101" pitchFamily="49" charset="-122"/>
              </a:defRPr>
            </a:lvl9pPr>
          </a:lstStyle>
          <a:p>
            <a:pPr algn="ctr" eaLnBrk="1" hangingPunct="1">
              <a:spcBef>
                <a:spcPct val="0"/>
              </a:spcBef>
              <a:buClrTx/>
              <a:buSzTx/>
              <a:buNone/>
            </a:pPr>
            <a:r>
              <a:rPr lang="zh-CN" altLang="da-DK" sz="3200" dirty="0" smtClean="0">
                <a:latin typeface="Arial" panose="020B0604020202020204" pitchFamily="34" charset="0"/>
                <a:ea typeface="黑体" panose="02010609060101010101" pitchFamily="49" charset="-122"/>
                <a:cs typeface="+mn-ea"/>
              </a:rPr>
              <a:t>原型图</a:t>
            </a:r>
            <a:endParaRPr lang="zh-CN" altLang="da-DK" sz="3200" dirty="0" smtClean="0">
              <a:latin typeface="Arial" panose="020B0604020202020204" pitchFamily="34" charset="0"/>
              <a:ea typeface="黑体" panose="02010609060101010101" pitchFamily="49" charset="-122"/>
              <a:cs typeface="+mn-ea"/>
            </a:endParaRPr>
          </a:p>
        </p:txBody>
      </p:sp>
      <p:sp>
        <p:nvSpPr>
          <p:cNvPr id="8" name="任意多边形 11"/>
          <p:cNvSpPr>
            <a:spLocks noChangeArrowheads="1"/>
          </p:cNvSpPr>
          <p:nvPr>
            <p:custDataLst>
              <p:tags r:id="rId5"/>
            </p:custDataLst>
          </p:nvPr>
        </p:nvSpPr>
        <p:spPr bwMode="auto">
          <a:xfrm rot="20431102">
            <a:off x="1411288" y="2682875"/>
            <a:ext cx="6797675" cy="3552825"/>
          </a:xfrm>
          <a:custGeom>
            <a:avLst/>
            <a:gdLst>
              <a:gd name="T0" fmla="*/ 6797675 w 6798161"/>
              <a:gd name="T1" fmla="*/ 0 h 3553545"/>
              <a:gd name="T2" fmla="*/ 5571288 w 6798161"/>
              <a:gd name="T3" fmla="*/ 3552825 h 3553545"/>
              <a:gd name="T4" fmla="*/ 0 w 6798161"/>
              <a:gd name="T5" fmla="*/ 1582198 h 3553545"/>
              <a:gd name="T6" fmla="*/ 1099006 w 6798161"/>
              <a:gd name="T7" fmla="*/ 4696 h 3553545"/>
              <a:gd name="T8" fmla="*/ 0 60000 65536"/>
              <a:gd name="T9" fmla="*/ 0 60000 65536"/>
              <a:gd name="T10" fmla="*/ 0 60000 65536"/>
              <a:gd name="T11" fmla="*/ 0 60000 65536"/>
              <a:gd name="T12" fmla="*/ 0 w 6798161"/>
              <a:gd name="T13" fmla="*/ 0 h 3553545"/>
              <a:gd name="T14" fmla="*/ 6798161 w 6798161"/>
              <a:gd name="T15" fmla="*/ 3553545 h 3553545"/>
            </a:gdLst>
            <a:ahLst/>
            <a:cxnLst>
              <a:cxn ang="T8">
                <a:pos x="T0" y="T1"/>
              </a:cxn>
              <a:cxn ang="T9">
                <a:pos x="T2" y="T3"/>
              </a:cxn>
              <a:cxn ang="T10">
                <a:pos x="T4" y="T5"/>
              </a:cxn>
              <a:cxn ang="T11">
                <a:pos x="T6" y="T7"/>
              </a:cxn>
            </a:cxnLst>
            <a:rect l="T12" t="T13" r="T14" b="T15"/>
            <a:pathLst>
              <a:path w="6798161" h="3553545">
                <a:moveTo>
                  <a:pt x="6798161" y="0"/>
                </a:moveTo>
                <a:lnTo>
                  <a:pt x="5571686" y="3553545"/>
                </a:lnTo>
                <a:lnTo>
                  <a:pt x="0" y="1582519"/>
                </a:lnTo>
                <a:lnTo>
                  <a:pt x="1099085" y="4697"/>
                </a:lnTo>
                <a:lnTo>
                  <a:pt x="6798161" y="0"/>
                </a:lnTo>
                <a:close/>
              </a:path>
            </a:pathLst>
          </a:custGeom>
          <a:solidFill>
            <a:srgbClr val="2D9C9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152000" tIns="72000" rIns="828000" bIns="216000">
            <a:normAutofit/>
          </a:bodyPr>
          <a:lstStyle>
            <a:lvl1pPr>
              <a:defRPr>
                <a:solidFill>
                  <a:srgbClr val="47494B"/>
                </a:solidFill>
                <a:latin typeface="Calibri" panose="020F0502020204030204" charset="0"/>
                <a:ea typeface="宋体" panose="02010600030101010101" pitchFamily="2" charset="-122"/>
              </a:defRPr>
            </a:lvl1pPr>
            <a:lvl2pPr marL="742950" indent="-285750">
              <a:defRPr>
                <a:solidFill>
                  <a:srgbClr val="47494B"/>
                </a:solidFill>
                <a:latin typeface="Calibri" panose="020F0502020204030204" charset="0"/>
                <a:ea typeface="宋体" panose="02010600030101010101" pitchFamily="2" charset="-122"/>
              </a:defRPr>
            </a:lvl2pPr>
            <a:lvl3pPr marL="1143000" indent="-228600">
              <a:defRPr>
                <a:solidFill>
                  <a:srgbClr val="47494B"/>
                </a:solidFill>
                <a:latin typeface="Calibri" panose="020F0502020204030204" charset="0"/>
                <a:ea typeface="宋体" panose="02010600030101010101" pitchFamily="2" charset="-122"/>
              </a:defRPr>
            </a:lvl3pPr>
            <a:lvl4pPr marL="1600200" indent="-228600">
              <a:defRPr>
                <a:solidFill>
                  <a:srgbClr val="47494B"/>
                </a:solidFill>
                <a:latin typeface="Calibri" panose="020F0502020204030204" charset="0"/>
                <a:ea typeface="宋体" panose="02010600030101010101" pitchFamily="2" charset="-122"/>
              </a:defRPr>
            </a:lvl4pPr>
            <a:lvl5pPr marL="2057400" indent="-228600">
              <a:defRPr>
                <a:solidFill>
                  <a:srgbClr val="47494B"/>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rgbClr val="47494B"/>
                </a:solidFill>
                <a:latin typeface="Calibri" panose="020F0502020204030204" charset="0"/>
                <a:ea typeface="宋体" panose="02010600030101010101" pitchFamily="2" charset="-122"/>
              </a:defRPr>
            </a:lvl9pPr>
          </a:lstStyle>
          <a:p>
            <a:pPr marL="342900" indent="-342900" algn="just" eaLnBrk="1" hangingPunct="1">
              <a:lnSpc>
                <a:spcPct val="130000"/>
              </a:lnSpc>
              <a:buSzTx/>
              <a:buFont typeface="Arial" panose="020B0604020202020204" pitchFamily="34" charset="0"/>
              <a:buChar char="•"/>
            </a:pPr>
            <a:r>
              <a:rPr lang="zh-CN" altLang="en-US" sz="2000" dirty="0" smtClean="0">
                <a:solidFill>
                  <a:srgbClr val="FFFFFF"/>
                </a:solidFill>
                <a:latin typeface="Arial" panose="020B0604020202020204" pitchFamily="34" charset="0"/>
                <a:ea typeface="黑体" panose="02010609060101010101" pitchFamily="49" charset="-122"/>
              </a:rPr>
              <a:t>热量设置</a:t>
            </a:r>
            <a:endParaRPr lang="zh-CN" altLang="en-US" sz="2000" dirty="0" smtClean="0">
              <a:solidFill>
                <a:srgbClr val="FFFFFF"/>
              </a:solidFill>
              <a:latin typeface="Arial" panose="020B0604020202020204" pitchFamily="34" charset="0"/>
              <a:ea typeface="黑体" panose="02010609060101010101" pitchFamily="49" charset="-122"/>
            </a:endParaRPr>
          </a:p>
          <a:p>
            <a:pPr marL="342900" indent="-342900" algn="just" eaLnBrk="1" hangingPunct="1">
              <a:lnSpc>
                <a:spcPct val="130000"/>
              </a:lnSpc>
              <a:buSzTx/>
              <a:buFont typeface="Arial" panose="020B0604020202020204" pitchFamily="34" charset="0"/>
              <a:buChar char="•"/>
            </a:pPr>
            <a:r>
              <a:rPr lang="zh-CN" altLang="en-US" sz="2000" dirty="0" smtClean="0">
                <a:solidFill>
                  <a:srgbClr val="FFFFFF"/>
                </a:solidFill>
                <a:latin typeface="Arial" panose="020B0604020202020204" pitchFamily="34" charset="0"/>
                <a:ea typeface="黑体" panose="02010609060101010101" pitchFamily="49" charset="-122"/>
              </a:rPr>
              <a:t>营养需求</a:t>
            </a:r>
            <a:endParaRPr lang="zh-CN" altLang="en-US" sz="2000" dirty="0" smtClean="0">
              <a:solidFill>
                <a:srgbClr val="FFFFFF"/>
              </a:solidFill>
              <a:latin typeface="Arial" panose="020B0604020202020204" pitchFamily="34" charset="0"/>
              <a:ea typeface="黑体" panose="02010609060101010101" pitchFamily="49" charset="-122"/>
            </a:endParaRPr>
          </a:p>
          <a:p>
            <a:pPr marL="342900" indent="-342900" algn="just" eaLnBrk="1" hangingPunct="1">
              <a:lnSpc>
                <a:spcPct val="130000"/>
              </a:lnSpc>
              <a:buSzTx/>
              <a:buFont typeface="Arial" panose="020B0604020202020204" pitchFamily="34" charset="0"/>
              <a:buChar char="•"/>
            </a:pPr>
            <a:r>
              <a:rPr lang="zh-CN" altLang="en-US" sz="2000" dirty="0" smtClean="0">
                <a:solidFill>
                  <a:srgbClr val="FFFFFF"/>
                </a:solidFill>
                <a:latin typeface="Arial" panose="020B0604020202020204" pitchFamily="34" charset="0"/>
                <a:ea typeface="黑体" panose="02010609060101010101" pitchFamily="49" charset="-122"/>
              </a:rPr>
              <a:t>饮食禁忌</a:t>
            </a:r>
            <a:endParaRPr lang="zh-CN" altLang="en-US" sz="2000" dirty="0" smtClean="0">
              <a:solidFill>
                <a:srgbClr val="FFFFFF"/>
              </a:solidFill>
              <a:latin typeface="Arial" panose="020B0604020202020204" pitchFamily="34" charset="0"/>
              <a:ea typeface="黑体" panose="02010609060101010101" pitchFamily="49" charset="-122"/>
            </a:endParaRPr>
          </a:p>
          <a:p>
            <a:pPr marL="342900" indent="-342900" algn="just" eaLnBrk="1" hangingPunct="1">
              <a:lnSpc>
                <a:spcPct val="130000"/>
              </a:lnSpc>
              <a:buSzTx/>
              <a:buFont typeface="Arial" panose="020B0604020202020204" pitchFamily="34" charset="0"/>
              <a:buChar char="•"/>
            </a:pPr>
            <a:r>
              <a:rPr lang="zh-CN" altLang="en-US" sz="2000" dirty="0" smtClean="0">
                <a:solidFill>
                  <a:srgbClr val="FFFFFF"/>
                </a:solidFill>
                <a:latin typeface="Arial" panose="020B0604020202020204" pitchFamily="34" charset="0"/>
                <a:ea typeface="黑体" panose="02010609060101010101" pitchFamily="49" charset="-122"/>
              </a:rPr>
              <a:t>私人食谱</a:t>
            </a:r>
            <a:endParaRPr lang="zh-CN" altLang="en-US" sz="2000" dirty="0" smtClean="0">
              <a:solidFill>
                <a:srgbClr val="FFFFFF"/>
              </a:solidFill>
              <a:latin typeface="Arial" panose="020B0604020202020204" pitchFamily="34" charset="0"/>
              <a:ea typeface="黑体" panose="02010609060101010101" pitchFamily="49" charset="-122"/>
            </a:endParaRPr>
          </a:p>
          <a:p>
            <a:pPr marL="342900" indent="-342900" algn="just" eaLnBrk="1" hangingPunct="1">
              <a:lnSpc>
                <a:spcPct val="130000"/>
              </a:lnSpc>
              <a:buSzTx/>
              <a:buFont typeface="Arial" panose="020B0604020202020204" pitchFamily="34" charset="0"/>
              <a:buChar char="•"/>
            </a:pPr>
            <a:endParaRPr lang="en-US" altLang="zh-CN" dirty="0" smtClean="0">
              <a:solidFill>
                <a:srgbClr val="FFFFFF"/>
              </a:solidFill>
              <a:latin typeface="Arial" panose="020B0604020202020204" pitchFamily="34" charset="0"/>
              <a:ea typeface="黑体" panose="02010609060101010101" pitchFamily="49" charset="-122"/>
            </a:endParaRPr>
          </a:p>
        </p:txBody>
      </p:sp>
    </p:spTree>
    <p:custDataLst>
      <p:tags r:id="rId6"/>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descr="C:\Users\Administrator\Desktop\健康管理app原型图.png健康管理app原型图"/>
          <p:cNvPicPr>
            <a:picLocks noGrp="1" noChangeAspect="1" noChangeArrowheads="1"/>
          </p:cNvPicPr>
          <p:nvPr>
            <p:ph idx="1"/>
          </p:nvPr>
        </p:nvPicPr>
        <p:blipFill>
          <a:blip r:embed="rId1"/>
          <a:srcRect/>
          <a:stretch>
            <a:fillRect/>
          </a:stretch>
        </p:blipFill>
        <p:spPr bwMode="auto">
          <a:xfrm>
            <a:off x="1188844" y="504870"/>
            <a:ext cx="6935470" cy="61653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84"/>
  <p:tag name="KSO_WM_UNIT_TYPE" val="a"/>
  <p:tag name="KSO_WM_UNIT_INDEX" val="1"/>
  <p:tag name="KSO_WM_UNIT_ID" val="custom184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EMPLATE_CATEGORY" val="custom"/>
  <p:tag name="KSO_WM_TEMPLATE_INDEX" val="184"/>
  <p:tag name="KSO_WM_SLIDE_ID" val="custom184_28"/>
  <p:tag name="KSO_WM_SLIDE_INDEX" val="28"/>
  <p:tag name="KSO_WM_SLIDE_ITEM_CNT" val="1"/>
  <p:tag name="KSO_WM_SLIDE_LAYOUT" val="a_f"/>
  <p:tag name="KSO_WM_SLIDE_LAYOUT_CNT" val="1_1"/>
  <p:tag name="KSO_WM_SLIDE_TYPE" val="text"/>
  <p:tag name="KSO_WM_BEAUTIFY_FLAG" val="#wm#"/>
  <p:tag name="KSO_WM_TAG_VERSION" val="1.0"/>
  <p:tag name="KSO_WM_SLIDE_POSITION" val="111*211"/>
  <p:tag name="KSO_WM_SLIDE_SIZE" val="535*280"/>
</p:tagLst>
</file>

<file path=ppt/tags/tag11.xml><?xml version="1.0" encoding="utf-8"?>
<p:tagLst xmlns:p="http://schemas.openxmlformats.org/presentationml/2006/main">
  <p:tag name="KSO_WM_TEMPLATE_CATEGORY" val="custom"/>
  <p:tag name="KSO_WM_TEMPLATE_INDEX" val="184"/>
</p:tagLst>
</file>

<file path=ppt/tags/tag12.xml><?xml version="1.0" encoding="utf-8"?>
<p:tagLst xmlns:p="http://schemas.openxmlformats.org/presentationml/2006/main">
  <p:tag name="KSO_WM_TEMPLATE_CATEGORY" val="custom"/>
  <p:tag name="KSO_WM_TEMPLATE_INDEX" val="184"/>
</p:tagLst>
</file>

<file path=ppt/tags/tag13.xml><?xml version="1.0" encoding="utf-8"?>
<p:tagLst xmlns:p="http://schemas.openxmlformats.org/presentationml/2006/main">
  <p:tag name="KSO_WM_TAG_VERSION" val="1.0"/>
  <p:tag name="KSO_WM_BEAUTIFY_FLAG" val="#wm#"/>
  <p:tag name="KSO_WM_UNIT_TYPE" val="i"/>
  <p:tag name="KSO_WM_UNIT_ID" val="custom184_28*i*0"/>
  <p:tag name="KSO_WM_TEMPLATE_CATEGORY" val="custom"/>
  <p:tag name="KSO_WM_TEMPLATE_INDEX" val="184"/>
  <p:tag name="KSO_WM_UNIT_INDEX" val="0"/>
</p:tagLst>
</file>

<file path=ppt/tags/tag14.xml><?xml version="1.0" encoding="utf-8"?>
<p:tagLst xmlns:p="http://schemas.openxmlformats.org/presentationml/2006/main">
  <p:tag name="KSO_WM_TAG_VERSION" val="1.0"/>
  <p:tag name="KSO_WM_BEAUTIFY_FLAG" val="#wm#"/>
  <p:tag name="KSO_WM_UNIT_TYPE" val="i"/>
  <p:tag name="KSO_WM_UNIT_ID" val="custom184_28*i*1"/>
  <p:tag name="KSO_WM_TEMPLATE_CATEGORY" val="custom"/>
  <p:tag name="KSO_WM_TEMPLATE_INDEX" val="184"/>
  <p:tag name="KSO_WM_UNIT_INDEX" val="1"/>
</p:tagLst>
</file>

<file path=ppt/tags/tag15.xml><?xml version="1.0" encoding="utf-8"?>
<p:tagLst xmlns:p="http://schemas.openxmlformats.org/presentationml/2006/main">
  <p:tag name="KSO_WM_TAG_VERSION" val="1.0"/>
  <p:tag name="KSO_WM_BEAUTIFY_FLAG" val="#wm#"/>
  <p:tag name="KSO_WM_UNIT_TYPE" val="i"/>
  <p:tag name="KSO_WM_UNIT_ID" val="custom184_28*i*3"/>
  <p:tag name="KSO_WM_TEMPLATE_CATEGORY" val="custom"/>
  <p:tag name="KSO_WM_TEMPLATE_INDEX" val="184"/>
  <p:tag name="KSO_WM_UNIT_INDEX" val="3"/>
</p:tagLst>
</file>

<file path=ppt/tags/tag16.xml><?xml version="1.0" encoding="utf-8"?>
<p:tagLst xmlns:p="http://schemas.openxmlformats.org/presentationml/2006/main">
  <p:tag name="KSO_WM_TAG_VERSION" val="1.0"/>
  <p:tag name="KSO_WM_BEAUTIFY_FLAG" val="#wm#"/>
  <p:tag name="KSO_WM_TEMPLATE_CATEGORY" val="custom"/>
  <p:tag name="KSO_WM_TEMPLATE_INDEX" val="184"/>
  <p:tag name="KSO_WM_UNIT_TYPE" val="a"/>
  <p:tag name="KSO_WM_UNIT_INDEX" val="1"/>
  <p:tag name="KSO_WM_UNIT_ID" val="custom184_28*a*1"/>
  <p:tag name="KSO_WM_UNIT_CLEAR" val="1"/>
  <p:tag name="KSO_WM_UNIT_LAYERLEVEL" val="1"/>
  <p:tag name="KSO_WM_UNIT_VALUE" val="12"/>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84"/>
  <p:tag name="KSO_WM_UNIT_TYPE" val="f"/>
  <p:tag name="KSO_WM_UNIT_INDEX" val="1"/>
  <p:tag name="KSO_WM_UNIT_ID" val="custom184_28*f*1"/>
  <p:tag name="KSO_WM_UNIT_CLEAR" val="1"/>
  <p:tag name="KSO_WM_UNIT_LAYERLEVEL" val="1"/>
  <p:tag name="KSO_WM_UNIT_VALUE" val="189"/>
  <p:tag name="KSO_WM_UNIT_HIGHLIGHT" val="0"/>
  <p:tag name="KSO_WM_UNIT_COMPATIBLE" val="0"/>
  <p:tag name="KSO_WM_UNIT_PRESET_TEXT_INDEX" val="5"/>
  <p:tag name="KSO_WM_UNIT_PRESET_TEXT_LEN" val="125"/>
</p:tagLst>
</file>

<file path=ppt/tags/tag18.xml><?xml version="1.0" encoding="utf-8"?>
<p:tagLst xmlns:p="http://schemas.openxmlformats.org/presentationml/2006/main">
  <p:tag name="KSO_WM_TEMPLATE_CATEGORY" val="custom"/>
  <p:tag name="KSO_WM_TEMPLATE_INDEX" val="184"/>
  <p:tag name="KSO_WM_SLIDE_ID" val="custom184_28"/>
  <p:tag name="KSO_WM_SLIDE_INDEX" val="28"/>
  <p:tag name="KSO_WM_SLIDE_ITEM_CNT" val="1"/>
  <p:tag name="KSO_WM_SLIDE_LAYOUT" val="a_f"/>
  <p:tag name="KSO_WM_SLIDE_LAYOUT_CNT" val="1_1"/>
  <p:tag name="KSO_WM_SLIDE_TYPE" val="text"/>
  <p:tag name="KSO_WM_BEAUTIFY_FLAG" val="#wm#"/>
  <p:tag name="KSO_WM_TAG_VERSION" val="1.0"/>
  <p:tag name="KSO_WM_SLIDE_POSITION" val="111*211"/>
  <p:tag name="KSO_WM_SLIDE_SIZE" val="535*280"/>
</p:tagLst>
</file>

<file path=ppt/tags/tag19.xml><?xml version="1.0" encoding="utf-8"?>
<p:tagLst xmlns:p="http://schemas.openxmlformats.org/presentationml/2006/main">
  <p:tag name="KSO_WM_TEMPLATE_CATEGORY" val="custom"/>
  <p:tag name="KSO_WM_TEMPLATE_INDEX" val="184"/>
</p:tagLst>
</file>

<file path=ppt/tags/tag2.xml><?xml version="1.0" encoding="utf-8"?>
<p:tagLst xmlns:p="http://schemas.openxmlformats.org/presentationml/2006/main">
  <p:tag name="KSO_WM_TAG_VERSION" val="1.0"/>
  <p:tag name="KSO_WM_BEAUTIFY_FLAG" val="#wm#"/>
  <p:tag name="KSO_WM_TEMPLATE_CATEGORY" val="custom"/>
  <p:tag name="KSO_WM_TEMPLATE_INDEX" val="184"/>
  <p:tag name="KSO_WM_UNIT_TYPE" val="b"/>
  <p:tag name="KSO_WM_UNIT_INDEX" val="1"/>
  <p:tag name="KSO_WM_UNIT_ID" val="custom184_1*b*1"/>
  <p:tag name="KSO_WM_UNIT_CLEAR" val="1"/>
  <p:tag name="KSO_WM_UNIT_LAYERLEVEL" val="1"/>
  <p:tag name="KSO_WM_UNIT_VALUE" val="34"/>
  <p:tag name="KSO_WM_UNIT_ISCONTENTSTITLE" val="0"/>
  <p:tag name="KSO_WM_UNIT_HIGHLIGHT" val="0"/>
  <p:tag name="KSO_WM_UNIT_COMPATIBLE" val="0"/>
  <p:tag name="KSO_WM_UNIT_PRESET_TEXT_INDEX" val="4"/>
  <p:tag name="KSO_WM_UNIT_PRESET_TEXT_LEN" val="26"/>
</p:tagLst>
</file>

<file path=ppt/tags/tag20.xml><?xml version="1.0" encoding="utf-8"?>
<p:tagLst xmlns:p="http://schemas.openxmlformats.org/presentationml/2006/main">
  <p:tag name="KSO_WM_TAG_VERSION" val="1.0"/>
  <p:tag name="KSO_WM_BEAUTIFY_FLAG" val="#wm#"/>
  <p:tag name="KSO_WM_UNIT_TYPE" val="i"/>
  <p:tag name="KSO_WM_UNIT_ID" val="custom184_28*i*0"/>
  <p:tag name="KSO_WM_TEMPLATE_CATEGORY" val="custom"/>
  <p:tag name="KSO_WM_TEMPLATE_INDEX" val="184"/>
  <p:tag name="KSO_WM_UNIT_INDEX" val="0"/>
</p:tagLst>
</file>

<file path=ppt/tags/tag21.xml><?xml version="1.0" encoding="utf-8"?>
<p:tagLst xmlns:p="http://schemas.openxmlformats.org/presentationml/2006/main">
  <p:tag name="KSO_WM_TAG_VERSION" val="1.0"/>
  <p:tag name="KSO_WM_BEAUTIFY_FLAG" val="#wm#"/>
  <p:tag name="KSO_WM_UNIT_TYPE" val="i"/>
  <p:tag name="KSO_WM_UNIT_ID" val="custom184_28*i*1"/>
  <p:tag name="KSO_WM_TEMPLATE_CATEGORY" val="custom"/>
  <p:tag name="KSO_WM_TEMPLATE_INDEX" val="184"/>
  <p:tag name="KSO_WM_UNIT_INDEX" val="1"/>
</p:tagLst>
</file>

<file path=ppt/tags/tag22.xml><?xml version="1.0" encoding="utf-8"?>
<p:tagLst xmlns:p="http://schemas.openxmlformats.org/presentationml/2006/main">
  <p:tag name="KSO_WM_TAG_VERSION" val="1.0"/>
  <p:tag name="KSO_WM_BEAUTIFY_FLAG" val="#wm#"/>
  <p:tag name="KSO_WM_UNIT_TYPE" val="i"/>
  <p:tag name="KSO_WM_UNIT_ID" val="custom184_28*i*3"/>
  <p:tag name="KSO_WM_TEMPLATE_CATEGORY" val="custom"/>
  <p:tag name="KSO_WM_TEMPLATE_INDEX" val="184"/>
  <p:tag name="KSO_WM_UNIT_INDEX" val="3"/>
</p:tagLst>
</file>

<file path=ppt/tags/tag23.xml><?xml version="1.0" encoding="utf-8"?>
<p:tagLst xmlns:p="http://schemas.openxmlformats.org/presentationml/2006/main">
  <p:tag name="KSO_WM_TAG_VERSION" val="1.0"/>
  <p:tag name="KSO_WM_BEAUTIFY_FLAG" val="#wm#"/>
  <p:tag name="KSO_WM_TEMPLATE_CATEGORY" val="custom"/>
  <p:tag name="KSO_WM_TEMPLATE_INDEX" val="184"/>
  <p:tag name="KSO_WM_UNIT_TYPE" val="a"/>
  <p:tag name="KSO_WM_UNIT_INDEX" val="1"/>
  <p:tag name="KSO_WM_UNIT_ID" val="custom184_28*a*1"/>
  <p:tag name="KSO_WM_UNIT_CLEAR" val="1"/>
  <p:tag name="KSO_WM_UNIT_LAYERLEVEL" val="1"/>
  <p:tag name="KSO_WM_UNIT_VALUE" val="12"/>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AG_VERSION" val="1.0"/>
  <p:tag name="KSO_WM_BEAUTIFY_FLAG" val="#wm#"/>
  <p:tag name="KSO_WM_TEMPLATE_CATEGORY" val="custom"/>
  <p:tag name="KSO_WM_TEMPLATE_INDEX" val="184"/>
  <p:tag name="KSO_WM_UNIT_TYPE" val="f"/>
  <p:tag name="KSO_WM_UNIT_INDEX" val="1"/>
  <p:tag name="KSO_WM_UNIT_ID" val="custom184_28*f*1"/>
  <p:tag name="KSO_WM_UNIT_CLEAR" val="1"/>
  <p:tag name="KSO_WM_UNIT_LAYERLEVEL" val="1"/>
  <p:tag name="KSO_WM_UNIT_VALUE" val="189"/>
  <p:tag name="KSO_WM_UNIT_HIGHLIGHT" val="0"/>
  <p:tag name="KSO_WM_UNIT_COMPATIBLE" val="0"/>
  <p:tag name="KSO_WM_UNIT_PRESET_TEXT_INDEX" val="5"/>
  <p:tag name="KSO_WM_UNIT_PRESET_TEXT_LEN" val="125"/>
</p:tagLst>
</file>

<file path=ppt/tags/tag25.xml><?xml version="1.0" encoding="utf-8"?>
<p:tagLst xmlns:p="http://schemas.openxmlformats.org/presentationml/2006/main">
  <p:tag name="KSO_WM_TEMPLATE_CATEGORY" val="custom"/>
  <p:tag name="KSO_WM_TEMPLATE_INDEX" val="184"/>
  <p:tag name="KSO_WM_SLIDE_ID" val="custom184_28"/>
  <p:tag name="KSO_WM_SLIDE_INDEX" val="28"/>
  <p:tag name="KSO_WM_SLIDE_ITEM_CNT" val="1"/>
  <p:tag name="KSO_WM_SLIDE_LAYOUT" val="a_f"/>
  <p:tag name="KSO_WM_SLIDE_LAYOUT_CNT" val="1_1"/>
  <p:tag name="KSO_WM_SLIDE_TYPE" val="text"/>
  <p:tag name="KSO_WM_BEAUTIFY_FLAG" val="#wm#"/>
  <p:tag name="KSO_WM_TAG_VERSION" val="1.0"/>
  <p:tag name="KSO_WM_SLIDE_POSITION" val="111*211"/>
  <p:tag name="KSO_WM_SLIDE_SIZE" val="535*280"/>
</p:tagLst>
</file>

<file path=ppt/tags/tag26.xml><?xml version="1.0" encoding="utf-8"?>
<p:tagLst xmlns:p="http://schemas.openxmlformats.org/presentationml/2006/main">
  <p:tag name="KSO_WM_TEMPLATE_CATEGORY" val="custom"/>
  <p:tag name="KSO_WM_TEMPLATE_INDEX" val="184"/>
</p:tagLst>
</file>

<file path=ppt/tags/tag27.xml><?xml version="1.0" encoding="utf-8"?>
<p:tagLst xmlns:p="http://schemas.openxmlformats.org/presentationml/2006/main">
  <p:tag name="KSO_WM_TEMPLATE_CATEGORY" val="custom"/>
  <p:tag name="KSO_WM_TEMPLATE_INDEX" val="184"/>
</p:tagLst>
</file>

<file path=ppt/tags/tag28.xml><?xml version="1.0" encoding="utf-8"?>
<p:tagLst xmlns:p="http://schemas.openxmlformats.org/presentationml/2006/main">
  <p:tag name="KSO_WM_TAG_VERSION" val="1.0"/>
  <p:tag name="KSO_WM_BEAUTIFY_FLAG" val="#wm#"/>
  <p:tag name="KSO_WM_UNIT_TYPE" val="i"/>
  <p:tag name="KSO_WM_UNIT_ID" val="custom184_28*i*0"/>
  <p:tag name="KSO_WM_TEMPLATE_CATEGORY" val="custom"/>
  <p:tag name="KSO_WM_TEMPLATE_INDEX" val="184"/>
  <p:tag name="KSO_WM_UNIT_INDEX" val="0"/>
</p:tagLst>
</file>

<file path=ppt/tags/tag29.xml><?xml version="1.0" encoding="utf-8"?>
<p:tagLst xmlns:p="http://schemas.openxmlformats.org/presentationml/2006/main">
  <p:tag name="KSO_WM_TAG_VERSION" val="1.0"/>
  <p:tag name="KSO_WM_BEAUTIFY_FLAG" val="#wm#"/>
  <p:tag name="KSO_WM_UNIT_TYPE" val="i"/>
  <p:tag name="KSO_WM_UNIT_ID" val="custom184_28*i*1"/>
  <p:tag name="KSO_WM_TEMPLATE_CATEGORY" val="custom"/>
  <p:tag name="KSO_WM_TEMPLATE_INDEX" val="184"/>
  <p:tag name="KSO_WM_UNIT_INDEX" val="1"/>
</p:tagLst>
</file>

<file path=ppt/tags/tag3.xml><?xml version="1.0" encoding="utf-8"?>
<p:tagLst xmlns:p="http://schemas.openxmlformats.org/presentationml/2006/main">
  <p:tag name="KSO_WM_TEMPLATE_THUMBS_INDEX" val="1、9、12、16、22、25、28、29"/>
  <p:tag name="KSO_WM_TEMPLATE_CATEGORY" val="custom"/>
  <p:tag name="KSO_WM_TEMPLATE_INDEX" val="184"/>
  <p:tag name="KSO_WM_SLIDE_ID" val="custom184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30.xml><?xml version="1.0" encoding="utf-8"?>
<p:tagLst xmlns:p="http://schemas.openxmlformats.org/presentationml/2006/main">
  <p:tag name="KSO_WM_TAG_VERSION" val="1.0"/>
  <p:tag name="KSO_WM_BEAUTIFY_FLAG" val="#wm#"/>
  <p:tag name="KSO_WM_UNIT_TYPE" val="i"/>
  <p:tag name="KSO_WM_UNIT_ID" val="custom184_28*i*3"/>
  <p:tag name="KSO_WM_TEMPLATE_CATEGORY" val="custom"/>
  <p:tag name="KSO_WM_TEMPLATE_INDEX" val="184"/>
  <p:tag name="KSO_WM_UNIT_INDEX" val="3"/>
</p:tagLst>
</file>

<file path=ppt/tags/tag31.xml><?xml version="1.0" encoding="utf-8"?>
<p:tagLst xmlns:p="http://schemas.openxmlformats.org/presentationml/2006/main">
  <p:tag name="KSO_WM_TAG_VERSION" val="1.0"/>
  <p:tag name="KSO_WM_BEAUTIFY_FLAG" val="#wm#"/>
  <p:tag name="KSO_WM_TEMPLATE_CATEGORY" val="custom"/>
  <p:tag name="KSO_WM_TEMPLATE_INDEX" val="184"/>
  <p:tag name="KSO_WM_UNIT_TYPE" val="a"/>
  <p:tag name="KSO_WM_UNIT_INDEX" val="1"/>
  <p:tag name="KSO_WM_UNIT_ID" val="custom184_28*a*1"/>
  <p:tag name="KSO_WM_UNIT_CLEAR" val="1"/>
  <p:tag name="KSO_WM_UNIT_LAYERLEVEL" val="1"/>
  <p:tag name="KSO_WM_UNIT_VALUE" val="12"/>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84"/>
  <p:tag name="KSO_WM_UNIT_TYPE" val="f"/>
  <p:tag name="KSO_WM_UNIT_INDEX" val="1"/>
  <p:tag name="KSO_WM_UNIT_ID" val="custom184_28*f*1"/>
  <p:tag name="KSO_WM_UNIT_CLEAR" val="1"/>
  <p:tag name="KSO_WM_UNIT_LAYERLEVEL" val="1"/>
  <p:tag name="KSO_WM_UNIT_VALUE" val="189"/>
  <p:tag name="KSO_WM_UNIT_HIGHLIGHT" val="0"/>
  <p:tag name="KSO_WM_UNIT_COMPATIBLE" val="0"/>
  <p:tag name="KSO_WM_UNIT_PRESET_TEXT_INDEX" val="5"/>
  <p:tag name="KSO_WM_UNIT_PRESET_TEXT_LEN" val="125"/>
</p:tagLst>
</file>

<file path=ppt/tags/tag33.xml><?xml version="1.0" encoding="utf-8"?>
<p:tagLst xmlns:p="http://schemas.openxmlformats.org/presentationml/2006/main">
  <p:tag name="KSO_WM_TEMPLATE_CATEGORY" val="custom"/>
  <p:tag name="KSO_WM_TEMPLATE_INDEX" val="184"/>
  <p:tag name="KSO_WM_SLIDE_ID" val="custom184_28"/>
  <p:tag name="KSO_WM_SLIDE_INDEX" val="28"/>
  <p:tag name="KSO_WM_SLIDE_ITEM_CNT" val="1"/>
  <p:tag name="KSO_WM_SLIDE_LAYOUT" val="a_f"/>
  <p:tag name="KSO_WM_SLIDE_LAYOUT_CNT" val="1_1"/>
  <p:tag name="KSO_WM_SLIDE_TYPE" val="text"/>
  <p:tag name="KSO_WM_BEAUTIFY_FLAG" val="#wm#"/>
  <p:tag name="KSO_WM_TAG_VERSION" val="1.0"/>
  <p:tag name="KSO_WM_SLIDE_POSITION" val="111*211"/>
  <p:tag name="KSO_WM_SLIDE_SIZE" val="535*280"/>
</p:tagLst>
</file>

<file path=ppt/tags/tag34.xml><?xml version="1.0" encoding="utf-8"?>
<p:tagLst xmlns:p="http://schemas.openxmlformats.org/presentationml/2006/main">
  <p:tag name="KSO_WM_TAG_VERSION" val="1.0"/>
  <p:tag name="KSO_WM_BEAUTIFY_FLAG" val="#wm#"/>
  <p:tag name="KSO_WM_UNIT_TYPE" val="i"/>
  <p:tag name="KSO_WM_UNIT_ID" val="custom184_28*i*0"/>
  <p:tag name="KSO_WM_TEMPLATE_CATEGORY" val="custom"/>
  <p:tag name="KSO_WM_TEMPLATE_INDEX" val="184"/>
  <p:tag name="KSO_WM_UNIT_INDEX" val="0"/>
</p:tagLst>
</file>

<file path=ppt/tags/tag35.xml><?xml version="1.0" encoding="utf-8"?>
<p:tagLst xmlns:p="http://schemas.openxmlformats.org/presentationml/2006/main">
  <p:tag name="KSO_WM_TAG_VERSION" val="1.0"/>
  <p:tag name="KSO_WM_BEAUTIFY_FLAG" val="#wm#"/>
  <p:tag name="KSO_WM_UNIT_TYPE" val="i"/>
  <p:tag name="KSO_WM_UNIT_ID" val="custom184_28*i*1"/>
  <p:tag name="KSO_WM_TEMPLATE_CATEGORY" val="custom"/>
  <p:tag name="KSO_WM_TEMPLATE_INDEX" val="184"/>
  <p:tag name="KSO_WM_UNIT_INDEX" val="1"/>
</p:tagLst>
</file>

<file path=ppt/tags/tag36.xml><?xml version="1.0" encoding="utf-8"?>
<p:tagLst xmlns:p="http://schemas.openxmlformats.org/presentationml/2006/main">
  <p:tag name="KSO_WM_TAG_VERSION" val="1.0"/>
  <p:tag name="KSO_WM_BEAUTIFY_FLAG" val="#wm#"/>
  <p:tag name="KSO_WM_UNIT_TYPE" val="i"/>
  <p:tag name="KSO_WM_UNIT_ID" val="custom184_28*i*3"/>
  <p:tag name="KSO_WM_TEMPLATE_CATEGORY" val="custom"/>
  <p:tag name="KSO_WM_TEMPLATE_INDEX" val="184"/>
  <p:tag name="KSO_WM_UNIT_INDEX" val="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84"/>
  <p:tag name="KSO_WM_UNIT_TYPE" val="a"/>
  <p:tag name="KSO_WM_UNIT_INDEX" val="1"/>
  <p:tag name="KSO_WM_UNIT_ID" val="custom184_28*a*1"/>
  <p:tag name="KSO_WM_UNIT_CLEAR" val="1"/>
  <p:tag name="KSO_WM_UNIT_LAYERLEVEL" val="1"/>
  <p:tag name="KSO_WM_UNIT_VALUE" val="12"/>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84"/>
  <p:tag name="KSO_WM_UNIT_TYPE" val="f"/>
  <p:tag name="KSO_WM_UNIT_INDEX" val="1"/>
  <p:tag name="KSO_WM_UNIT_ID" val="custom184_28*f*1"/>
  <p:tag name="KSO_WM_UNIT_CLEAR" val="1"/>
  <p:tag name="KSO_WM_UNIT_LAYERLEVEL" val="1"/>
  <p:tag name="KSO_WM_UNIT_VALUE" val="189"/>
  <p:tag name="KSO_WM_UNIT_HIGHLIGHT" val="0"/>
  <p:tag name="KSO_WM_UNIT_COMPATIBLE" val="0"/>
  <p:tag name="KSO_WM_UNIT_PRESET_TEXT_INDEX" val="5"/>
  <p:tag name="KSO_WM_UNIT_PRESET_TEXT_LEN" val="125"/>
</p:tagLst>
</file>

<file path=ppt/tags/tag39.xml><?xml version="1.0" encoding="utf-8"?>
<p:tagLst xmlns:p="http://schemas.openxmlformats.org/presentationml/2006/main">
  <p:tag name="KSO_WM_TEMPLATE_CATEGORY" val="custom"/>
  <p:tag name="KSO_WM_TEMPLATE_INDEX" val="184"/>
  <p:tag name="KSO_WM_SLIDE_ID" val="custom184_28"/>
  <p:tag name="KSO_WM_SLIDE_INDEX" val="28"/>
  <p:tag name="KSO_WM_SLIDE_ITEM_CNT" val="1"/>
  <p:tag name="KSO_WM_SLIDE_LAYOUT" val="a_f"/>
  <p:tag name="KSO_WM_SLIDE_LAYOUT_CNT" val="1_1"/>
  <p:tag name="KSO_WM_SLIDE_TYPE" val="text"/>
  <p:tag name="KSO_WM_BEAUTIFY_FLAG" val="#wm#"/>
  <p:tag name="KSO_WM_TAG_VERSION" val="1.0"/>
  <p:tag name="KSO_WM_SLIDE_POSITION" val="111*211"/>
  <p:tag name="KSO_WM_SLIDE_SIZE" val="535*280"/>
</p:tagLst>
</file>

<file path=ppt/tags/tag4.xml><?xml version="1.0" encoding="utf-8"?>
<p:tagLst xmlns:p="http://schemas.openxmlformats.org/presentationml/2006/main">
  <p:tag name="KSO_WM_TEMPLATE_CATEGORY" val="custom"/>
  <p:tag name="KSO_WM_TEMPLATE_INDEX" val="184"/>
</p:tagLst>
</file>

<file path=ppt/tags/tag5.xml><?xml version="1.0" encoding="utf-8"?>
<p:tagLst xmlns:p="http://schemas.openxmlformats.org/presentationml/2006/main">
  <p:tag name="KSO_WM_TAG_VERSION" val="1.0"/>
  <p:tag name="KSO_WM_BEAUTIFY_FLAG" val="#wm#"/>
  <p:tag name="KSO_WM_UNIT_TYPE" val="i"/>
  <p:tag name="KSO_WM_UNIT_ID" val="custom184_28*i*0"/>
  <p:tag name="KSO_WM_TEMPLATE_CATEGORY" val="custom"/>
  <p:tag name="KSO_WM_TEMPLATE_INDEX" val="184"/>
  <p:tag name="KSO_WM_UNIT_INDEX" val="0"/>
</p:tagLst>
</file>

<file path=ppt/tags/tag6.xml><?xml version="1.0" encoding="utf-8"?>
<p:tagLst xmlns:p="http://schemas.openxmlformats.org/presentationml/2006/main">
  <p:tag name="KSO_WM_TAG_VERSION" val="1.0"/>
  <p:tag name="KSO_WM_BEAUTIFY_FLAG" val="#wm#"/>
  <p:tag name="KSO_WM_UNIT_TYPE" val="i"/>
  <p:tag name="KSO_WM_UNIT_ID" val="custom184_28*i*1"/>
  <p:tag name="KSO_WM_TEMPLATE_CATEGORY" val="custom"/>
  <p:tag name="KSO_WM_TEMPLATE_INDEX" val="184"/>
  <p:tag name="KSO_WM_UNIT_INDEX" val="1"/>
</p:tagLst>
</file>

<file path=ppt/tags/tag7.xml><?xml version="1.0" encoding="utf-8"?>
<p:tagLst xmlns:p="http://schemas.openxmlformats.org/presentationml/2006/main">
  <p:tag name="KSO_WM_TAG_VERSION" val="1.0"/>
  <p:tag name="KSO_WM_BEAUTIFY_FLAG" val="#wm#"/>
  <p:tag name="KSO_WM_UNIT_TYPE" val="i"/>
  <p:tag name="KSO_WM_UNIT_ID" val="custom184_28*i*3"/>
  <p:tag name="KSO_WM_TEMPLATE_CATEGORY" val="custom"/>
  <p:tag name="KSO_WM_TEMPLATE_INDEX" val="184"/>
  <p:tag name="KSO_WM_UNIT_INDEX" val="3"/>
</p:tagLst>
</file>

<file path=ppt/tags/tag8.xml><?xml version="1.0" encoding="utf-8"?>
<p:tagLst xmlns:p="http://schemas.openxmlformats.org/presentationml/2006/main">
  <p:tag name="KSO_WM_TAG_VERSION" val="1.0"/>
  <p:tag name="KSO_WM_BEAUTIFY_FLAG" val="#wm#"/>
  <p:tag name="KSO_WM_TEMPLATE_CATEGORY" val="custom"/>
  <p:tag name="KSO_WM_TEMPLATE_INDEX" val="184"/>
  <p:tag name="KSO_WM_UNIT_TYPE" val="a"/>
  <p:tag name="KSO_WM_UNIT_INDEX" val="1"/>
  <p:tag name="KSO_WM_UNIT_ID" val="custom184_28*a*1"/>
  <p:tag name="KSO_WM_UNIT_CLEAR" val="1"/>
  <p:tag name="KSO_WM_UNIT_LAYERLEVEL" val="1"/>
  <p:tag name="KSO_WM_UNIT_VALUE" val="12"/>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84"/>
  <p:tag name="KSO_WM_UNIT_TYPE" val="f"/>
  <p:tag name="KSO_WM_UNIT_INDEX" val="1"/>
  <p:tag name="KSO_WM_UNIT_ID" val="custom184_28*f*1"/>
  <p:tag name="KSO_WM_UNIT_CLEAR" val="1"/>
  <p:tag name="KSO_WM_UNIT_LAYERLEVEL" val="1"/>
  <p:tag name="KSO_WM_UNIT_VALUE" val="189"/>
  <p:tag name="KSO_WM_UNIT_HIGHLIGHT" val="0"/>
  <p:tag name="KSO_WM_UNIT_COMPATIBLE" val="0"/>
  <p:tag name="KSO_WM_UNIT_PRESET_TEXT_INDEX" val="5"/>
  <p:tag name="KSO_WM_UNIT_PRESET_TEXT_LEN" val="125"/>
</p:tagLst>
</file>

<file path=ppt/theme/theme1.xml><?xml version="1.0" encoding="utf-8"?>
<a:theme xmlns:a="http://schemas.openxmlformats.org/drawingml/2006/main" name="1_A000120140530A46PPBG">
  <a:themeElements>
    <a:clrScheme name="自定义 10">
      <a:dk1>
        <a:srgbClr val="47494B"/>
      </a:dk1>
      <a:lt1>
        <a:srgbClr val="FFFFFF"/>
      </a:lt1>
      <a:dk2>
        <a:srgbClr val="454749"/>
      </a:dk2>
      <a:lt2>
        <a:srgbClr val="EAF5FC"/>
      </a:lt2>
      <a:accent1>
        <a:srgbClr val="2D9C9F"/>
      </a:accent1>
      <a:accent2>
        <a:srgbClr val="87AD83"/>
      </a:accent2>
      <a:accent3>
        <a:srgbClr val="5FACC0"/>
      </a:accent3>
      <a:accent4>
        <a:srgbClr val="B5C2D3"/>
      </a:accent4>
      <a:accent5>
        <a:srgbClr val="84ADE4"/>
      </a:accent5>
      <a:accent6>
        <a:srgbClr val="FFC000"/>
      </a:accent6>
      <a:hlink>
        <a:srgbClr val="00B0F0"/>
      </a:hlink>
      <a:folHlink>
        <a:srgbClr val="AFB2B4"/>
      </a:folHlink>
    </a:clrScheme>
    <a:fontScheme name="自定义 1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1856</Words>
  <Application>WPS 演示</Application>
  <PresentationFormat>全屏显示(4:3)</PresentationFormat>
  <Paragraphs>102</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微软雅黑</vt:lpstr>
      <vt:lpstr>黑体</vt:lpstr>
      <vt:lpstr>Webdings</vt:lpstr>
      <vt:lpstr>幼圆</vt:lpstr>
      <vt:lpstr>Times New Roman</vt:lpstr>
      <vt:lpstr>Calibri</vt:lpstr>
      <vt:lpstr>1_A000120140530A46PPBG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健康管理webapp</dc:title>
  <dc:creator>Microsoft</dc:creator>
  <cp:lastModifiedBy>Administrator</cp:lastModifiedBy>
  <cp:revision>13</cp:revision>
  <dcterms:created xsi:type="dcterms:W3CDTF">2016-10-19T11:43:00Z</dcterms:created>
  <dcterms:modified xsi:type="dcterms:W3CDTF">2017-01-04T14:07:23Z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