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</p:sldMasterIdLst>
  <p:sldIdLst>
    <p:sldId id="256" r:id="rId3"/>
    <p:sldId id="257" r:id="rId4"/>
    <p:sldId id="258" r:id="rId5"/>
    <p:sldId id="259" r:id="rId6"/>
    <p:sldId id="262" r:id="rId7"/>
    <p:sldId id="261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15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944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4066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5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0185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8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6518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87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472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6006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7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0532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4280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496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886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755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20013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86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476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834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4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601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851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1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68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788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063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427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66C32E-83FE-4D35-8D11-4A6FEAF12D83}" type="datetimeFigureOut">
              <a:rPr lang="nl-NL" smtClean="0"/>
              <a:t>10-1-2017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A73E1E-CE0A-4352-BEAC-D988AAB668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06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Percipience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Mohamed El </a:t>
            </a:r>
            <a:r>
              <a:rPr lang="nl-NL" dirty="0" err="1"/>
              <a:t>Aisati</a:t>
            </a:r>
            <a:endParaRPr lang="nl-NL" dirty="0"/>
          </a:p>
          <a:p>
            <a:r>
              <a:rPr lang="nl-NL" dirty="0"/>
              <a:t>Boyd Franken</a:t>
            </a:r>
          </a:p>
          <a:p>
            <a:r>
              <a:rPr lang="nl-NL" dirty="0"/>
              <a:t>Jeroen Rietveld</a:t>
            </a:r>
          </a:p>
        </p:txBody>
      </p:sp>
    </p:spTree>
    <p:extLst>
      <p:ext uri="{BB962C8B-B14F-4D97-AF65-F5344CB8AC3E}">
        <p14:creationId xmlns:p14="http://schemas.microsoft.com/office/powerpoint/2010/main" val="46250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Ongebruikte </a:t>
            </a:r>
            <a:r>
              <a:rPr lang="nl-NL" dirty="0" err="1"/>
              <a:t>mockups</a:t>
            </a:r>
            <a:r>
              <a:rPr lang="nl-NL" dirty="0"/>
              <a:t> web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06" y="2056302"/>
            <a:ext cx="4364563" cy="3317875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19" y="2056302"/>
            <a:ext cx="483027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0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Gebruikte technologieën</a:t>
            </a:r>
          </a:p>
        </p:txBody>
      </p:sp>
      <p:pic>
        <p:nvPicPr>
          <p:cNvPr id="1026" name="Picture 2" descr="https://code-maven.com/img/angularj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69" y="207754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fire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46" y="4533717"/>
            <a:ext cx="3630341" cy="18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freetelepromptersoftware.com/wp-content/uploads/2014/11/android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917" y="4138063"/>
            <a:ext cx="2625634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fbeeldingsresultaat voor google play services sd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076" y="2238051"/>
            <a:ext cx="3388702" cy="182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fbeeldingsresultaat voor nodej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87" y="2457847"/>
            <a:ext cx="1383323" cy="138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fbeeldingsresultaat voor qr cod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464" y="4533717"/>
            <a:ext cx="1268138" cy="126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26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Deployment diagram</a:t>
            </a:r>
          </a:p>
        </p:txBody>
      </p:sp>
      <p:pic>
        <p:nvPicPr>
          <p:cNvPr id="10" name="Tijdelijke aanduiding voor inhoud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92" y="2285999"/>
            <a:ext cx="7297615" cy="3755746"/>
          </a:xfrm>
        </p:spPr>
      </p:pic>
    </p:spTree>
    <p:extLst>
      <p:ext uri="{BB962C8B-B14F-4D97-AF65-F5344CB8AC3E}">
        <p14:creationId xmlns:p14="http://schemas.microsoft.com/office/powerpoint/2010/main" val="134723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Userstories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2" y="2038717"/>
            <a:ext cx="9601196" cy="3764206"/>
          </a:xfrm>
        </p:spPr>
      </p:pic>
    </p:spTree>
    <p:extLst>
      <p:ext uri="{BB962C8B-B14F-4D97-AF65-F5344CB8AC3E}">
        <p14:creationId xmlns:p14="http://schemas.microsoft.com/office/powerpoint/2010/main" val="137357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Mockup</a:t>
            </a:r>
            <a:r>
              <a:rPr lang="nl-NL" dirty="0"/>
              <a:t> les maken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48670"/>
            <a:ext cx="4163867" cy="3317875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2" y="2548669"/>
            <a:ext cx="545784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7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nl-NL" dirty="0" err="1"/>
              <a:t>Mockup</a:t>
            </a:r>
            <a:r>
              <a:rPr lang="nl-NL" dirty="0"/>
              <a:t> web les starten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03" y="2592632"/>
            <a:ext cx="4202320" cy="3317875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469" y="2592632"/>
            <a:ext cx="541246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4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Mockup</a:t>
            </a:r>
            <a:r>
              <a:rPr lang="nl-NL" dirty="0"/>
              <a:t> web resultaten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54981"/>
            <a:ext cx="4853353" cy="3685334"/>
          </a:xfr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4981"/>
            <a:ext cx="4950070" cy="368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2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Mockup</a:t>
            </a:r>
            <a:r>
              <a:rPr lang="nl-NL" dirty="0"/>
              <a:t> </a:t>
            </a:r>
            <a:r>
              <a:rPr lang="nl-NL" dirty="0" err="1"/>
              <a:t>androidapp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63" y="2460748"/>
            <a:ext cx="2889736" cy="3676283"/>
          </a:xfr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2" y="2460748"/>
            <a:ext cx="3578469" cy="367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7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Ongebruikte </a:t>
            </a:r>
            <a:r>
              <a:rPr lang="nl-NL" dirty="0" err="1"/>
              <a:t>mockups</a:t>
            </a:r>
            <a:r>
              <a:rPr lang="nl-NL" dirty="0"/>
              <a:t> </a:t>
            </a:r>
            <a:r>
              <a:rPr lang="nl-NL" dirty="0" err="1"/>
              <a:t>android</a:t>
            </a:r>
            <a:endParaRPr lang="nl-NL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879" y="2285999"/>
            <a:ext cx="2344613" cy="3719147"/>
          </a:xfr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70" y="2173368"/>
            <a:ext cx="2509105" cy="394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695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31</Words>
  <Application>Microsoft Office PowerPoint</Application>
  <PresentationFormat>Breedbeeld</PresentationFormat>
  <Paragraphs>13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Wingdings 2</vt:lpstr>
      <vt:lpstr>HDOfficeLightV0</vt:lpstr>
      <vt:lpstr>Organisch</vt:lpstr>
      <vt:lpstr>Percipience</vt:lpstr>
      <vt:lpstr>Gebruikte technologieën</vt:lpstr>
      <vt:lpstr>Deployment diagram</vt:lpstr>
      <vt:lpstr>Userstories</vt:lpstr>
      <vt:lpstr>Mockup les maken</vt:lpstr>
      <vt:lpstr>Mockup web les starten</vt:lpstr>
      <vt:lpstr>Mockup web resultaten</vt:lpstr>
      <vt:lpstr>Mockup androidapp</vt:lpstr>
      <vt:lpstr>Ongebruikte mockups android</vt:lpstr>
      <vt:lpstr>Ongebruikte mockups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applications</dc:title>
  <dc:creator>Franken Boyd [student]</dc:creator>
  <cp:lastModifiedBy>Franken Boyd [student]</cp:lastModifiedBy>
  <cp:revision>10</cp:revision>
  <dcterms:created xsi:type="dcterms:W3CDTF">2017-01-10T07:59:15Z</dcterms:created>
  <dcterms:modified xsi:type="dcterms:W3CDTF">2017-01-10T09:24:16Z</dcterms:modified>
</cp:coreProperties>
</file>