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58" r:id="rId5"/>
    <p:sldId id="259" r:id="rId6"/>
    <p:sldId id="262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944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066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5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18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8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518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8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72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006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0532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280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496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88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5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2001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86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47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83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4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01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51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68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88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63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27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06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Percipience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Mohamed El </a:t>
            </a:r>
            <a:r>
              <a:rPr lang="nl-NL" dirty="0" err="1"/>
              <a:t>Aisati</a:t>
            </a:r>
            <a:endParaRPr lang="nl-NL" dirty="0"/>
          </a:p>
          <a:p>
            <a:r>
              <a:rPr lang="nl-NL" dirty="0"/>
              <a:t>Boyd Franken</a:t>
            </a:r>
          </a:p>
          <a:p>
            <a:r>
              <a:rPr lang="nl-NL" dirty="0"/>
              <a:t>Jeroen Rietveld</a:t>
            </a:r>
          </a:p>
        </p:txBody>
      </p:sp>
    </p:spTree>
    <p:extLst>
      <p:ext uri="{BB962C8B-B14F-4D97-AF65-F5344CB8AC3E}">
        <p14:creationId xmlns:p14="http://schemas.microsoft.com/office/powerpoint/2010/main" val="46250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Gebruikte technologieën</a:t>
            </a:r>
          </a:p>
        </p:txBody>
      </p:sp>
      <p:pic>
        <p:nvPicPr>
          <p:cNvPr id="1026" name="Picture 2" descr="https://code-maven.com/img/angularj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69" y="207754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6" y="4533717"/>
            <a:ext cx="3630341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reetelepromptersoftware.com/wp-content/uploads/2014/11/android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7" y="4138063"/>
            <a:ext cx="262563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beeldingsresultaat voor google play services sd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76" y="2238051"/>
            <a:ext cx="3388702" cy="182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fbeeldingsresultaat voor node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87" y="2457847"/>
            <a:ext cx="1383323" cy="138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qr co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64" y="4533717"/>
            <a:ext cx="1268138" cy="12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6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Deployment diagram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23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Userstories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2" y="2038717"/>
            <a:ext cx="9601196" cy="3764206"/>
          </a:xfrm>
        </p:spPr>
      </p:pic>
    </p:spTree>
    <p:extLst>
      <p:ext uri="{BB962C8B-B14F-4D97-AF65-F5344CB8AC3E}">
        <p14:creationId xmlns:p14="http://schemas.microsoft.com/office/powerpoint/2010/main" val="137357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les maken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48670"/>
            <a:ext cx="4163867" cy="331787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2" y="2548669"/>
            <a:ext cx="545784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web les starten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03" y="2592632"/>
            <a:ext cx="4202320" cy="331787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69" y="2592632"/>
            <a:ext cx="541246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4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Mockup</a:t>
            </a:r>
            <a:r>
              <a:rPr lang="nl-NL" dirty="0"/>
              <a:t> web resultaten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54981"/>
            <a:ext cx="4853353" cy="3685334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4981"/>
            <a:ext cx="4950070" cy="36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</a:t>
            </a:r>
            <a:r>
              <a:rPr lang="nl-NL" dirty="0" err="1"/>
              <a:t>androidapp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63" y="2460748"/>
            <a:ext cx="2889736" cy="3676283"/>
          </a:xfrm>
        </p:spPr>
      </p:pic>
    </p:spTree>
    <p:extLst>
      <p:ext uri="{BB962C8B-B14F-4D97-AF65-F5344CB8AC3E}">
        <p14:creationId xmlns:p14="http://schemas.microsoft.com/office/powerpoint/2010/main" val="24691704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25</Words>
  <Application>Microsoft Office PowerPoint</Application>
  <PresentationFormat>Breedbeeld</PresentationFormat>
  <Paragraphs>11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Wingdings 2</vt:lpstr>
      <vt:lpstr>HDOfficeLightV0</vt:lpstr>
      <vt:lpstr>Organisch</vt:lpstr>
      <vt:lpstr>Percipience</vt:lpstr>
      <vt:lpstr>Gebruikte technologieën</vt:lpstr>
      <vt:lpstr>Deployment diagram</vt:lpstr>
      <vt:lpstr>Userstories</vt:lpstr>
      <vt:lpstr>Mockup les maken</vt:lpstr>
      <vt:lpstr>Mockup web les starten</vt:lpstr>
      <vt:lpstr>Mockup web resultaten</vt:lpstr>
      <vt:lpstr>Mockup androidapp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applications</dc:title>
  <dc:creator>Franken Boyd [student]</dc:creator>
  <cp:lastModifiedBy>Franken Boyd [student]</cp:lastModifiedBy>
  <cp:revision>8</cp:revision>
  <dcterms:created xsi:type="dcterms:W3CDTF">2017-01-10T07:59:15Z</dcterms:created>
  <dcterms:modified xsi:type="dcterms:W3CDTF">2017-01-10T09:01:33Z</dcterms:modified>
</cp:coreProperties>
</file>