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Barlow ExtraLight"/>
      <p:regular r:id="rId33"/>
      <p:bold r:id="rId34"/>
      <p:italic r:id="rId35"/>
      <p:boldItalic r:id="rId36"/>
    </p:embeddedFont>
    <p:embeddedFont>
      <p:font typeface="Hepta Slab Medium"/>
      <p:regular r:id="rId37"/>
      <p:bold r:id="rId38"/>
    </p:embeddedFont>
    <p:embeddedFont>
      <p:font typeface="Hepta Slab Light"/>
      <p:regular r:id="rId39"/>
      <p:bold r:id="rId40"/>
    </p:embeddedFont>
    <p:embeddedFont>
      <p:font typeface="Hepta Slab"/>
      <p:regular r:id="rId41"/>
      <p:bold r:id="rId42"/>
    </p:embeddedFont>
    <p:embeddedFont>
      <p:font typeface="Barlow Medium"/>
      <p:regular r:id="rId43"/>
      <p:bold r:id="rId44"/>
      <p:italic r:id="rId45"/>
      <p:boldItalic r:id="rId46"/>
    </p:embeddedFont>
    <p:embeddedFont>
      <p:font typeface="Barlow Light"/>
      <p:regular r:id="rId47"/>
      <p:bold r:id="rId48"/>
      <p:italic r:id="rId49"/>
      <p:boldItalic r:id="rId50"/>
    </p:embeddedFont>
    <p:embeddedFont>
      <p:font typeface="Barlow"/>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ptaSlabLight-bold.fntdata"/><Relationship Id="rId42" Type="http://schemas.openxmlformats.org/officeDocument/2006/relationships/font" Target="fonts/HeptaSlab-bold.fntdata"/><Relationship Id="rId41" Type="http://schemas.openxmlformats.org/officeDocument/2006/relationships/font" Target="fonts/HeptaSlab-regular.fntdata"/><Relationship Id="rId44" Type="http://schemas.openxmlformats.org/officeDocument/2006/relationships/font" Target="fonts/BarlowMedium-bold.fntdata"/><Relationship Id="rId43" Type="http://schemas.openxmlformats.org/officeDocument/2006/relationships/font" Target="fonts/BarlowMedium-regular.fntdata"/><Relationship Id="rId46" Type="http://schemas.openxmlformats.org/officeDocument/2006/relationships/font" Target="fonts/BarlowMedium-boldItalic.fntdata"/><Relationship Id="rId45" Type="http://schemas.openxmlformats.org/officeDocument/2006/relationships/font" Target="fonts/BarlowMedium-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BarlowLight-bold.fntdata"/><Relationship Id="rId47" Type="http://schemas.openxmlformats.org/officeDocument/2006/relationships/font" Target="fonts/BarlowLight-regular.fntdata"/><Relationship Id="rId49" Type="http://schemas.openxmlformats.org/officeDocument/2006/relationships/font" Target="fonts/BarlowLigh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font" Target="fonts/BarlowExtraLight-regular.fntdata"/><Relationship Id="rId32" Type="http://schemas.openxmlformats.org/officeDocument/2006/relationships/slide" Target="slides/slide27.xml"/><Relationship Id="rId35" Type="http://schemas.openxmlformats.org/officeDocument/2006/relationships/font" Target="fonts/BarlowExtraLight-italic.fntdata"/><Relationship Id="rId34" Type="http://schemas.openxmlformats.org/officeDocument/2006/relationships/font" Target="fonts/BarlowExtraLight-bold.fntdata"/><Relationship Id="rId37" Type="http://schemas.openxmlformats.org/officeDocument/2006/relationships/font" Target="fonts/HeptaSlabMedium-regular.fntdata"/><Relationship Id="rId36" Type="http://schemas.openxmlformats.org/officeDocument/2006/relationships/font" Target="fonts/BarlowExtraLight-boldItalic.fntdata"/><Relationship Id="rId39" Type="http://schemas.openxmlformats.org/officeDocument/2006/relationships/font" Target="fonts/HeptaSlabLight-regular.fntdata"/><Relationship Id="rId38" Type="http://schemas.openxmlformats.org/officeDocument/2006/relationships/font" Target="fonts/HeptaSlabMedium-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Barlow-regular.fntdata"/><Relationship Id="rId50" Type="http://schemas.openxmlformats.org/officeDocument/2006/relationships/font" Target="fonts/BarlowLight-boldItalic.fntdata"/><Relationship Id="rId53" Type="http://schemas.openxmlformats.org/officeDocument/2006/relationships/font" Target="fonts/Barlow-italic.fntdata"/><Relationship Id="rId52" Type="http://schemas.openxmlformats.org/officeDocument/2006/relationships/font" Target="fonts/Barlow-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Barlow-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3f3271d2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3f3271d2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33f3271d215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33f3271d215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33f3271d215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33f3271d215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33f3271d215_0_8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33f3271d215_0_8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33f3271d215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33f3271d215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33f3271d215_0_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33f3271d215_0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33f3271d215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33f3271d215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33f3271d215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33f3271d215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33f3271d215_0_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33f3271d215_0_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33f3271d215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33f3271d215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33f3271d215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33f3271d215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3f3271d21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3f3271d21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33f3271d215_0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33f3271d215_0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33f3271d215_0_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33f3271d215_0_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33f3271d215_0_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33f3271d215_0_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33f3271d215_0_8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33f3271d215_0_8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33f3271d215_0_8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33f3271d215_0_8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33f3271d215_0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33f3271d215_0_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33f3271d215_0_8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33f3271d215_0_8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33f3271d215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33f3271d215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3f3271d21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3f3271d21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3f3271d21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33f3271d21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3f3271d21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33f3271d21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3f3271d21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3f3271d21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33f3271d215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33f3271d215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33f3271d215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33f3271d215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33f3271d215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33f3271d215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23850" lvl="0" marL="457200" algn="ctr">
              <a:spcBef>
                <a:spcPts val="0"/>
              </a:spcBef>
              <a:spcAft>
                <a:spcPts val="0"/>
              </a:spcAft>
              <a:buSzPts val="1500"/>
              <a:buChar char="●"/>
              <a:defRPr/>
            </a:lvl1pPr>
            <a:lvl2pPr indent="-317500" lvl="1" marL="914400" algn="ctr">
              <a:spcBef>
                <a:spcPts val="0"/>
              </a:spcBef>
              <a:spcAft>
                <a:spcPts val="0"/>
              </a:spcAft>
              <a:buSzPts val="1400"/>
              <a:buChar char="○"/>
              <a:defRPr/>
            </a:lvl2pPr>
            <a:lvl3pPr indent="-311150" lvl="2" marL="1371600" algn="ctr">
              <a:spcBef>
                <a:spcPts val="0"/>
              </a:spcBef>
              <a:spcAft>
                <a:spcPts val="0"/>
              </a:spcAft>
              <a:buSzPts val="1300"/>
              <a:buChar char="■"/>
              <a:defRPr/>
            </a:lvl3pPr>
            <a:lvl4pPr indent="-304800" lvl="3" marL="1828800" algn="ctr">
              <a:spcBef>
                <a:spcPts val="0"/>
              </a:spcBef>
              <a:spcAft>
                <a:spcPts val="0"/>
              </a:spcAft>
              <a:buSzPts val="1200"/>
              <a:buChar char="●"/>
              <a:defRPr/>
            </a:lvl4pPr>
            <a:lvl5pPr indent="-298450" lvl="4" marL="2286000" algn="ctr">
              <a:spcBef>
                <a:spcPts val="0"/>
              </a:spcBef>
              <a:spcAft>
                <a:spcPts val="0"/>
              </a:spcAft>
              <a:buSzPts val="1100"/>
              <a:buChar char="○"/>
              <a:defRPr/>
            </a:lvl5pPr>
            <a:lvl6pPr indent="-292100" lvl="5" marL="2743200" algn="ctr">
              <a:spcBef>
                <a:spcPts val="0"/>
              </a:spcBef>
              <a:spcAft>
                <a:spcPts val="0"/>
              </a:spcAft>
              <a:buSzPts val="1000"/>
              <a:buChar char="■"/>
              <a:defRPr/>
            </a:lvl6pPr>
            <a:lvl7pPr indent="-285750" lvl="6" marL="3200400" algn="ctr">
              <a:spcBef>
                <a:spcPts val="0"/>
              </a:spcBef>
              <a:spcAft>
                <a:spcPts val="0"/>
              </a:spcAft>
              <a:buSzPts val="900"/>
              <a:buChar char="●"/>
              <a:defRPr/>
            </a:lvl7pPr>
            <a:lvl8pPr indent="-279400" lvl="7" marL="3657600" algn="ctr">
              <a:spcBef>
                <a:spcPts val="0"/>
              </a:spcBef>
              <a:spcAft>
                <a:spcPts val="0"/>
              </a:spcAft>
              <a:buSzPts val="800"/>
              <a:buChar char="○"/>
              <a:defRPr/>
            </a:lvl8pPr>
            <a:lvl9pPr indent="-273050" lvl="8" marL="4114800" algn="ctr">
              <a:spcBef>
                <a:spcPts val="0"/>
              </a:spcBef>
              <a:spcAft>
                <a:spcPts val="0"/>
              </a:spcAft>
              <a:buSzPts val="7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2">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0" name="Shape 50"/>
        <p:cNvGrpSpPr/>
        <p:nvPr/>
      </p:nvGrpSpPr>
      <p:grpSpPr>
        <a:xfrm>
          <a:off x="0" y="0"/>
          <a:ext cx="0" cy="0"/>
          <a:chOff x="0" y="0"/>
          <a:chExt cx="0" cy="0"/>
        </a:xfrm>
      </p:grpSpPr>
      <p:sp>
        <p:nvSpPr>
          <p:cNvPr id="51" name="Google Shape;51;p13"/>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 name="Google Shape;54;p1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5" name="Google Shape;55;p1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6" name="Google Shape;56;p1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7" name="Google Shape;57;p1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8" name="Google Shape;58;p1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4"/>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2" name="Google Shape;62;p14"/>
          <p:cNvSpPr/>
          <p:nvPr>
            <p:ph idx="2" type="pic"/>
          </p:nvPr>
        </p:nvSpPr>
        <p:spPr>
          <a:xfrm>
            <a:off x="4992024" y="1152775"/>
            <a:ext cx="3840300" cy="3416400"/>
          </a:xfrm>
          <a:prstGeom prst="rect">
            <a:avLst/>
          </a:prstGeom>
          <a:noFill/>
          <a:ln>
            <a:noFill/>
          </a:ln>
        </p:spPr>
      </p:sp>
      <p:sp>
        <p:nvSpPr>
          <p:cNvPr id="63" name="Google Shape;63;p1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64" name="Shape 64"/>
        <p:cNvGrpSpPr/>
        <p:nvPr/>
      </p:nvGrpSpPr>
      <p:grpSpPr>
        <a:xfrm>
          <a:off x="0" y="0"/>
          <a:ext cx="0" cy="0"/>
          <a:chOff x="0" y="0"/>
          <a:chExt cx="0" cy="0"/>
        </a:xfrm>
      </p:grpSpPr>
      <p:sp>
        <p:nvSpPr>
          <p:cNvPr id="65" name="Google Shape;65;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5"/>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7" name="Google Shape;67;p15"/>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8" name="Google Shape;68;p15"/>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9" name="Google Shape;69;p1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0" name="Google Shape;70;p1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71" name="Shape 71"/>
        <p:cNvGrpSpPr/>
        <p:nvPr/>
      </p:nvGrpSpPr>
      <p:grpSpPr>
        <a:xfrm>
          <a:off x="0" y="0"/>
          <a:ext cx="0" cy="0"/>
          <a:chOff x="0" y="0"/>
          <a:chExt cx="0" cy="0"/>
        </a:xfrm>
      </p:grpSpPr>
      <p:sp>
        <p:nvSpPr>
          <p:cNvPr id="72" name="Google Shape;72;p1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6"/>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74" name="Google Shape;74;p16"/>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75" name="Google Shape;75;p16"/>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76" name="Google Shape;76;p16"/>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7" name="Google Shape;77;p1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8" name="Google Shape;78;p1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9" name="Google Shape;79;p1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80" name="Shape 80"/>
        <p:cNvGrpSpPr/>
        <p:nvPr/>
      </p:nvGrpSpPr>
      <p:grpSpPr>
        <a:xfrm>
          <a:off x="0" y="0"/>
          <a:ext cx="0" cy="0"/>
          <a:chOff x="0" y="0"/>
          <a:chExt cx="0" cy="0"/>
        </a:xfrm>
      </p:grpSpPr>
      <p:sp>
        <p:nvSpPr>
          <p:cNvPr id="81" name="Google Shape;81;p1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17"/>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83" name="Google Shape;83;p17"/>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84" name="Google Shape;84;p17"/>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85" name="Google Shape;85;p17"/>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86" name="Google Shape;86;p17"/>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7" name="Google Shape;87;p1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8" name="Google Shape;88;p1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9" name="Google Shape;89;p1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0" name="Google Shape;90;p1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95" name="Shape 95"/>
        <p:cNvGrpSpPr/>
        <p:nvPr/>
      </p:nvGrpSpPr>
      <p:grpSpPr>
        <a:xfrm>
          <a:off x="0" y="0"/>
          <a:ext cx="0" cy="0"/>
          <a:chOff x="0" y="0"/>
          <a:chExt cx="0" cy="0"/>
        </a:xfrm>
      </p:grpSpPr>
      <p:sp>
        <p:nvSpPr>
          <p:cNvPr id="96" name="Google Shape;96;p19"/>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7" name="Google Shape;97;p19"/>
          <p:cNvSpPr/>
          <p:nvPr>
            <p:ph idx="2" type="pic"/>
          </p:nvPr>
        </p:nvSpPr>
        <p:spPr>
          <a:xfrm>
            <a:off x="4804825" y="1133300"/>
            <a:ext cx="4027500" cy="2392800"/>
          </a:xfrm>
          <a:prstGeom prst="rect">
            <a:avLst/>
          </a:prstGeom>
          <a:noFill/>
          <a:ln>
            <a:noFill/>
          </a:ln>
        </p:spPr>
      </p:sp>
      <p:sp>
        <p:nvSpPr>
          <p:cNvPr id="98" name="Google Shape;98;p19"/>
          <p:cNvSpPr/>
          <p:nvPr>
            <p:ph idx="3" type="pic"/>
          </p:nvPr>
        </p:nvSpPr>
        <p:spPr>
          <a:xfrm>
            <a:off x="311725" y="1133300"/>
            <a:ext cx="4027500" cy="2392800"/>
          </a:xfrm>
          <a:prstGeom prst="rect">
            <a:avLst/>
          </a:prstGeom>
          <a:noFill/>
          <a:ln>
            <a:noFill/>
          </a:ln>
        </p:spPr>
      </p:sp>
      <p:sp>
        <p:nvSpPr>
          <p:cNvPr id="99" name="Google Shape;99;p19"/>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0" name="Google Shape;100;p1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03" name="Google Shape;103;p1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04" name="Shape 104"/>
        <p:cNvGrpSpPr/>
        <p:nvPr/>
      </p:nvGrpSpPr>
      <p:grpSpPr>
        <a:xfrm>
          <a:off x="0" y="0"/>
          <a:ext cx="0" cy="0"/>
          <a:chOff x="0" y="0"/>
          <a:chExt cx="0" cy="0"/>
        </a:xfrm>
      </p:grpSpPr>
      <p:sp>
        <p:nvSpPr>
          <p:cNvPr id="105" name="Google Shape;105;p20"/>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6" name="Google Shape;106;p20"/>
          <p:cNvSpPr/>
          <p:nvPr>
            <p:ph idx="2" type="pic"/>
          </p:nvPr>
        </p:nvSpPr>
        <p:spPr>
          <a:xfrm>
            <a:off x="6205225" y="1128325"/>
            <a:ext cx="2627100" cy="2273100"/>
          </a:xfrm>
          <a:prstGeom prst="rect">
            <a:avLst/>
          </a:prstGeom>
          <a:noFill/>
          <a:ln>
            <a:noFill/>
          </a:ln>
        </p:spPr>
      </p:sp>
      <p:sp>
        <p:nvSpPr>
          <p:cNvPr id="107" name="Google Shape;107;p20"/>
          <p:cNvSpPr/>
          <p:nvPr>
            <p:ph idx="3" type="pic"/>
          </p:nvPr>
        </p:nvSpPr>
        <p:spPr>
          <a:xfrm>
            <a:off x="311725" y="1128325"/>
            <a:ext cx="2627100" cy="2273100"/>
          </a:xfrm>
          <a:prstGeom prst="rect">
            <a:avLst/>
          </a:prstGeom>
          <a:noFill/>
          <a:ln>
            <a:noFill/>
          </a:ln>
        </p:spPr>
      </p:sp>
      <p:sp>
        <p:nvSpPr>
          <p:cNvPr id="108" name="Google Shape;108;p20"/>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9" name="Google Shape;109;p20"/>
          <p:cNvSpPr/>
          <p:nvPr>
            <p:ph idx="5" type="pic"/>
          </p:nvPr>
        </p:nvSpPr>
        <p:spPr>
          <a:xfrm>
            <a:off x="3255250" y="1128325"/>
            <a:ext cx="2627100" cy="2273100"/>
          </a:xfrm>
          <a:prstGeom prst="rect">
            <a:avLst/>
          </a:prstGeom>
          <a:noFill/>
          <a:ln>
            <a:noFill/>
          </a:ln>
        </p:spPr>
      </p:sp>
      <p:sp>
        <p:nvSpPr>
          <p:cNvPr id="110" name="Google Shape;110;p20"/>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1" name="Google Shape;111;p2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4" name="Google Shape;114;p2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5" name="Google Shape;115;p2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16" name="Shape 116"/>
        <p:cNvGrpSpPr/>
        <p:nvPr/>
      </p:nvGrpSpPr>
      <p:grpSpPr>
        <a:xfrm>
          <a:off x="0" y="0"/>
          <a:ext cx="0" cy="0"/>
          <a:chOff x="0" y="0"/>
          <a:chExt cx="0" cy="0"/>
        </a:xfrm>
      </p:grpSpPr>
      <p:sp>
        <p:nvSpPr>
          <p:cNvPr id="117" name="Google Shape;117;p21"/>
          <p:cNvSpPr/>
          <p:nvPr>
            <p:ph idx="2" type="pic"/>
          </p:nvPr>
        </p:nvSpPr>
        <p:spPr>
          <a:xfrm>
            <a:off x="311700" y="445025"/>
            <a:ext cx="8520600" cy="4218300"/>
          </a:xfrm>
          <a:prstGeom prst="rect">
            <a:avLst/>
          </a:prstGeom>
          <a:noFill/>
          <a:ln>
            <a:noFill/>
          </a:ln>
        </p:spPr>
      </p:sp>
      <p:sp>
        <p:nvSpPr>
          <p:cNvPr id="118" name="Google Shape;118;p2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19" name="Shape 119"/>
        <p:cNvGrpSpPr/>
        <p:nvPr/>
      </p:nvGrpSpPr>
      <p:grpSpPr>
        <a:xfrm>
          <a:off x="0" y="0"/>
          <a:ext cx="0" cy="0"/>
          <a:chOff x="0" y="0"/>
          <a:chExt cx="0" cy="0"/>
        </a:xfrm>
      </p:grpSpPr>
      <p:sp>
        <p:nvSpPr>
          <p:cNvPr id="120" name="Google Shape;120;p2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22"/>
          <p:cNvSpPr/>
          <p:nvPr>
            <p:ph idx="2" type="pic"/>
          </p:nvPr>
        </p:nvSpPr>
        <p:spPr>
          <a:xfrm>
            <a:off x="3389600" y="118913"/>
            <a:ext cx="1643700" cy="1535100"/>
          </a:xfrm>
          <a:prstGeom prst="rect">
            <a:avLst/>
          </a:prstGeom>
          <a:noFill/>
          <a:ln>
            <a:noFill/>
          </a:ln>
        </p:spPr>
      </p:sp>
      <p:sp>
        <p:nvSpPr>
          <p:cNvPr id="122" name="Google Shape;122;p22"/>
          <p:cNvSpPr/>
          <p:nvPr>
            <p:ph idx="3" type="pic"/>
          </p:nvPr>
        </p:nvSpPr>
        <p:spPr>
          <a:xfrm>
            <a:off x="5195935" y="118913"/>
            <a:ext cx="1643700" cy="1535100"/>
          </a:xfrm>
          <a:prstGeom prst="rect">
            <a:avLst/>
          </a:prstGeom>
          <a:noFill/>
          <a:ln>
            <a:noFill/>
          </a:ln>
        </p:spPr>
      </p:sp>
      <p:sp>
        <p:nvSpPr>
          <p:cNvPr id="123" name="Google Shape;123;p22"/>
          <p:cNvSpPr/>
          <p:nvPr>
            <p:ph idx="4" type="pic"/>
          </p:nvPr>
        </p:nvSpPr>
        <p:spPr>
          <a:xfrm>
            <a:off x="7002270" y="118913"/>
            <a:ext cx="1643700" cy="1535100"/>
          </a:xfrm>
          <a:prstGeom prst="rect">
            <a:avLst/>
          </a:prstGeom>
          <a:noFill/>
          <a:ln>
            <a:noFill/>
          </a:ln>
        </p:spPr>
      </p:sp>
      <p:sp>
        <p:nvSpPr>
          <p:cNvPr id="124" name="Google Shape;124;p22"/>
          <p:cNvSpPr/>
          <p:nvPr>
            <p:ph idx="5" type="pic"/>
          </p:nvPr>
        </p:nvSpPr>
        <p:spPr>
          <a:xfrm>
            <a:off x="3389588" y="1804212"/>
            <a:ext cx="1643700" cy="1535100"/>
          </a:xfrm>
          <a:prstGeom prst="rect">
            <a:avLst/>
          </a:prstGeom>
          <a:noFill/>
          <a:ln>
            <a:noFill/>
          </a:ln>
        </p:spPr>
      </p:sp>
      <p:sp>
        <p:nvSpPr>
          <p:cNvPr id="125" name="Google Shape;125;p22"/>
          <p:cNvSpPr/>
          <p:nvPr>
            <p:ph idx="6" type="pic"/>
          </p:nvPr>
        </p:nvSpPr>
        <p:spPr>
          <a:xfrm>
            <a:off x="5195922" y="1804212"/>
            <a:ext cx="1643700" cy="1535100"/>
          </a:xfrm>
          <a:prstGeom prst="rect">
            <a:avLst/>
          </a:prstGeom>
          <a:noFill/>
          <a:ln>
            <a:noFill/>
          </a:ln>
        </p:spPr>
      </p:sp>
      <p:sp>
        <p:nvSpPr>
          <p:cNvPr id="126" name="Google Shape;126;p22"/>
          <p:cNvSpPr/>
          <p:nvPr>
            <p:ph idx="7" type="pic"/>
          </p:nvPr>
        </p:nvSpPr>
        <p:spPr>
          <a:xfrm>
            <a:off x="7002257" y="1804212"/>
            <a:ext cx="1643700" cy="1535100"/>
          </a:xfrm>
          <a:prstGeom prst="rect">
            <a:avLst/>
          </a:prstGeom>
          <a:noFill/>
          <a:ln>
            <a:noFill/>
          </a:ln>
        </p:spPr>
      </p:sp>
      <p:sp>
        <p:nvSpPr>
          <p:cNvPr id="127" name="Google Shape;127;p2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22"/>
          <p:cNvSpPr/>
          <p:nvPr>
            <p:ph idx="8" type="pic"/>
          </p:nvPr>
        </p:nvSpPr>
        <p:spPr>
          <a:xfrm>
            <a:off x="3389588" y="3489487"/>
            <a:ext cx="1643700" cy="1535100"/>
          </a:xfrm>
          <a:prstGeom prst="rect">
            <a:avLst/>
          </a:prstGeom>
          <a:noFill/>
          <a:ln>
            <a:noFill/>
          </a:ln>
        </p:spPr>
      </p:sp>
      <p:sp>
        <p:nvSpPr>
          <p:cNvPr id="129" name="Google Shape;129;p22"/>
          <p:cNvSpPr/>
          <p:nvPr>
            <p:ph idx="9" type="pic"/>
          </p:nvPr>
        </p:nvSpPr>
        <p:spPr>
          <a:xfrm>
            <a:off x="5195922" y="3489487"/>
            <a:ext cx="1643700" cy="1535100"/>
          </a:xfrm>
          <a:prstGeom prst="rect">
            <a:avLst/>
          </a:prstGeom>
          <a:noFill/>
          <a:ln>
            <a:noFill/>
          </a:ln>
        </p:spPr>
      </p:sp>
      <p:sp>
        <p:nvSpPr>
          <p:cNvPr id="130" name="Google Shape;130;p2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BLANK_1">
    <p:spTree>
      <p:nvGrpSpPr>
        <p:cNvPr id="131" name="Shape 131"/>
        <p:cNvGrpSpPr/>
        <p:nvPr/>
      </p:nvGrpSpPr>
      <p:grpSpPr>
        <a:xfrm>
          <a:off x="0" y="0"/>
          <a:ext cx="0" cy="0"/>
          <a:chOff x="0" y="0"/>
          <a:chExt cx="0" cy="0"/>
        </a:xfrm>
      </p:grpSpPr>
      <p:sp>
        <p:nvSpPr>
          <p:cNvPr id="132" name="Google Shape;132;p23"/>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133" name="Google Shape;133;p23"/>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p:txBody>
      </p:sp>
      <p:sp>
        <p:nvSpPr>
          <p:cNvPr id="134" name="Google Shape;134;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7">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secHead">
  <p:cSld name="SECTION_HEADER">
    <p:spTree>
      <p:nvGrpSpPr>
        <p:cNvPr id="135" name="Shape 135"/>
        <p:cNvGrpSpPr/>
        <p:nvPr/>
      </p:nvGrpSpPr>
      <p:grpSpPr>
        <a:xfrm>
          <a:off x="0" y="0"/>
          <a:ext cx="0" cy="0"/>
          <a:chOff x="0" y="0"/>
          <a:chExt cx="0" cy="0"/>
        </a:xfrm>
      </p:grpSpPr>
      <p:sp>
        <p:nvSpPr>
          <p:cNvPr id="136" name="Google Shape;136;p24"/>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24"/>
          <p:cNvSpPr txBox="1"/>
          <p:nvPr>
            <p:ph idx="1" type="body"/>
          </p:nvPr>
        </p:nvSpPr>
        <p:spPr>
          <a:xfrm>
            <a:off x="4064100" y="4335200"/>
            <a:ext cx="1015800" cy="266100"/>
          </a:xfrm>
          <a:prstGeom prst="rect">
            <a:avLst/>
          </a:prstGeom>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138" name="Google Shape;138;p24"/>
          <p:cNvSpPr txBox="1"/>
          <p:nvPr>
            <p:ph idx="2" type="subTitle"/>
          </p:nvPr>
        </p:nvSpPr>
        <p:spPr>
          <a:xfrm>
            <a:off x="2857500" y="2902000"/>
            <a:ext cx="3765600" cy="934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139" name="Google Shape;139;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Content" type="tx">
  <p:cSld name="TITLE_AND_BODY">
    <p:bg>
      <p:bgPr>
        <a:solidFill>
          <a:schemeClr val="accent4"/>
        </a:solidFill>
      </p:bgPr>
    </p:bg>
    <p:spTree>
      <p:nvGrpSpPr>
        <p:cNvPr id="140" name="Shape 140"/>
        <p:cNvGrpSpPr/>
        <p:nvPr/>
      </p:nvGrpSpPr>
      <p:grpSpPr>
        <a:xfrm>
          <a:off x="0" y="0"/>
          <a:ext cx="0" cy="0"/>
          <a:chOff x="0" y="0"/>
          <a:chExt cx="0" cy="0"/>
        </a:xfrm>
      </p:grpSpPr>
      <p:sp>
        <p:nvSpPr>
          <p:cNvPr id="141" name="Google Shape;141;p25"/>
          <p:cNvSpPr txBox="1"/>
          <p:nvPr>
            <p:ph idx="1" type="subTitle"/>
          </p:nvPr>
        </p:nvSpPr>
        <p:spPr>
          <a:xfrm>
            <a:off x="475075" y="309225"/>
            <a:ext cx="3655200" cy="35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p:txBody>
      </p:sp>
      <p:sp>
        <p:nvSpPr>
          <p:cNvPr id="142" name="Google Shape;142;p25"/>
          <p:cNvSpPr txBox="1"/>
          <p:nvPr>
            <p:ph idx="2" type="body"/>
          </p:nvPr>
        </p:nvSpPr>
        <p:spPr>
          <a:xfrm>
            <a:off x="711097"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43" name="Google Shape;143;p25"/>
          <p:cNvSpPr txBox="1"/>
          <p:nvPr>
            <p:ph idx="3" type="subTitle"/>
          </p:nvPr>
        </p:nvSpPr>
        <p:spPr>
          <a:xfrm>
            <a:off x="1699221"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44" name="Google Shape;144;p25"/>
          <p:cNvSpPr txBox="1"/>
          <p:nvPr>
            <p:ph idx="4" type="body"/>
          </p:nvPr>
        </p:nvSpPr>
        <p:spPr>
          <a:xfrm>
            <a:off x="2285797"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45" name="Google Shape;145;p25"/>
          <p:cNvSpPr txBox="1"/>
          <p:nvPr>
            <p:ph idx="5" type="body"/>
          </p:nvPr>
        </p:nvSpPr>
        <p:spPr>
          <a:xfrm>
            <a:off x="711097"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46" name="Google Shape;146;p25"/>
          <p:cNvSpPr txBox="1"/>
          <p:nvPr>
            <p:ph idx="6" type="subTitle"/>
          </p:nvPr>
        </p:nvSpPr>
        <p:spPr>
          <a:xfrm>
            <a:off x="1699221"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47" name="Google Shape;147;p25"/>
          <p:cNvSpPr txBox="1"/>
          <p:nvPr>
            <p:ph idx="7" type="body"/>
          </p:nvPr>
        </p:nvSpPr>
        <p:spPr>
          <a:xfrm>
            <a:off x="2285797"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48" name="Google Shape;148;p25"/>
          <p:cNvSpPr txBox="1"/>
          <p:nvPr>
            <p:ph idx="8" type="body"/>
          </p:nvPr>
        </p:nvSpPr>
        <p:spPr>
          <a:xfrm>
            <a:off x="711097"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49" name="Google Shape;149;p25"/>
          <p:cNvSpPr txBox="1"/>
          <p:nvPr>
            <p:ph idx="9" type="subTitle"/>
          </p:nvPr>
        </p:nvSpPr>
        <p:spPr>
          <a:xfrm>
            <a:off x="1699221"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50" name="Google Shape;150;p25"/>
          <p:cNvSpPr txBox="1"/>
          <p:nvPr>
            <p:ph idx="13" type="body"/>
          </p:nvPr>
        </p:nvSpPr>
        <p:spPr>
          <a:xfrm>
            <a:off x="2285797"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51" name="Google Shape;151;p25"/>
          <p:cNvSpPr txBox="1"/>
          <p:nvPr>
            <p:ph idx="14" type="body"/>
          </p:nvPr>
        </p:nvSpPr>
        <p:spPr>
          <a:xfrm>
            <a:off x="4746581"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52" name="Google Shape;152;p25"/>
          <p:cNvSpPr txBox="1"/>
          <p:nvPr>
            <p:ph idx="15" type="subTitle"/>
          </p:nvPr>
        </p:nvSpPr>
        <p:spPr>
          <a:xfrm>
            <a:off x="5734705"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53" name="Google Shape;153;p25"/>
          <p:cNvSpPr txBox="1"/>
          <p:nvPr>
            <p:ph idx="16" type="body"/>
          </p:nvPr>
        </p:nvSpPr>
        <p:spPr>
          <a:xfrm>
            <a:off x="6321281"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54" name="Google Shape;154;p25"/>
          <p:cNvSpPr txBox="1"/>
          <p:nvPr>
            <p:ph idx="17" type="body"/>
          </p:nvPr>
        </p:nvSpPr>
        <p:spPr>
          <a:xfrm>
            <a:off x="4746581"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55" name="Google Shape;155;p25"/>
          <p:cNvSpPr txBox="1"/>
          <p:nvPr>
            <p:ph idx="18" type="subTitle"/>
          </p:nvPr>
        </p:nvSpPr>
        <p:spPr>
          <a:xfrm>
            <a:off x="5734705"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56" name="Google Shape;156;p25"/>
          <p:cNvSpPr txBox="1"/>
          <p:nvPr>
            <p:ph idx="19" type="body"/>
          </p:nvPr>
        </p:nvSpPr>
        <p:spPr>
          <a:xfrm>
            <a:off x="6321281"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57" name="Google Shape;157;p25"/>
          <p:cNvSpPr txBox="1"/>
          <p:nvPr>
            <p:ph idx="20" type="body"/>
          </p:nvPr>
        </p:nvSpPr>
        <p:spPr>
          <a:xfrm>
            <a:off x="4746581"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58" name="Google Shape;158;p25"/>
          <p:cNvSpPr txBox="1"/>
          <p:nvPr>
            <p:ph idx="21" type="subTitle"/>
          </p:nvPr>
        </p:nvSpPr>
        <p:spPr>
          <a:xfrm>
            <a:off x="5734705"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59" name="Google Shape;159;p25"/>
          <p:cNvSpPr txBox="1"/>
          <p:nvPr>
            <p:ph idx="22" type="body"/>
          </p:nvPr>
        </p:nvSpPr>
        <p:spPr>
          <a:xfrm>
            <a:off x="6321281"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60" name="Google Shape;160;p2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Image" type="twoColTx">
  <p:cSld name="TITLE_AND_TWO_COLUMNS">
    <p:bg>
      <p:bgPr>
        <a:solidFill>
          <a:schemeClr val="dk1"/>
        </a:solidFill>
      </p:bgPr>
    </p:bg>
    <p:spTree>
      <p:nvGrpSpPr>
        <p:cNvPr id="161" name="Shape 161"/>
        <p:cNvGrpSpPr/>
        <p:nvPr/>
      </p:nvGrpSpPr>
      <p:grpSpPr>
        <a:xfrm>
          <a:off x="0" y="0"/>
          <a:ext cx="0" cy="0"/>
          <a:chOff x="0" y="0"/>
          <a:chExt cx="0" cy="0"/>
        </a:xfrm>
      </p:grpSpPr>
      <p:sp>
        <p:nvSpPr>
          <p:cNvPr id="162" name="Google Shape;162;p26"/>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
          <p:cNvSpPr txBox="1"/>
          <p:nvPr/>
        </p:nvSpPr>
        <p:spPr>
          <a:xfrm>
            <a:off x="6262625" y="1205946"/>
            <a:ext cx="2155500" cy="3231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i="1" lang="en" sz="700">
                <a:solidFill>
                  <a:schemeClr val="lt1"/>
                </a:solidFill>
                <a:latin typeface="Barlow Medium"/>
                <a:ea typeface="Barlow Medium"/>
                <a:cs typeface="Barlow Medium"/>
                <a:sym typeface="Barlow Medium"/>
              </a:rPr>
              <a:t>Lorem ipsum dolor sit amet, consectetur adipiscing elit.</a:t>
            </a:r>
            <a:endParaRPr i="1" sz="700">
              <a:solidFill>
                <a:schemeClr val="lt1"/>
              </a:solidFill>
              <a:latin typeface="Barlow Medium"/>
              <a:ea typeface="Barlow Medium"/>
              <a:cs typeface="Barlow Medium"/>
              <a:sym typeface="Barlow Medium"/>
            </a:endParaRPr>
          </a:p>
        </p:txBody>
      </p:sp>
      <p:sp>
        <p:nvSpPr>
          <p:cNvPr id="164" name="Google Shape;164;p26"/>
          <p:cNvSpPr/>
          <p:nvPr>
            <p:ph idx="2" type="pic"/>
          </p:nvPr>
        </p:nvSpPr>
        <p:spPr>
          <a:xfrm>
            <a:off x="3915225" y="1631250"/>
            <a:ext cx="4441200" cy="3009900"/>
          </a:xfrm>
          <a:prstGeom prst="roundRect">
            <a:avLst>
              <a:gd fmla="val 16667" name="adj"/>
            </a:avLst>
          </a:prstGeom>
          <a:noFill/>
          <a:ln>
            <a:noFill/>
          </a:ln>
        </p:spPr>
      </p:sp>
      <p:sp>
        <p:nvSpPr>
          <p:cNvPr id="165" name="Google Shape;165;p26"/>
          <p:cNvSpPr txBox="1"/>
          <p:nvPr>
            <p:ph idx="1" type="body"/>
          </p:nvPr>
        </p:nvSpPr>
        <p:spPr>
          <a:xfrm>
            <a:off x="791150" y="1835400"/>
            <a:ext cx="2094000" cy="846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66" name="Google Shape;166;p26"/>
          <p:cNvSpPr txBox="1"/>
          <p:nvPr>
            <p:ph idx="3" type="subTitle"/>
          </p:nvPr>
        </p:nvSpPr>
        <p:spPr>
          <a:xfrm>
            <a:off x="791150" y="522625"/>
            <a:ext cx="3918300" cy="100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167" name="Google Shape;167;p2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AND_TWO_COLUMNS_1">
    <p:bg>
      <p:bgPr>
        <a:solidFill>
          <a:schemeClr val="dk1"/>
        </a:solidFill>
      </p:bgPr>
    </p:bg>
    <p:spTree>
      <p:nvGrpSpPr>
        <p:cNvPr id="168" name="Shape 168"/>
        <p:cNvGrpSpPr/>
        <p:nvPr/>
      </p:nvGrpSpPr>
      <p:grpSpPr>
        <a:xfrm>
          <a:off x="0" y="0"/>
          <a:ext cx="0" cy="0"/>
          <a:chOff x="0" y="0"/>
          <a:chExt cx="0" cy="0"/>
        </a:xfrm>
      </p:grpSpPr>
      <p:sp>
        <p:nvSpPr>
          <p:cNvPr id="169" name="Google Shape;169;p27"/>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txBox="1"/>
          <p:nvPr>
            <p:ph idx="1" type="subTitle"/>
          </p:nvPr>
        </p:nvSpPr>
        <p:spPr>
          <a:xfrm>
            <a:off x="791150" y="522625"/>
            <a:ext cx="5173200" cy="97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171" name="Google Shape;171;p27"/>
          <p:cNvSpPr txBox="1"/>
          <p:nvPr>
            <p:ph idx="2" type="body"/>
          </p:nvPr>
        </p:nvSpPr>
        <p:spPr>
          <a:xfrm>
            <a:off x="685450"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172" name="Google Shape;172;p27"/>
          <p:cNvSpPr txBox="1"/>
          <p:nvPr>
            <p:ph idx="3" type="body"/>
          </p:nvPr>
        </p:nvSpPr>
        <p:spPr>
          <a:xfrm>
            <a:off x="4601077"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173" name="Google Shape;173;p2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Company Overview" type="titleOnly">
  <p:cSld name="TITLE_ONLY">
    <p:bg>
      <p:bgPr>
        <a:solidFill>
          <a:schemeClr val="accent4"/>
        </a:solidFill>
      </p:bgPr>
    </p:bg>
    <p:spTree>
      <p:nvGrpSpPr>
        <p:cNvPr id="174" name="Shape 174"/>
        <p:cNvGrpSpPr/>
        <p:nvPr/>
      </p:nvGrpSpPr>
      <p:grpSpPr>
        <a:xfrm>
          <a:off x="0" y="0"/>
          <a:ext cx="0" cy="0"/>
          <a:chOff x="0" y="0"/>
          <a:chExt cx="0" cy="0"/>
        </a:xfrm>
      </p:grpSpPr>
      <p:sp>
        <p:nvSpPr>
          <p:cNvPr id="175" name="Google Shape;175;p28"/>
          <p:cNvSpPr/>
          <p:nvPr>
            <p:ph idx="2" type="pic"/>
          </p:nvPr>
        </p:nvSpPr>
        <p:spPr>
          <a:xfrm>
            <a:off x="791150" y="522900"/>
            <a:ext cx="1294800" cy="1918500"/>
          </a:xfrm>
          <a:prstGeom prst="rect">
            <a:avLst/>
          </a:prstGeom>
          <a:noFill/>
          <a:ln>
            <a:noFill/>
          </a:ln>
        </p:spPr>
      </p:sp>
      <p:sp>
        <p:nvSpPr>
          <p:cNvPr id="176" name="Google Shape;176;p28"/>
          <p:cNvSpPr/>
          <p:nvPr>
            <p:ph idx="3" type="pic"/>
          </p:nvPr>
        </p:nvSpPr>
        <p:spPr>
          <a:xfrm>
            <a:off x="2355375" y="522900"/>
            <a:ext cx="1294800" cy="1918500"/>
          </a:xfrm>
          <a:prstGeom prst="rect">
            <a:avLst/>
          </a:prstGeom>
          <a:noFill/>
          <a:ln>
            <a:noFill/>
          </a:ln>
        </p:spPr>
      </p:sp>
      <p:sp>
        <p:nvSpPr>
          <p:cNvPr id="177" name="Google Shape;177;p28"/>
          <p:cNvSpPr/>
          <p:nvPr>
            <p:ph idx="4" type="pic"/>
          </p:nvPr>
        </p:nvSpPr>
        <p:spPr>
          <a:xfrm>
            <a:off x="3921313" y="522900"/>
            <a:ext cx="1294800" cy="1918500"/>
          </a:xfrm>
          <a:prstGeom prst="rect">
            <a:avLst/>
          </a:prstGeom>
          <a:noFill/>
          <a:ln>
            <a:noFill/>
          </a:ln>
        </p:spPr>
      </p:sp>
      <p:sp>
        <p:nvSpPr>
          <p:cNvPr id="178" name="Google Shape;178;p28"/>
          <p:cNvSpPr/>
          <p:nvPr>
            <p:ph idx="5" type="pic"/>
          </p:nvPr>
        </p:nvSpPr>
        <p:spPr>
          <a:xfrm>
            <a:off x="5491588" y="522900"/>
            <a:ext cx="1294800" cy="1918500"/>
          </a:xfrm>
          <a:prstGeom prst="rect">
            <a:avLst/>
          </a:prstGeom>
          <a:noFill/>
          <a:ln>
            <a:noFill/>
          </a:ln>
        </p:spPr>
      </p:sp>
      <p:sp>
        <p:nvSpPr>
          <p:cNvPr id="179" name="Google Shape;179;p28"/>
          <p:cNvSpPr txBox="1"/>
          <p:nvPr>
            <p:ph idx="1" type="body"/>
          </p:nvPr>
        </p:nvSpPr>
        <p:spPr>
          <a:xfrm>
            <a:off x="680850" y="3443850"/>
            <a:ext cx="3074700" cy="10317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406400" lvl="1" marL="914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indent="-406400" lvl="2" marL="1371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indent="-406400" lvl="3" marL="1828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indent="-406400" lvl="4" marL="22860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indent="-406400" lvl="5" marL="2743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indent="-406400" lvl="6" marL="3200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indent="-406400" lvl="7" marL="3657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indent="-406400" lvl="8" marL="4114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p:txBody>
      </p:sp>
      <p:sp>
        <p:nvSpPr>
          <p:cNvPr id="180" name="Google Shape;180;p28"/>
          <p:cNvSpPr txBox="1"/>
          <p:nvPr>
            <p:ph idx="6" type="body"/>
          </p:nvPr>
        </p:nvSpPr>
        <p:spPr>
          <a:xfrm>
            <a:off x="4123900" y="3443850"/>
            <a:ext cx="4030200" cy="1165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81" name="Google Shape;181;p28"/>
          <p:cNvSpPr txBox="1"/>
          <p:nvPr>
            <p:ph idx="7" type="body"/>
          </p:nvPr>
        </p:nvSpPr>
        <p:spPr>
          <a:xfrm>
            <a:off x="7050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182" name="Google Shape;182;p28"/>
          <p:cNvSpPr txBox="1"/>
          <p:nvPr>
            <p:ph idx="8" type="body"/>
          </p:nvPr>
        </p:nvSpPr>
        <p:spPr>
          <a:xfrm>
            <a:off x="22588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183" name="Google Shape;183;p28"/>
          <p:cNvSpPr txBox="1"/>
          <p:nvPr>
            <p:ph idx="9" type="body"/>
          </p:nvPr>
        </p:nvSpPr>
        <p:spPr>
          <a:xfrm>
            <a:off x="38275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184" name="Google Shape;184;p28"/>
          <p:cNvSpPr txBox="1"/>
          <p:nvPr>
            <p:ph idx="13" type="body"/>
          </p:nvPr>
        </p:nvSpPr>
        <p:spPr>
          <a:xfrm>
            <a:off x="53951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185" name="Google Shape;185;p28"/>
          <p:cNvSpPr txBox="1"/>
          <p:nvPr>
            <p:ph idx="14" type="body"/>
          </p:nvPr>
        </p:nvSpPr>
        <p:spPr>
          <a:xfrm>
            <a:off x="7050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186" name="Google Shape;186;p28"/>
          <p:cNvSpPr txBox="1"/>
          <p:nvPr>
            <p:ph idx="15" type="body"/>
          </p:nvPr>
        </p:nvSpPr>
        <p:spPr>
          <a:xfrm>
            <a:off x="22588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187" name="Google Shape;187;p28"/>
          <p:cNvSpPr txBox="1"/>
          <p:nvPr>
            <p:ph idx="16" type="body"/>
          </p:nvPr>
        </p:nvSpPr>
        <p:spPr>
          <a:xfrm>
            <a:off x="3827003"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188" name="Google Shape;188;p28"/>
          <p:cNvSpPr txBox="1"/>
          <p:nvPr>
            <p:ph idx="17" type="body"/>
          </p:nvPr>
        </p:nvSpPr>
        <p:spPr>
          <a:xfrm>
            <a:off x="5396128"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189" name="Google Shape;189;p2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Landscape">
  <p:cSld name="ONE_COLUMN_TEXT">
    <p:bg>
      <p:bgPr>
        <a:solidFill>
          <a:schemeClr val="dk1"/>
        </a:solidFill>
      </p:bgPr>
    </p:bg>
    <p:spTree>
      <p:nvGrpSpPr>
        <p:cNvPr id="190" name="Shape 190"/>
        <p:cNvGrpSpPr/>
        <p:nvPr/>
      </p:nvGrpSpPr>
      <p:grpSpPr>
        <a:xfrm>
          <a:off x="0" y="0"/>
          <a:ext cx="0" cy="0"/>
          <a:chOff x="0" y="0"/>
          <a:chExt cx="0" cy="0"/>
        </a:xfrm>
      </p:grpSpPr>
      <p:sp>
        <p:nvSpPr>
          <p:cNvPr id="191" name="Google Shape;191;p29"/>
          <p:cNvSpPr txBox="1"/>
          <p:nvPr>
            <p:ph idx="1" type="body"/>
          </p:nvPr>
        </p:nvSpPr>
        <p:spPr>
          <a:xfrm>
            <a:off x="791150" y="738025"/>
            <a:ext cx="3918300" cy="2232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Font typeface="Barlow"/>
              <a:buChar char="●"/>
              <a:defRPr sz="1100">
                <a:latin typeface="Barlow"/>
                <a:ea typeface="Barlow"/>
                <a:cs typeface="Barlow"/>
                <a:sym typeface="Barlow"/>
              </a:defRPr>
            </a:lvl1pPr>
            <a:lvl2pPr indent="-298450" lvl="1" marL="914400">
              <a:spcBef>
                <a:spcPts val="0"/>
              </a:spcBef>
              <a:spcAft>
                <a:spcPts val="0"/>
              </a:spcAft>
              <a:buSzPts val="1100"/>
              <a:buFont typeface="Barlow"/>
              <a:buChar char="○"/>
              <a:defRPr sz="1100">
                <a:latin typeface="Barlow"/>
                <a:ea typeface="Barlow"/>
                <a:cs typeface="Barlow"/>
                <a:sym typeface="Barlow"/>
              </a:defRPr>
            </a:lvl2pPr>
            <a:lvl3pPr indent="-298450" lvl="2" marL="1371600">
              <a:spcBef>
                <a:spcPts val="0"/>
              </a:spcBef>
              <a:spcAft>
                <a:spcPts val="0"/>
              </a:spcAft>
              <a:buSzPts val="1100"/>
              <a:buFont typeface="Barlow"/>
              <a:buChar char="■"/>
              <a:defRPr sz="1100">
                <a:latin typeface="Barlow"/>
                <a:ea typeface="Barlow"/>
                <a:cs typeface="Barlow"/>
                <a:sym typeface="Barlow"/>
              </a:defRPr>
            </a:lvl3pPr>
            <a:lvl4pPr indent="-298450" lvl="3" marL="1828800">
              <a:spcBef>
                <a:spcPts val="0"/>
              </a:spcBef>
              <a:spcAft>
                <a:spcPts val="0"/>
              </a:spcAft>
              <a:buSzPts val="1100"/>
              <a:buFont typeface="Barlow"/>
              <a:buChar char="●"/>
              <a:defRPr sz="1100">
                <a:latin typeface="Barlow"/>
                <a:ea typeface="Barlow"/>
                <a:cs typeface="Barlow"/>
                <a:sym typeface="Barlow"/>
              </a:defRPr>
            </a:lvl4pPr>
            <a:lvl5pPr indent="-298450" lvl="4" marL="2286000">
              <a:spcBef>
                <a:spcPts val="0"/>
              </a:spcBef>
              <a:spcAft>
                <a:spcPts val="0"/>
              </a:spcAft>
              <a:buSzPts val="1100"/>
              <a:buFont typeface="Barlow"/>
              <a:buChar char="○"/>
              <a:defRPr>
                <a:latin typeface="Barlow"/>
                <a:ea typeface="Barlow"/>
                <a:cs typeface="Barlow"/>
                <a:sym typeface="Barlow"/>
              </a:defRPr>
            </a:lvl5pPr>
            <a:lvl6pPr indent="-298450" lvl="5" marL="2743200">
              <a:spcBef>
                <a:spcPts val="0"/>
              </a:spcBef>
              <a:spcAft>
                <a:spcPts val="0"/>
              </a:spcAft>
              <a:buSzPts val="1100"/>
              <a:buFont typeface="Barlow"/>
              <a:buChar char="■"/>
              <a:defRPr sz="1100">
                <a:latin typeface="Barlow"/>
                <a:ea typeface="Barlow"/>
                <a:cs typeface="Barlow"/>
                <a:sym typeface="Barlow"/>
              </a:defRPr>
            </a:lvl6pPr>
            <a:lvl7pPr indent="-298450" lvl="6" marL="3200400">
              <a:spcBef>
                <a:spcPts val="0"/>
              </a:spcBef>
              <a:spcAft>
                <a:spcPts val="0"/>
              </a:spcAft>
              <a:buSzPts val="1100"/>
              <a:buFont typeface="Barlow"/>
              <a:buChar char="●"/>
              <a:defRPr sz="1100">
                <a:latin typeface="Barlow"/>
                <a:ea typeface="Barlow"/>
                <a:cs typeface="Barlow"/>
                <a:sym typeface="Barlow"/>
              </a:defRPr>
            </a:lvl7pPr>
            <a:lvl8pPr indent="-298450" lvl="7" marL="3657600">
              <a:spcBef>
                <a:spcPts val="0"/>
              </a:spcBef>
              <a:spcAft>
                <a:spcPts val="0"/>
              </a:spcAft>
              <a:buSzPts val="1100"/>
              <a:buFont typeface="Barlow"/>
              <a:buChar char="○"/>
              <a:defRPr sz="1100">
                <a:latin typeface="Barlow"/>
                <a:ea typeface="Barlow"/>
                <a:cs typeface="Barlow"/>
                <a:sym typeface="Barlow"/>
              </a:defRPr>
            </a:lvl8pPr>
            <a:lvl9pPr indent="-298450" lvl="8" marL="4114800">
              <a:spcBef>
                <a:spcPts val="0"/>
              </a:spcBef>
              <a:spcAft>
                <a:spcPts val="0"/>
              </a:spcAft>
              <a:buSzPts val="1100"/>
              <a:buFont typeface="Barlow"/>
              <a:buChar char="■"/>
              <a:defRPr sz="1100">
                <a:latin typeface="Barlow"/>
                <a:ea typeface="Barlow"/>
                <a:cs typeface="Barlow"/>
                <a:sym typeface="Barlow"/>
              </a:defRPr>
            </a:lvl9pPr>
          </a:lstStyle>
          <a:p/>
        </p:txBody>
      </p:sp>
      <p:sp>
        <p:nvSpPr>
          <p:cNvPr id="192" name="Google Shape;192;p29"/>
          <p:cNvSpPr txBox="1"/>
          <p:nvPr>
            <p:ph idx="2" type="subTitle"/>
          </p:nvPr>
        </p:nvSpPr>
        <p:spPr>
          <a:xfrm>
            <a:off x="791150" y="522625"/>
            <a:ext cx="3918300" cy="2154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193" name="Google Shape;193;p2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Trends + Data">
  <p:cSld name="MAIN_POINT">
    <p:bg>
      <p:bgPr>
        <a:solidFill>
          <a:schemeClr val="dk1"/>
        </a:solidFill>
      </p:bgPr>
    </p:bg>
    <p:spTree>
      <p:nvGrpSpPr>
        <p:cNvPr id="194" name="Shape 194"/>
        <p:cNvGrpSpPr/>
        <p:nvPr/>
      </p:nvGrpSpPr>
      <p:grpSpPr>
        <a:xfrm>
          <a:off x="0" y="0"/>
          <a:ext cx="0" cy="0"/>
          <a:chOff x="0" y="0"/>
          <a:chExt cx="0" cy="0"/>
        </a:xfrm>
      </p:grpSpPr>
      <p:sp>
        <p:nvSpPr>
          <p:cNvPr id="195" name="Google Shape;195;p30"/>
          <p:cNvSpPr txBox="1"/>
          <p:nvPr>
            <p:ph idx="1" type="subTitle"/>
          </p:nvPr>
        </p:nvSpPr>
        <p:spPr>
          <a:xfrm>
            <a:off x="690250" y="415625"/>
            <a:ext cx="1261800" cy="270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196" name="Google Shape;196;p30"/>
          <p:cNvSpPr txBox="1"/>
          <p:nvPr>
            <p:ph idx="2"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p:txBody>
      </p:sp>
      <p:sp>
        <p:nvSpPr>
          <p:cNvPr id="197" name="Google Shape;197;p30"/>
          <p:cNvSpPr txBox="1"/>
          <p:nvPr>
            <p:ph idx="3" type="body"/>
          </p:nvPr>
        </p:nvSpPr>
        <p:spPr>
          <a:xfrm>
            <a:off x="480425" y="534275"/>
            <a:ext cx="4878300" cy="1917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8" name="Google Shape;198;p3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latin typeface="Barlow"/>
                <a:ea typeface="Barlow"/>
                <a:cs typeface="Barlow"/>
                <a:sym typeface="Barlow"/>
              </a:defRPr>
            </a:lvl1pPr>
            <a:lvl2pPr lvl="1" rtl="0">
              <a:buNone/>
              <a:defRPr sz="1100">
                <a:solidFill>
                  <a:schemeClr val="accent3"/>
                </a:solidFill>
                <a:latin typeface="Barlow"/>
                <a:ea typeface="Barlow"/>
                <a:cs typeface="Barlow"/>
                <a:sym typeface="Barlow"/>
              </a:defRPr>
            </a:lvl2pPr>
            <a:lvl3pPr lvl="2" rtl="0">
              <a:buNone/>
              <a:defRPr sz="1100">
                <a:solidFill>
                  <a:schemeClr val="accent3"/>
                </a:solidFill>
                <a:latin typeface="Barlow"/>
                <a:ea typeface="Barlow"/>
                <a:cs typeface="Barlow"/>
                <a:sym typeface="Barlow"/>
              </a:defRPr>
            </a:lvl3pPr>
            <a:lvl4pPr lvl="3" rtl="0">
              <a:buNone/>
              <a:defRPr sz="1100">
                <a:solidFill>
                  <a:schemeClr val="accent3"/>
                </a:solidFill>
                <a:latin typeface="Barlow"/>
                <a:ea typeface="Barlow"/>
                <a:cs typeface="Barlow"/>
                <a:sym typeface="Barlow"/>
              </a:defRPr>
            </a:lvl4pPr>
            <a:lvl5pPr lvl="4" rtl="0">
              <a:buNone/>
              <a:defRPr sz="1100">
                <a:solidFill>
                  <a:schemeClr val="accent3"/>
                </a:solidFill>
                <a:latin typeface="Barlow"/>
                <a:ea typeface="Barlow"/>
                <a:cs typeface="Barlow"/>
                <a:sym typeface="Barlow"/>
              </a:defRPr>
            </a:lvl5pPr>
            <a:lvl6pPr lvl="5" rtl="0">
              <a:buNone/>
              <a:defRPr sz="1100">
                <a:solidFill>
                  <a:schemeClr val="accent3"/>
                </a:solidFill>
                <a:latin typeface="Barlow"/>
                <a:ea typeface="Barlow"/>
                <a:cs typeface="Barlow"/>
                <a:sym typeface="Barlow"/>
              </a:defRPr>
            </a:lvl6pPr>
            <a:lvl7pPr lvl="6" rtl="0">
              <a:buNone/>
              <a:defRPr sz="1100">
                <a:solidFill>
                  <a:schemeClr val="accent3"/>
                </a:solidFill>
                <a:latin typeface="Barlow"/>
                <a:ea typeface="Barlow"/>
                <a:cs typeface="Barlow"/>
                <a:sym typeface="Barlow"/>
              </a:defRPr>
            </a:lvl7pPr>
            <a:lvl8pPr lvl="7" rtl="0">
              <a:buNone/>
              <a:defRPr sz="1100">
                <a:solidFill>
                  <a:schemeClr val="accent3"/>
                </a:solidFill>
                <a:latin typeface="Barlow"/>
                <a:ea typeface="Barlow"/>
                <a:cs typeface="Barlow"/>
                <a:sym typeface="Barlow"/>
              </a:defRPr>
            </a:lvl8pPr>
            <a:lvl9pPr lvl="8" rtl="0">
              <a:buNone/>
              <a:defRPr sz="1100">
                <a:solidFill>
                  <a:schemeClr val="accent3"/>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47">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Analysis">
  <p:cSld name="CUSTOM_14">
    <p:bg>
      <p:bgPr>
        <a:solidFill>
          <a:schemeClr val="dk1"/>
        </a:solidFill>
      </p:bgPr>
    </p:bg>
    <p:spTree>
      <p:nvGrpSpPr>
        <p:cNvPr id="199" name="Shape 199"/>
        <p:cNvGrpSpPr/>
        <p:nvPr/>
      </p:nvGrpSpPr>
      <p:grpSpPr>
        <a:xfrm>
          <a:off x="0" y="0"/>
          <a:ext cx="0" cy="0"/>
          <a:chOff x="0" y="0"/>
          <a:chExt cx="0" cy="0"/>
        </a:xfrm>
      </p:grpSpPr>
      <p:sp>
        <p:nvSpPr>
          <p:cNvPr id="200" name="Google Shape;200;p31"/>
          <p:cNvSpPr txBox="1"/>
          <p:nvPr>
            <p:ph type="title"/>
          </p:nvPr>
        </p:nvSpPr>
        <p:spPr>
          <a:xfrm>
            <a:off x="723861" y="1584738"/>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01" name="Google Shape;201;p31"/>
          <p:cNvSpPr txBox="1"/>
          <p:nvPr>
            <p:ph idx="2" type="title"/>
          </p:nvPr>
        </p:nvSpPr>
        <p:spPr>
          <a:xfrm>
            <a:off x="723861" y="239098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02" name="Google Shape;202;p31"/>
          <p:cNvSpPr txBox="1"/>
          <p:nvPr>
            <p:ph idx="3" type="title"/>
          </p:nvPr>
        </p:nvSpPr>
        <p:spPr>
          <a:xfrm>
            <a:off x="723861" y="315793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03" name="Google Shape;203;p31"/>
          <p:cNvSpPr txBox="1"/>
          <p:nvPr>
            <p:ph idx="4" type="title"/>
          </p:nvPr>
        </p:nvSpPr>
        <p:spPr>
          <a:xfrm>
            <a:off x="723861" y="3954905"/>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04" name="Google Shape;204;p31"/>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05" name="Google Shape;205;p31"/>
          <p:cNvSpPr txBox="1"/>
          <p:nvPr>
            <p:ph idx="5" type="body"/>
          </p:nvPr>
        </p:nvSpPr>
        <p:spPr>
          <a:xfrm>
            <a:off x="480425" y="610475"/>
            <a:ext cx="4878300" cy="37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317500" lvl="1" marL="9144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indent="-311150" lvl="2" marL="137160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indent="-304800" lvl="3" marL="1828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2100" lvl="5" marL="27432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indent="-285750" lvl="6" marL="320040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indent="-279400" lvl="7" marL="36576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indent="-273050" lvl="8" marL="411480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p:txBody>
      </p:sp>
      <p:sp>
        <p:nvSpPr>
          <p:cNvPr id="206" name="Google Shape;206;p3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 Thank You">
  <p:cSld name="CUSTOM_13">
    <p:bg>
      <p:bgPr>
        <a:solidFill>
          <a:schemeClr val="lt1"/>
        </a:solidFill>
      </p:bgPr>
    </p:bg>
    <p:spTree>
      <p:nvGrpSpPr>
        <p:cNvPr id="207" name="Shape 207"/>
        <p:cNvGrpSpPr/>
        <p:nvPr/>
      </p:nvGrpSpPr>
      <p:grpSpPr>
        <a:xfrm>
          <a:off x="0" y="0"/>
          <a:ext cx="0" cy="0"/>
          <a:chOff x="0" y="0"/>
          <a:chExt cx="0" cy="0"/>
        </a:xfrm>
      </p:grpSpPr>
      <p:sp>
        <p:nvSpPr>
          <p:cNvPr id="208" name="Google Shape;208;p32"/>
          <p:cNvSpPr txBox="1"/>
          <p:nvPr>
            <p:ph type="title"/>
          </p:nvPr>
        </p:nvSpPr>
        <p:spPr>
          <a:xfrm>
            <a:off x="455221" y="1321125"/>
            <a:ext cx="5094600" cy="1749900"/>
          </a:xfrm>
          <a:prstGeom prst="rect">
            <a:avLst/>
          </a:prstGeom>
          <a:noFill/>
        </p:spPr>
        <p:txBody>
          <a:bodyPr anchorCtr="0" anchor="t" bIns="91425" lIns="91425" spcFirstLastPara="1" rIns="91425" wrap="square" tIns="91425">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p:txBody>
      </p:sp>
      <p:sp>
        <p:nvSpPr>
          <p:cNvPr id="209" name="Google Shape;209;p32"/>
          <p:cNvSpPr txBox="1"/>
          <p:nvPr>
            <p:ph idx="1" type="body"/>
          </p:nvPr>
        </p:nvSpPr>
        <p:spPr>
          <a:xfrm>
            <a:off x="567029" y="4500404"/>
            <a:ext cx="1015800" cy="266100"/>
          </a:xfrm>
          <a:prstGeom prst="rect">
            <a:avLst/>
          </a:prstGeom>
          <a:ln cap="flat" cmpd="sng" w="9525">
            <a:solidFill>
              <a:schemeClr val="dk1"/>
            </a:solidFill>
            <a:prstDash val="solid"/>
            <a:round/>
            <a:headEnd len="sm" w="sm" type="none"/>
            <a:tailEnd len="sm" w="sm" type="none"/>
          </a:ln>
        </p:spPr>
        <p:txBody>
          <a:bodyPr anchorCtr="0" anchor="t" bIns="0" lIns="0" spcFirstLastPara="1" rIns="0" wrap="square" tIns="0">
            <a:sp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210" name="Google Shape;210;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TITLE_AND_DESCRIPTION">
    <p:spTree>
      <p:nvGrpSpPr>
        <p:cNvPr id="211" name="Shape 211"/>
        <p:cNvGrpSpPr/>
        <p:nvPr/>
      </p:nvGrpSpPr>
      <p:grpSpPr>
        <a:xfrm>
          <a:off x="0" y="0"/>
          <a:ext cx="0" cy="0"/>
          <a:chOff x="0" y="0"/>
          <a:chExt cx="0" cy="0"/>
        </a:xfrm>
      </p:grpSpPr>
      <p:sp>
        <p:nvSpPr>
          <p:cNvPr id="212" name="Google Shape;212;p33"/>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p:txBody>
      </p:sp>
      <p:sp>
        <p:nvSpPr>
          <p:cNvPr id="213" name="Google Shape;213;p33"/>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p:txBody>
      </p:sp>
      <p:sp>
        <p:nvSpPr>
          <p:cNvPr id="214" name="Google Shape;214;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Size / Pie Graph">
  <p:cSld name="CAPTION_ONLY">
    <p:bg>
      <p:bgPr>
        <a:solidFill>
          <a:schemeClr val="dk1"/>
        </a:solidFill>
      </p:bgPr>
    </p:bg>
    <p:spTree>
      <p:nvGrpSpPr>
        <p:cNvPr id="215" name="Shape 215"/>
        <p:cNvGrpSpPr/>
        <p:nvPr/>
      </p:nvGrpSpPr>
      <p:grpSpPr>
        <a:xfrm>
          <a:off x="0" y="0"/>
          <a:ext cx="0" cy="0"/>
          <a:chOff x="0" y="0"/>
          <a:chExt cx="0" cy="0"/>
        </a:xfrm>
      </p:grpSpPr>
      <p:sp>
        <p:nvSpPr>
          <p:cNvPr id="216" name="Google Shape;216;p34"/>
          <p:cNvSpPr/>
          <p:nvPr/>
        </p:nvSpPr>
        <p:spPr>
          <a:xfrm>
            <a:off x="0" y="0"/>
            <a:ext cx="9144000" cy="1631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4"/>
          <p:cNvSpPr txBox="1"/>
          <p:nvPr>
            <p:ph idx="1" type="subTitle"/>
          </p:nvPr>
        </p:nvSpPr>
        <p:spPr>
          <a:xfrm>
            <a:off x="791150" y="522625"/>
            <a:ext cx="4977300" cy="11082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8" name="Google Shape;218;p34"/>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23850" lvl="1" marL="914400">
              <a:spcBef>
                <a:spcPts val="0"/>
              </a:spcBef>
              <a:spcAft>
                <a:spcPts val="0"/>
              </a:spcAft>
              <a:buClr>
                <a:schemeClr val="lt1"/>
              </a:buClr>
              <a:buSzPts val="1500"/>
              <a:buChar char="○"/>
              <a:defRPr sz="1500">
                <a:solidFill>
                  <a:schemeClr val="lt1"/>
                </a:solidFill>
              </a:defRPr>
            </a:lvl2pPr>
            <a:lvl3pPr indent="-323850" lvl="2" marL="1371600">
              <a:spcBef>
                <a:spcPts val="0"/>
              </a:spcBef>
              <a:spcAft>
                <a:spcPts val="0"/>
              </a:spcAft>
              <a:buClr>
                <a:schemeClr val="lt1"/>
              </a:buClr>
              <a:buSzPts val="1500"/>
              <a:buChar char="■"/>
              <a:defRPr sz="1500">
                <a:solidFill>
                  <a:schemeClr val="lt1"/>
                </a:solidFill>
              </a:defRPr>
            </a:lvl3pPr>
            <a:lvl4pPr indent="-323850" lvl="3" marL="1828800">
              <a:spcBef>
                <a:spcPts val="0"/>
              </a:spcBef>
              <a:spcAft>
                <a:spcPts val="0"/>
              </a:spcAft>
              <a:buClr>
                <a:schemeClr val="lt1"/>
              </a:buClr>
              <a:buSzPts val="1500"/>
              <a:buChar char="●"/>
              <a:defRPr sz="1500">
                <a:solidFill>
                  <a:schemeClr val="lt1"/>
                </a:solidFill>
              </a:defRPr>
            </a:lvl4pPr>
            <a:lvl5pPr indent="-323850" lvl="4" marL="2286000">
              <a:spcBef>
                <a:spcPts val="0"/>
              </a:spcBef>
              <a:spcAft>
                <a:spcPts val="0"/>
              </a:spcAft>
              <a:buClr>
                <a:schemeClr val="lt1"/>
              </a:buClr>
              <a:buSzPts val="1500"/>
              <a:buChar char="○"/>
              <a:defRPr sz="1500">
                <a:solidFill>
                  <a:schemeClr val="lt1"/>
                </a:solidFill>
              </a:defRPr>
            </a:lvl5pPr>
            <a:lvl6pPr indent="-323850" lvl="5" marL="2743200">
              <a:spcBef>
                <a:spcPts val="0"/>
              </a:spcBef>
              <a:spcAft>
                <a:spcPts val="0"/>
              </a:spcAft>
              <a:buClr>
                <a:schemeClr val="lt1"/>
              </a:buClr>
              <a:buSzPts val="1500"/>
              <a:buChar char="■"/>
              <a:defRPr sz="1500">
                <a:solidFill>
                  <a:schemeClr val="lt1"/>
                </a:solidFill>
              </a:defRPr>
            </a:lvl6pPr>
            <a:lvl7pPr indent="-323850" lvl="6" marL="3200400">
              <a:spcBef>
                <a:spcPts val="0"/>
              </a:spcBef>
              <a:spcAft>
                <a:spcPts val="0"/>
              </a:spcAft>
              <a:buClr>
                <a:schemeClr val="lt1"/>
              </a:buClr>
              <a:buSzPts val="1500"/>
              <a:buChar char="●"/>
              <a:defRPr sz="1500">
                <a:solidFill>
                  <a:schemeClr val="lt1"/>
                </a:solidFill>
              </a:defRPr>
            </a:lvl7pPr>
            <a:lvl8pPr indent="-323850" lvl="7" marL="3657600">
              <a:spcBef>
                <a:spcPts val="0"/>
              </a:spcBef>
              <a:spcAft>
                <a:spcPts val="0"/>
              </a:spcAft>
              <a:buClr>
                <a:schemeClr val="lt1"/>
              </a:buClr>
              <a:buSzPts val="1500"/>
              <a:buChar char="○"/>
              <a:defRPr sz="1500">
                <a:solidFill>
                  <a:schemeClr val="lt1"/>
                </a:solidFill>
              </a:defRPr>
            </a:lvl8pPr>
            <a:lvl9pPr indent="-323850" lvl="8" marL="4114800">
              <a:spcBef>
                <a:spcPts val="0"/>
              </a:spcBef>
              <a:spcAft>
                <a:spcPts val="0"/>
              </a:spcAft>
              <a:buClr>
                <a:schemeClr val="lt1"/>
              </a:buClr>
              <a:buSzPts val="1500"/>
              <a:buChar char="■"/>
              <a:defRPr sz="1500">
                <a:solidFill>
                  <a:schemeClr val="lt1"/>
                </a:solidFill>
              </a:defRPr>
            </a:lvl9pPr>
          </a:lstStyle>
          <a:p/>
        </p:txBody>
      </p:sp>
      <p:sp>
        <p:nvSpPr>
          <p:cNvPr id="219" name="Google Shape;219;p3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20" name="Google Shape;220;p34"/>
          <p:cNvSpPr/>
          <p:nvPr/>
        </p:nvSpPr>
        <p:spPr>
          <a:xfrm>
            <a:off x="4416275" y="1976923"/>
            <a:ext cx="4045200" cy="2871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4"/>
          <p:cNvSpPr/>
          <p:nvPr/>
        </p:nvSpPr>
        <p:spPr>
          <a:xfrm rot="444408">
            <a:off x="5636457" y="2500588"/>
            <a:ext cx="1505663" cy="1505327"/>
          </a:xfrm>
          <a:prstGeom prst="pie">
            <a:avLst>
              <a:gd fmla="val 8241844" name="adj1"/>
              <a:gd fmla="val 12554936" name="adj2"/>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fferentiators / 4 column text">
  <p:cSld name="BIG_NUMBER">
    <p:bg>
      <p:bgPr>
        <a:solidFill>
          <a:schemeClr val="dk1"/>
        </a:solidFill>
      </p:bgPr>
    </p:bg>
    <p:spTree>
      <p:nvGrpSpPr>
        <p:cNvPr id="222" name="Shape 222"/>
        <p:cNvGrpSpPr/>
        <p:nvPr/>
      </p:nvGrpSpPr>
      <p:grpSpPr>
        <a:xfrm>
          <a:off x="0" y="0"/>
          <a:ext cx="0" cy="0"/>
          <a:chOff x="0" y="0"/>
          <a:chExt cx="0" cy="0"/>
        </a:xfrm>
      </p:grpSpPr>
      <p:sp>
        <p:nvSpPr>
          <p:cNvPr id="223" name="Google Shape;223;p35"/>
          <p:cNvSpPr/>
          <p:nvPr/>
        </p:nvSpPr>
        <p:spPr>
          <a:xfrm>
            <a:off x="0" y="1324925"/>
            <a:ext cx="4572000" cy="1910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p>
        </p:txBody>
      </p:sp>
      <p:sp>
        <p:nvSpPr>
          <p:cNvPr id="224" name="Google Shape;224;p35"/>
          <p:cNvSpPr/>
          <p:nvPr/>
        </p:nvSpPr>
        <p:spPr>
          <a:xfrm>
            <a:off x="0" y="3235076"/>
            <a:ext cx="4572000" cy="1914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dk2"/>
              </a:solidFill>
            </a:endParaRPr>
          </a:p>
        </p:txBody>
      </p:sp>
      <p:sp>
        <p:nvSpPr>
          <p:cNvPr id="225" name="Google Shape;225;p35"/>
          <p:cNvSpPr/>
          <p:nvPr/>
        </p:nvSpPr>
        <p:spPr>
          <a:xfrm>
            <a:off x="4571892" y="3235076"/>
            <a:ext cx="4572000" cy="1914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lt1"/>
              </a:solidFill>
            </a:endParaRPr>
          </a:p>
        </p:txBody>
      </p:sp>
      <p:sp>
        <p:nvSpPr>
          <p:cNvPr id="226" name="Google Shape;226;p35"/>
          <p:cNvSpPr/>
          <p:nvPr/>
        </p:nvSpPr>
        <p:spPr>
          <a:xfrm>
            <a:off x="4571892" y="1324925"/>
            <a:ext cx="4572000" cy="191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accent5"/>
              </a:solidFill>
            </a:endParaRPr>
          </a:p>
        </p:txBody>
      </p:sp>
      <p:sp>
        <p:nvSpPr>
          <p:cNvPr id="227" name="Google Shape;227;p35"/>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28" name="Google Shape;228;p35"/>
          <p:cNvSpPr txBox="1"/>
          <p:nvPr>
            <p:ph idx="2" type="body"/>
          </p:nvPr>
        </p:nvSpPr>
        <p:spPr>
          <a:xfrm>
            <a:off x="480425" y="610475"/>
            <a:ext cx="4878300" cy="600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29" name="Google Shape;229;p3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blank">
  <p:cSld name="BLANK">
    <p:spTree>
      <p:nvGrpSpPr>
        <p:cNvPr id="230" name="Shape 230"/>
        <p:cNvGrpSpPr/>
        <p:nvPr/>
      </p:nvGrpSpPr>
      <p:grpSpPr>
        <a:xfrm>
          <a:off x="0" y="0"/>
          <a:ext cx="0" cy="0"/>
          <a:chOff x="0" y="0"/>
          <a:chExt cx="0" cy="0"/>
        </a:xfrm>
      </p:grpSpPr>
      <p:sp>
        <p:nvSpPr>
          <p:cNvPr id="231" name="Google Shape;231;p36"/>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232" name="Google Shape;232;p36"/>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p:txBody>
      </p:sp>
      <p:sp>
        <p:nvSpPr>
          <p:cNvPr id="233" name="Google Shape;233;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1">
    <p:bg>
      <p:bgPr>
        <a:solidFill>
          <a:schemeClr val="dk1"/>
        </a:solidFill>
      </p:bgPr>
    </p:bg>
    <p:spTree>
      <p:nvGrpSpPr>
        <p:cNvPr id="234" name="Shape 234"/>
        <p:cNvGrpSpPr/>
        <p:nvPr/>
      </p:nvGrpSpPr>
      <p:grpSpPr>
        <a:xfrm>
          <a:off x="0" y="0"/>
          <a:ext cx="0" cy="0"/>
          <a:chOff x="0" y="0"/>
          <a:chExt cx="0" cy="0"/>
        </a:xfrm>
      </p:grpSpPr>
      <p:sp>
        <p:nvSpPr>
          <p:cNvPr id="235" name="Google Shape;235;p37"/>
          <p:cNvSpPr/>
          <p:nvPr/>
        </p:nvSpPr>
        <p:spPr>
          <a:xfrm>
            <a:off x="0" y="0"/>
            <a:ext cx="9144000" cy="163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7"/>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37" name="Google Shape;237;p37"/>
          <p:cNvSpPr txBox="1"/>
          <p:nvPr>
            <p:ph idx="2" type="body"/>
          </p:nvPr>
        </p:nvSpPr>
        <p:spPr>
          <a:xfrm>
            <a:off x="810075" y="2065225"/>
            <a:ext cx="7539900" cy="27774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lt1"/>
              </a:buClr>
              <a:buSzPts val="2800"/>
              <a:buChar char="●"/>
              <a:defRPr sz="2800">
                <a:solidFill>
                  <a:schemeClr val="lt1"/>
                </a:solidFill>
              </a:defRPr>
            </a:lvl1pPr>
            <a:lvl2pPr indent="-406400" lvl="1" marL="914400">
              <a:spcBef>
                <a:spcPts val="0"/>
              </a:spcBef>
              <a:spcAft>
                <a:spcPts val="0"/>
              </a:spcAft>
              <a:buClr>
                <a:schemeClr val="lt1"/>
              </a:buClr>
              <a:buSzPts val="2800"/>
              <a:buChar char="○"/>
              <a:defRPr sz="2800">
                <a:solidFill>
                  <a:schemeClr val="lt1"/>
                </a:solidFill>
              </a:defRPr>
            </a:lvl2pPr>
            <a:lvl3pPr indent="-406400" lvl="2" marL="1371600">
              <a:spcBef>
                <a:spcPts val="0"/>
              </a:spcBef>
              <a:spcAft>
                <a:spcPts val="0"/>
              </a:spcAft>
              <a:buClr>
                <a:schemeClr val="lt1"/>
              </a:buClr>
              <a:buSzPts val="2800"/>
              <a:buChar char="■"/>
              <a:defRPr sz="2800">
                <a:solidFill>
                  <a:schemeClr val="lt1"/>
                </a:solidFill>
              </a:defRPr>
            </a:lvl3pPr>
            <a:lvl4pPr indent="-406400" lvl="3" marL="1828800">
              <a:spcBef>
                <a:spcPts val="0"/>
              </a:spcBef>
              <a:spcAft>
                <a:spcPts val="0"/>
              </a:spcAft>
              <a:buClr>
                <a:schemeClr val="lt1"/>
              </a:buClr>
              <a:buSzPts val="2800"/>
              <a:buChar char="●"/>
              <a:defRPr sz="2800">
                <a:solidFill>
                  <a:schemeClr val="lt1"/>
                </a:solidFill>
              </a:defRPr>
            </a:lvl4pPr>
            <a:lvl5pPr indent="-406400" lvl="4" marL="2286000">
              <a:spcBef>
                <a:spcPts val="0"/>
              </a:spcBef>
              <a:spcAft>
                <a:spcPts val="0"/>
              </a:spcAft>
              <a:buClr>
                <a:schemeClr val="lt1"/>
              </a:buClr>
              <a:buSzPts val="2800"/>
              <a:buChar char="○"/>
              <a:defRPr sz="2800">
                <a:solidFill>
                  <a:schemeClr val="lt1"/>
                </a:solidFill>
              </a:defRPr>
            </a:lvl5pPr>
            <a:lvl6pPr indent="-406400" lvl="5" marL="2743200">
              <a:spcBef>
                <a:spcPts val="0"/>
              </a:spcBef>
              <a:spcAft>
                <a:spcPts val="0"/>
              </a:spcAft>
              <a:buClr>
                <a:schemeClr val="lt1"/>
              </a:buClr>
              <a:buSzPts val="2800"/>
              <a:buChar char="■"/>
              <a:defRPr sz="2800">
                <a:solidFill>
                  <a:schemeClr val="lt1"/>
                </a:solidFill>
              </a:defRPr>
            </a:lvl6pPr>
            <a:lvl7pPr indent="-406400" lvl="6" marL="3200400">
              <a:spcBef>
                <a:spcPts val="0"/>
              </a:spcBef>
              <a:spcAft>
                <a:spcPts val="0"/>
              </a:spcAft>
              <a:buClr>
                <a:schemeClr val="lt1"/>
              </a:buClr>
              <a:buSzPts val="2800"/>
              <a:buChar char="●"/>
              <a:defRPr sz="2800">
                <a:solidFill>
                  <a:schemeClr val="lt1"/>
                </a:solidFill>
              </a:defRPr>
            </a:lvl7pPr>
            <a:lvl8pPr indent="-406400" lvl="7" marL="3657600">
              <a:spcBef>
                <a:spcPts val="0"/>
              </a:spcBef>
              <a:spcAft>
                <a:spcPts val="0"/>
              </a:spcAft>
              <a:buClr>
                <a:schemeClr val="lt1"/>
              </a:buClr>
              <a:buSzPts val="2800"/>
              <a:buChar char="○"/>
              <a:defRPr sz="2800">
                <a:solidFill>
                  <a:schemeClr val="lt1"/>
                </a:solidFill>
              </a:defRPr>
            </a:lvl8pPr>
            <a:lvl9pPr indent="-406400" lvl="8" marL="4114800">
              <a:spcBef>
                <a:spcPts val="0"/>
              </a:spcBef>
              <a:spcAft>
                <a:spcPts val="0"/>
              </a:spcAft>
              <a:buClr>
                <a:schemeClr val="lt1"/>
              </a:buClr>
              <a:buSzPts val="2800"/>
              <a:buChar char="■"/>
              <a:defRPr sz="2800">
                <a:solidFill>
                  <a:schemeClr val="lt1"/>
                </a:solidFill>
              </a:defRPr>
            </a:lvl9pPr>
          </a:lstStyle>
          <a:p/>
        </p:txBody>
      </p:sp>
      <p:sp>
        <p:nvSpPr>
          <p:cNvPr id="238" name="Google Shape;238;p3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ckground Image + Text">
  <p:cSld name="CUSTOM">
    <p:spTree>
      <p:nvGrpSpPr>
        <p:cNvPr id="239" name="Shape 239"/>
        <p:cNvGrpSpPr/>
        <p:nvPr/>
      </p:nvGrpSpPr>
      <p:grpSpPr>
        <a:xfrm>
          <a:off x="0" y="0"/>
          <a:ext cx="0" cy="0"/>
          <a:chOff x="0" y="0"/>
          <a:chExt cx="0" cy="0"/>
        </a:xfrm>
      </p:grpSpPr>
      <p:sp>
        <p:nvSpPr>
          <p:cNvPr id="240" name="Google Shape;240;p38"/>
          <p:cNvSpPr/>
          <p:nvPr>
            <p:ph idx="2" type="pic"/>
          </p:nvPr>
        </p:nvSpPr>
        <p:spPr>
          <a:xfrm>
            <a:off x="0" y="0"/>
            <a:ext cx="9144000" cy="5143500"/>
          </a:xfrm>
          <a:prstGeom prst="rect">
            <a:avLst/>
          </a:prstGeom>
          <a:noFill/>
          <a:ln>
            <a:noFill/>
          </a:ln>
        </p:spPr>
      </p:sp>
      <p:sp>
        <p:nvSpPr>
          <p:cNvPr id="241" name="Google Shape;241;p38"/>
          <p:cNvSpPr txBox="1"/>
          <p:nvPr>
            <p:ph idx="1" type="body"/>
          </p:nvPr>
        </p:nvSpPr>
        <p:spPr>
          <a:xfrm>
            <a:off x="4655675" y="956675"/>
            <a:ext cx="3965400" cy="775200"/>
          </a:xfrm>
          <a:prstGeom prst="rect">
            <a:avLst/>
          </a:prstGeom>
          <a:solidFill>
            <a:schemeClr val="lt1"/>
          </a:solidFill>
        </p:spPr>
        <p:txBody>
          <a:bodyPr anchorCtr="0" anchor="t" bIns="274300" lIns="274300" spcFirstLastPara="1" rIns="274300" wrap="square" tIns="0">
            <a:noAutofit/>
          </a:bodyPr>
          <a:lstStyle>
            <a:lvl1pPr indent="-298450" lvl="0" marL="457200">
              <a:spcBef>
                <a:spcPts val="0"/>
              </a:spcBef>
              <a:spcAft>
                <a:spcPts val="0"/>
              </a:spcAft>
              <a:buClr>
                <a:schemeClr val="dk1"/>
              </a:buClr>
              <a:buSzPts val="1100"/>
              <a:buFont typeface="Barlow"/>
              <a:buChar char="●"/>
              <a:defRPr sz="1100">
                <a:latin typeface="Barlow"/>
                <a:ea typeface="Barlow"/>
                <a:cs typeface="Barlow"/>
                <a:sym typeface="Barlow"/>
              </a:defRPr>
            </a:lvl1pPr>
            <a:lvl2pPr indent="-298450" lvl="1" marL="914400">
              <a:spcBef>
                <a:spcPts val="0"/>
              </a:spcBef>
              <a:spcAft>
                <a:spcPts val="0"/>
              </a:spcAft>
              <a:buClr>
                <a:schemeClr val="dk1"/>
              </a:buClr>
              <a:buSzPts val="1100"/>
              <a:buFont typeface="Barlow"/>
              <a:buChar char="○"/>
              <a:defRPr sz="1100">
                <a:latin typeface="Barlow"/>
                <a:ea typeface="Barlow"/>
                <a:cs typeface="Barlow"/>
                <a:sym typeface="Barlow"/>
              </a:defRPr>
            </a:lvl2pPr>
            <a:lvl3pPr indent="-298450" lvl="2" marL="1371600">
              <a:spcBef>
                <a:spcPts val="0"/>
              </a:spcBef>
              <a:spcAft>
                <a:spcPts val="0"/>
              </a:spcAft>
              <a:buClr>
                <a:schemeClr val="dk1"/>
              </a:buClr>
              <a:buSzPts val="1100"/>
              <a:buFont typeface="Barlow"/>
              <a:buChar char="■"/>
              <a:defRPr sz="1100">
                <a:latin typeface="Barlow"/>
                <a:ea typeface="Barlow"/>
                <a:cs typeface="Barlow"/>
                <a:sym typeface="Barlow"/>
              </a:defRPr>
            </a:lvl3pPr>
            <a:lvl4pPr indent="-298450" lvl="3" marL="1828800">
              <a:spcBef>
                <a:spcPts val="0"/>
              </a:spcBef>
              <a:spcAft>
                <a:spcPts val="0"/>
              </a:spcAft>
              <a:buClr>
                <a:schemeClr val="dk1"/>
              </a:buClr>
              <a:buSzPts val="1100"/>
              <a:buFont typeface="Barlow"/>
              <a:buChar char="●"/>
              <a:defRPr sz="1100">
                <a:latin typeface="Barlow"/>
                <a:ea typeface="Barlow"/>
                <a:cs typeface="Barlow"/>
                <a:sym typeface="Barlow"/>
              </a:defRPr>
            </a:lvl4pPr>
            <a:lvl5pPr indent="-298450" lvl="4" marL="2286000">
              <a:spcBef>
                <a:spcPts val="0"/>
              </a:spcBef>
              <a:spcAft>
                <a:spcPts val="0"/>
              </a:spcAft>
              <a:buClr>
                <a:schemeClr val="dk1"/>
              </a:buClr>
              <a:buSzPts val="1100"/>
              <a:buFont typeface="Barlow"/>
              <a:buChar char="○"/>
              <a:defRPr>
                <a:latin typeface="Barlow"/>
                <a:ea typeface="Barlow"/>
                <a:cs typeface="Barlow"/>
                <a:sym typeface="Barlow"/>
              </a:defRPr>
            </a:lvl5pPr>
            <a:lvl6pPr indent="-298450" lvl="5" marL="2743200">
              <a:spcBef>
                <a:spcPts val="0"/>
              </a:spcBef>
              <a:spcAft>
                <a:spcPts val="0"/>
              </a:spcAft>
              <a:buClr>
                <a:schemeClr val="dk1"/>
              </a:buClr>
              <a:buSzPts val="1100"/>
              <a:buFont typeface="Barlow"/>
              <a:buChar char="■"/>
              <a:defRPr sz="1100">
                <a:latin typeface="Barlow"/>
                <a:ea typeface="Barlow"/>
                <a:cs typeface="Barlow"/>
                <a:sym typeface="Barlow"/>
              </a:defRPr>
            </a:lvl6pPr>
            <a:lvl7pPr indent="-298450" lvl="6" marL="3200400">
              <a:spcBef>
                <a:spcPts val="0"/>
              </a:spcBef>
              <a:spcAft>
                <a:spcPts val="0"/>
              </a:spcAft>
              <a:buClr>
                <a:schemeClr val="dk1"/>
              </a:buClr>
              <a:buSzPts val="1100"/>
              <a:buFont typeface="Barlow"/>
              <a:buChar char="●"/>
              <a:defRPr sz="1100">
                <a:latin typeface="Barlow"/>
                <a:ea typeface="Barlow"/>
                <a:cs typeface="Barlow"/>
                <a:sym typeface="Barlow"/>
              </a:defRPr>
            </a:lvl7pPr>
            <a:lvl8pPr indent="-298450" lvl="7" marL="3657600">
              <a:spcBef>
                <a:spcPts val="0"/>
              </a:spcBef>
              <a:spcAft>
                <a:spcPts val="0"/>
              </a:spcAft>
              <a:buClr>
                <a:schemeClr val="dk1"/>
              </a:buClr>
              <a:buSzPts val="1100"/>
              <a:buFont typeface="Barlow"/>
              <a:buChar char="○"/>
              <a:defRPr sz="1100">
                <a:latin typeface="Barlow"/>
                <a:ea typeface="Barlow"/>
                <a:cs typeface="Barlow"/>
                <a:sym typeface="Barlow"/>
              </a:defRPr>
            </a:lvl8pPr>
            <a:lvl9pPr indent="-298450" lvl="8" marL="4114800">
              <a:spcBef>
                <a:spcPts val="0"/>
              </a:spcBef>
              <a:spcAft>
                <a:spcPts val="0"/>
              </a:spcAft>
              <a:buClr>
                <a:schemeClr val="dk1"/>
              </a:buClr>
              <a:buSzPts val="1100"/>
              <a:buFont typeface="Barlow"/>
              <a:buChar char="■"/>
              <a:defRPr sz="1100">
                <a:latin typeface="Barlow"/>
                <a:ea typeface="Barlow"/>
                <a:cs typeface="Barlow"/>
                <a:sym typeface="Barlow"/>
              </a:defRPr>
            </a:lvl9pPr>
          </a:lstStyle>
          <a:p/>
        </p:txBody>
      </p:sp>
      <p:sp>
        <p:nvSpPr>
          <p:cNvPr id="242" name="Google Shape;242;p38"/>
          <p:cNvSpPr txBox="1"/>
          <p:nvPr>
            <p:ph idx="3" type="subTitle"/>
          </p:nvPr>
        </p:nvSpPr>
        <p:spPr>
          <a:xfrm>
            <a:off x="4655675" y="522900"/>
            <a:ext cx="3965400" cy="442800"/>
          </a:xfrm>
          <a:prstGeom prst="rect">
            <a:avLst/>
          </a:prstGeom>
          <a:solidFill>
            <a:schemeClr val="lt1"/>
          </a:solidFill>
        </p:spPr>
        <p:txBody>
          <a:bodyPr anchorCtr="0" anchor="b" bIns="0" lIns="274300" spcFirstLastPara="1" rIns="274300" wrap="square" tIns="27430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43" name="Google Shape;243;p38"/>
          <p:cNvSpPr txBox="1"/>
          <p:nvPr>
            <p:ph idx="4" type="body"/>
          </p:nvPr>
        </p:nvSpPr>
        <p:spPr>
          <a:xfrm>
            <a:off x="524350" y="4144800"/>
            <a:ext cx="1558800" cy="475800"/>
          </a:xfrm>
          <a:prstGeom prst="rect">
            <a:avLst/>
          </a:prstGeom>
          <a:solidFill>
            <a:schemeClr val="lt1"/>
          </a:solidFill>
        </p:spPr>
        <p:txBody>
          <a:bodyPr anchorCtr="0" anchor="t" bIns="137150" lIns="137150" spcFirstLastPara="1" rIns="137150" wrap="square" tIns="137150">
            <a:noAutofit/>
          </a:bodyPr>
          <a:lstStyle>
            <a:lvl1pPr indent="-273050" lvl="0" marL="457200">
              <a:spcBef>
                <a:spcPts val="0"/>
              </a:spcBef>
              <a:spcAft>
                <a:spcPts val="0"/>
              </a:spcAft>
              <a:buClr>
                <a:schemeClr val="dk1"/>
              </a:buClr>
              <a:buSzPts val="700"/>
              <a:buFont typeface="Barlow"/>
              <a:buChar char="●"/>
              <a:defRPr sz="700">
                <a:latin typeface="Barlow"/>
                <a:ea typeface="Barlow"/>
                <a:cs typeface="Barlow"/>
                <a:sym typeface="Barlow"/>
              </a:defRPr>
            </a:lvl1pPr>
            <a:lvl2pPr indent="-273050" lvl="1" marL="914400">
              <a:spcBef>
                <a:spcPts val="0"/>
              </a:spcBef>
              <a:spcAft>
                <a:spcPts val="0"/>
              </a:spcAft>
              <a:buClr>
                <a:schemeClr val="dk1"/>
              </a:buClr>
              <a:buSzPts val="700"/>
              <a:buFont typeface="Barlow"/>
              <a:buChar char="○"/>
              <a:defRPr sz="700">
                <a:latin typeface="Barlow"/>
                <a:ea typeface="Barlow"/>
                <a:cs typeface="Barlow"/>
                <a:sym typeface="Barlow"/>
              </a:defRPr>
            </a:lvl2pPr>
            <a:lvl3pPr indent="-273050" lvl="2" marL="1371600">
              <a:spcBef>
                <a:spcPts val="0"/>
              </a:spcBef>
              <a:spcAft>
                <a:spcPts val="0"/>
              </a:spcAft>
              <a:buClr>
                <a:schemeClr val="dk1"/>
              </a:buClr>
              <a:buSzPts val="700"/>
              <a:buFont typeface="Barlow"/>
              <a:buChar char="■"/>
              <a:defRPr sz="700">
                <a:latin typeface="Barlow"/>
                <a:ea typeface="Barlow"/>
                <a:cs typeface="Barlow"/>
                <a:sym typeface="Barlow"/>
              </a:defRPr>
            </a:lvl3pPr>
            <a:lvl4pPr indent="-273050" lvl="3" marL="1828800">
              <a:spcBef>
                <a:spcPts val="0"/>
              </a:spcBef>
              <a:spcAft>
                <a:spcPts val="0"/>
              </a:spcAft>
              <a:buClr>
                <a:schemeClr val="dk1"/>
              </a:buClr>
              <a:buSzPts val="700"/>
              <a:buFont typeface="Barlow"/>
              <a:buChar char="●"/>
              <a:defRPr sz="700">
                <a:latin typeface="Barlow"/>
                <a:ea typeface="Barlow"/>
                <a:cs typeface="Barlow"/>
                <a:sym typeface="Barlow"/>
              </a:defRPr>
            </a:lvl4pPr>
            <a:lvl5pPr indent="-273050" lvl="4" marL="2286000">
              <a:spcBef>
                <a:spcPts val="0"/>
              </a:spcBef>
              <a:spcAft>
                <a:spcPts val="0"/>
              </a:spcAft>
              <a:buClr>
                <a:schemeClr val="dk1"/>
              </a:buClr>
              <a:buSzPts val="700"/>
              <a:buFont typeface="Barlow"/>
              <a:buChar char="○"/>
              <a:defRPr sz="700">
                <a:latin typeface="Barlow"/>
                <a:ea typeface="Barlow"/>
                <a:cs typeface="Barlow"/>
                <a:sym typeface="Barlow"/>
              </a:defRPr>
            </a:lvl5pPr>
            <a:lvl6pPr indent="-273050" lvl="5" marL="2743200">
              <a:spcBef>
                <a:spcPts val="0"/>
              </a:spcBef>
              <a:spcAft>
                <a:spcPts val="0"/>
              </a:spcAft>
              <a:buClr>
                <a:schemeClr val="dk1"/>
              </a:buClr>
              <a:buSzPts val="700"/>
              <a:buFont typeface="Barlow"/>
              <a:buChar char="■"/>
              <a:defRPr sz="700">
                <a:latin typeface="Barlow"/>
                <a:ea typeface="Barlow"/>
                <a:cs typeface="Barlow"/>
                <a:sym typeface="Barlow"/>
              </a:defRPr>
            </a:lvl6pPr>
            <a:lvl7pPr indent="-273050" lvl="6" marL="3200400">
              <a:spcBef>
                <a:spcPts val="0"/>
              </a:spcBef>
              <a:spcAft>
                <a:spcPts val="0"/>
              </a:spcAft>
              <a:buClr>
                <a:schemeClr val="dk1"/>
              </a:buClr>
              <a:buSzPts val="700"/>
              <a:buFont typeface="Barlow"/>
              <a:buChar char="●"/>
              <a:defRPr sz="700">
                <a:latin typeface="Barlow"/>
                <a:ea typeface="Barlow"/>
                <a:cs typeface="Barlow"/>
                <a:sym typeface="Barlow"/>
              </a:defRPr>
            </a:lvl7pPr>
            <a:lvl8pPr indent="-273050" lvl="7" marL="3657600">
              <a:spcBef>
                <a:spcPts val="0"/>
              </a:spcBef>
              <a:spcAft>
                <a:spcPts val="0"/>
              </a:spcAft>
              <a:buClr>
                <a:schemeClr val="dk1"/>
              </a:buClr>
              <a:buSzPts val="700"/>
              <a:buFont typeface="Barlow"/>
              <a:buChar char="○"/>
              <a:defRPr sz="700">
                <a:latin typeface="Barlow"/>
                <a:ea typeface="Barlow"/>
                <a:cs typeface="Barlow"/>
                <a:sym typeface="Barlow"/>
              </a:defRPr>
            </a:lvl8pPr>
            <a:lvl9pPr indent="-273050" lvl="8" marL="4114800">
              <a:spcBef>
                <a:spcPts val="0"/>
              </a:spcBef>
              <a:spcAft>
                <a:spcPts val="0"/>
              </a:spcAft>
              <a:buClr>
                <a:schemeClr val="dk1"/>
              </a:buClr>
              <a:buSzPts val="700"/>
              <a:buFont typeface="Barlow"/>
              <a:buChar char="■"/>
              <a:defRPr sz="700">
                <a:latin typeface="Barlow"/>
                <a:ea typeface="Barlow"/>
                <a:cs typeface="Barlow"/>
                <a:sym typeface="Barlow"/>
              </a:defRPr>
            </a:lvl9pPr>
          </a:lstStyle>
          <a:p/>
        </p:txBody>
      </p:sp>
      <p:sp>
        <p:nvSpPr>
          <p:cNvPr id="244" name="Google Shape;244;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Image">
  <p:cSld name="CUSTOM_1">
    <p:bg>
      <p:bgPr>
        <a:solidFill>
          <a:schemeClr val="lt2"/>
        </a:solidFill>
      </p:bgPr>
    </p:bg>
    <p:spTree>
      <p:nvGrpSpPr>
        <p:cNvPr id="245" name="Shape 245"/>
        <p:cNvGrpSpPr/>
        <p:nvPr/>
      </p:nvGrpSpPr>
      <p:grpSpPr>
        <a:xfrm>
          <a:off x="0" y="0"/>
          <a:ext cx="0" cy="0"/>
          <a:chOff x="0" y="0"/>
          <a:chExt cx="0" cy="0"/>
        </a:xfrm>
      </p:grpSpPr>
      <p:sp>
        <p:nvSpPr>
          <p:cNvPr id="246" name="Google Shape;246;p39"/>
          <p:cNvSpPr/>
          <p:nvPr>
            <p:ph idx="2" type="pic"/>
          </p:nvPr>
        </p:nvSpPr>
        <p:spPr>
          <a:xfrm>
            <a:off x="5485725" y="523025"/>
            <a:ext cx="3135300" cy="4097700"/>
          </a:xfrm>
          <a:prstGeom prst="roundRect">
            <a:avLst>
              <a:gd fmla="val 16667" name="adj"/>
            </a:avLst>
          </a:prstGeom>
          <a:noFill/>
          <a:ln>
            <a:noFill/>
          </a:ln>
        </p:spPr>
      </p:sp>
      <p:sp>
        <p:nvSpPr>
          <p:cNvPr id="247" name="Google Shape;247;p39"/>
          <p:cNvSpPr txBox="1"/>
          <p:nvPr>
            <p:ph type="title"/>
          </p:nvPr>
        </p:nvSpPr>
        <p:spPr>
          <a:xfrm>
            <a:off x="591441" y="391675"/>
            <a:ext cx="4397400" cy="3178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48" name="Google Shape;248;p39"/>
          <p:cNvSpPr txBox="1"/>
          <p:nvPr>
            <p:ph idx="1" type="body"/>
          </p:nvPr>
        </p:nvSpPr>
        <p:spPr>
          <a:xfrm>
            <a:off x="638750" y="4413181"/>
            <a:ext cx="5537100" cy="310500"/>
          </a:xfrm>
          <a:prstGeom prst="rect">
            <a:avLst/>
          </a:prstGeom>
        </p:spPr>
        <p:txBody>
          <a:bodyPr anchorCtr="0" anchor="b" bIns="91425" lIns="91425" spcFirstLastPara="1" rIns="91425" wrap="square" tIns="91425">
            <a:noAutofit/>
          </a:bodyPr>
          <a:lstStyle>
            <a:lvl1pPr indent="-298450" lvl="0" marL="457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indent="-298450" lvl="1" marL="914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indent="-298450" lvl="2" marL="1371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indent="-298450" lvl="3" marL="1828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indent="-298450" lvl="4" marL="228600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indent="-298450" lvl="5" marL="2743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indent="-298450" lvl="6" marL="3200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indent="-298450" lvl="7" marL="3657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indent="-298450" lvl="8" marL="4114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p:txBody>
      </p:sp>
      <p:sp>
        <p:nvSpPr>
          <p:cNvPr id="249" name="Google Shape;249;p3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 5 Images">
  <p:cSld name="CUSTOM_2">
    <p:bg>
      <p:bgPr>
        <a:solidFill>
          <a:schemeClr val="dk1"/>
        </a:solidFill>
      </p:bgPr>
    </p:bg>
    <p:spTree>
      <p:nvGrpSpPr>
        <p:cNvPr id="250" name="Shape 250"/>
        <p:cNvGrpSpPr/>
        <p:nvPr/>
      </p:nvGrpSpPr>
      <p:grpSpPr>
        <a:xfrm>
          <a:off x="0" y="0"/>
          <a:ext cx="0" cy="0"/>
          <a:chOff x="0" y="0"/>
          <a:chExt cx="0" cy="0"/>
        </a:xfrm>
      </p:grpSpPr>
      <p:sp>
        <p:nvSpPr>
          <p:cNvPr id="251" name="Google Shape;251;p40"/>
          <p:cNvSpPr txBox="1"/>
          <p:nvPr>
            <p:ph idx="1" type="body"/>
          </p:nvPr>
        </p:nvSpPr>
        <p:spPr>
          <a:xfrm>
            <a:off x="5481425"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52" name="Google Shape;252;p40"/>
          <p:cNvSpPr txBox="1"/>
          <p:nvPr>
            <p:ph idx="2" type="body"/>
          </p:nvPr>
        </p:nvSpPr>
        <p:spPr>
          <a:xfrm>
            <a:off x="3918400" y="27157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53" name="Google Shape;253;p40"/>
          <p:cNvSpPr txBox="1"/>
          <p:nvPr>
            <p:ph idx="3" type="body"/>
          </p:nvPr>
        </p:nvSpPr>
        <p:spPr>
          <a:xfrm>
            <a:off x="2349550"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54" name="Google Shape;254;p40"/>
          <p:cNvSpPr txBox="1"/>
          <p:nvPr>
            <p:ph idx="4"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55" name="Google Shape;255;p40"/>
          <p:cNvSpPr txBox="1"/>
          <p:nvPr>
            <p:ph idx="5"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56" name="Google Shape;256;p40"/>
          <p:cNvSpPr txBox="1"/>
          <p:nvPr>
            <p:ph idx="6" type="body"/>
          </p:nvPr>
        </p:nvSpPr>
        <p:spPr>
          <a:xfrm>
            <a:off x="70444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257" name="Google Shape;257;p40"/>
          <p:cNvCxnSpPr/>
          <p:nvPr/>
        </p:nvCxnSpPr>
        <p:spPr>
          <a:xfrm rot="10800000">
            <a:off x="827250" y="1481375"/>
            <a:ext cx="7489500" cy="0"/>
          </a:xfrm>
          <a:prstGeom prst="straightConnector1">
            <a:avLst/>
          </a:prstGeom>
          <a:noFill/>
          <a:ln cap="flat" cmpd="sng" w="19050">
            <a:solidFill>
              <a:schemeClr val="accent1"/>
            </a:solidFill>
            <a:prstDash val="solid"/>
            <a:round/>
            <a:headEnd len="med" w="med" type="none"/>
            <a:tailEnd len="med" w="med" type="none"/>
          </a:ln>
        </p:spPr>
      </p:cxnSp>
      <p:sp>
        <p:nvSpPr>
          <p:cNvPr id="258" name="Google Shape;258;p40"/>
          <p:cNvSpPr/>
          <p:nvPr>
            <p:ph idx="7" type="pic"/>
          </p:nvPr>
        </p:nvSpPr>
        <p:spPr>
          <a:xfrm>
            <a:off x="7049625" y="523025"/>
            <a:ext cx="1305900" cy="1918500"/>
          </a:xfrm>
          <a:prstGeom prst="roundRect">
            <a:avLst>
              <a:gd fmla="val 16667" name="adj"/>
            </a:avLst>
          </a:prstGeom>
          <a:noFill/>
          <a:ln>
            <a:noFill/>
          </a:ln>
        </p:spPr>
      </p:sp>
      <p:sp>
        <p:nvSpPr>
          <p:cNvPr id="259" name="Google Shape;259;p40"/>
          <p:cNvSpPr/>
          <p:nvPr>
            <p:ph idx="8" type="pic"/>
          </p:nvPr>
        </p:nvSpPr>
        <p:spPr>
          <a:xfrm>
            <a:off x="784775" y="522100"/>
            <a:ext cx="1305900" cy="1918500"/>
          </a:xfrm>
          <a:prstGeom prst="roundRect">
            <a:avLst>
              <a:gd fmla="val 16667" name="adj"/>
            </a:avLst>
          </a:prstGeom>
          <a:noFill/>
          <a:ln>
            <a:noFill/>
          </a:ln>
        </p:spPr>
      </p:sp>
      <p:sp>
        <p:nvSpPr>
          <p:cNvPr id="260" name="Google Shape;260;p40"/>
          <p:cNvSpPr/>
          <p:nvPr>
            <p:ph idx="9" type="pic"/>
          </p:nvPr>
        </p:nvSpPr>
        <p:spPr>
          <a:xfrm>
            <a:off x="2343950" y="523500"/>
            <a:ext cx="1305900" cy="1918500"/>
          </a:xfrm>
          <a:prstGeom prst="roundRect">
            <a:avLst>
              <a:gd fmla="val 16667" name="adj"/>
            </a:avLst>
          </a:prstGeom>
          <a:noFill/>
          <a:ln>
            <a:noFill/>
          </a:ln>
        </p:spPr>
      </p:sp>
      <p:sp>
        <p:nvSpPr>
          <p:cNvPr id="261" name="Google Shape;261;p40"/>
          <p:cNvSpPr/>
          <p:nvPr>
            <p:ph idx="13" type="pic"/>
          </p:nvPr>
        </p:nvSpPr>
        <p:spPr>
          <a:xfrm>
            <a:off x="3915213" y="523500"/>
            <a:ext cx="1305900" cy="1918500"/>
          </a:xfrm>
          <a:prstGeom prst="roundRect">
            <a:avLst>
              <a:gd fmla="val 16667" name="adj"/>
            </a:avLst>
          </a:prstGeom>
          <a:noFill/>
          <a:ln>
            <a:noFill/>
          </a:ln>
        </p:spPr>
      </p:sp>
      <p:sp>
        <p:nvSpPr>
          <p:cNvPr id="262" name="Google Shape;262;p40"/>
          <p:cNvSpPr/>
          <p:nvPr>
            <p:ph idx="14" type="pic"/>
          </p:nvPr>
        </p:nvSpPr>
        <p:spPr>
          <a:xfrm>
            <a:off x="5490975" y="523500"/>
            <a:ext cx="1305900" cy="1918500"/>
          </a:xfrm>
          <a:prstGeom prst="roundRect">
            <a:avLst>
              <a:gd fmla="val 16667" name="adj"/>
            </a:avLst>
          </a:prstGeom>
          <a:noFill/>
          <a:ln>
            <a:noFill/>
          </a:ln>
        </p:spPr>
      </p:sp>
      <p:sp>
        <p:nvSpPr>
          <p:cNvPr id="263" name="Google Shape;263;p40"/>
          <p:cNvSpPr txBox="1"/>
          <p:nvPr>
            <p:ph idx="15"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64" name="Google Shape;264;p40"/>
          <p:cNvSpPr txBox="1"/>
          <p:nvPr>
            <p:ph idx="16"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65" name="Google Shape;265;p40"/>
          <p:cNvSpPr txBox="1"/>
          <p:nvPr>
            <p:ph idx="17"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66" name="Google Shape;266;p40"/>
          <p:cNvSpPr txBox="1"/>
          <p:nvPr>
            <p:ph idx="18" type="body"/>
          </p:nvPr>
        </p:nvSpPr>
        <p:spPr>
          <a:xfrm>
            <a:off x="391548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67" name="Google Shape;267;p40"/>
          <p:cNvSpPr txBox="1"/>
          <p:nvPr>
            <p:ph idx="19" type="body"/>
          </p:nvPr>
        </p:nvSpPr>
        <p:spPr>
          <a:xfrm>
            <a:off x="5479963"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68" name="Google Shape;268;p40"/>
          <p:cNvSpPr txBox="1"/>
          <p:nvPr>
            <p:ph idx="20" type="body"/>
          </p:nvPr>
        </p:nvSpPr>
        <p:spPr>
          <a:xfrm>
            <a:off x="704733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69" name="Google Shape;269;p4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rategy Canvas / Line Graph">
  <p:cSld name="CUSTOM_3">
    <p:bg>
      <p:bgPr>
        <a:solidFill>
          <a:schemeClr val="dk1"/>
        </a:solidFill>
      </p:bgPr>
    </p:bg>
    <p:spTree>
      <p:nvGrpSpPr>
        <p:cNvPr id="270" name="Shape 270"/>
        <p:cNvGrpSpPr/>
        <p:nvPr/>
      </p:nvGrpSpPr>
      <p:grpSpPr>
        <a:xfrm>
          <a:off x="0" y="0"/>
          <a:ext cx="0" cy="0"/>
          <a:chOff x="0" y="0"/>
          <a:chExt cx="0" cy="0"/>
        </a:xfrm>
      </p:grpSpPr>
      <p:sp>
        <p:nvSpPr>
          <p:cNvPr id="271" name="Google Shape;271;p41"/>
          <p:cNvSpPr txBox="1"/>
          <p:nvPr>
            <p:ph idx="1" type="body"/>
          </p:nvPr>
        </p:nvSpPr>
        <p:spPr>
          <a:xfrm>
            <a:off x="3917825" y="4024920"/>
            <a:ext cx="44412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72" name="Google Shape;272;p41"/>
          <p:cNvSpPr txBox="1"/>
          <p:nvPr>
            <p:ph idx="2" type="subTitle"/>
          </p:nvPr>
        </p:nvSpPr>
        <p:spPr>
          <a:xfrm>
            <a:off x="783675" y="3967895"/>
            <a:ext cx="2877600" cy="431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p:txBody>
      </p:sp>
      <p:sp>
        <p:nvSpPr>
          <p:cNvPr id="273" name="Google Shape;273;p4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4">
    <p:spTree>
      <p:nvGrpSpPr>
        <p:cNvPr id="274" name="Shape 274"/>
        <p:cNvGrpSpPr/>
        <p:nvPr/>
      </p:nvGrpSpPr>
      <p:grpSpPr>
        <a:xfrm>
          <a:off x="0" y="0"/>
          <a:ext cx="0" cy="0"/>
          <a:chOff x="0" y="0"/>
          <a:chExt cx="0" cy="0"/>
        </a:xfrm>
      </p:grpSpPr>
      <p:sp>
        <p:nvSpPr>
          <p:cNvPr id="275" name="Google Shape;275;p42"/>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276" name="Google Shape;276;p42"/>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2"/>
              </a:buClr>
              <a:buSzPts val="12800"/>
              <a:buNone/>
              <a:defRPr sz="12800">
                <a:solidFill>
                  <a:schemeClr val="accent2"/>
                </a:solidFill>
              </a:defRPr>
            </a:lvl1pPr>
            <a:lvl2pPr lvl="1"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p:txBody>
      </p:sp>
      <p:sp>
        <p:nvSpPr>
          <p:cNvPr id="277" name="Google Shape;277;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PIs / Objectives">
  <p:cSld name="CUSTOM_5">
    <p:bg>
      <p:bgPr>
        <a:solidFill>
          <a:schemeClr val="dk1"/>
        </a:solidFill>
      </p:bgPr>
    </p:bg>
    <p:spTree>
      <p:nvGrpSpPr>
        <p:cNvPr id="278" name="Shape 278"/>
        <p:cNvGrpSpPr/>
        <p:nvPr/>
      </p:nvGrpSpPr>
      <p:grpSpPr>
        <a:xfrm>
          <a:off x="0" y="0"/>
          <a:ext cx="0" cy="0"/>
          <a:chOff x="0" y="0"/>
          <a:chExt cx="0" cy="0"/>
        </a:xfrm>
      </p:grpSpPr>
      <p:sp>
        <p:nvSpPr>
          <p:cNvPr id="279" name="Google Shape;279;p43"/>
          <p:cNvSpPr/>
          <p:nvPr/>
        </p:nvSpPr>
        <p:spPr>
          <a:xfrm rot="-5400000">
            <a:off x="4090300" y="-436575"/>
            <a:ext cx="4099200" cy="6015000"/>
          </a:xfrm>
          <a:prstGeom prst="round2SameRect">
            <a:avLst>
              <a:gd fmla="val 16667"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0" name="Google Shape;280;p43"/>
          <p:cNvSpPr txBox="1"/>
          <p:nvPr>
            <p:ph idx="1" type="body"/>
          </p:nvPr>
        </p:nvSpPr>
        <p:spPr>
          <a:xfrm>
            <a:off x="3918400"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281" name="Google Shape;281;p43"/>
          <p:cNvSpPr txBox="1"/>
          <p:nvPr>
            <p:ph idx="2" type="body"/>
          </p:nvPr>
        </p:nvSpPr>
        <p:spPr>
          <a:xfrm>
            <a:off x="3918400"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82" name="Google Shape;282;p43"/>
          <p:cNvSpPr txBox="1"/>
          <p:nvPr>
            <p:ph idx="3" type="body"/>
          </p:nvPr>
        </p:nvSpPr>
        <p:spPr>
          <a:xfrm>
            <a:off x="7044450" y="36805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283" name="Google Shape;283;p43"/>
          <p:cNvSpPr txBox="1"/>
          <p:nvPr>
            <p:ph idx="4" type="body"/>
          </p:nvPr>
        </p:nvSpPr>
        <p:spPr>
          <a:xfrm>
            <a:off x="7044450" y="37806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84" name="Google Shape;284;p43"/>
          <p:cNvSpPr/>
          <p:nvPr>
            <p:ph idx="5" type="pic"/>
          </p:nvPr>
        </p:nvSpPr>
        <p:spPr>
          <a:xfrm>
            <a:off x="7049625" y="1588125"/>
            <a:ext cx="1305900" cy="1918500"/>
          </a:xfrm>
          <a:prstGeom prst="roundRect">
            <a:avLst>
              <a:gd fmla="val 16667" name="adj"/>
            </a:avLst>
          </a:prstGeom>
          <a:noFill/>
          <a:ln>
            <a:noFill/>
          </a:ln>
        </p:spPr>
      </p:sp>
      <p:sp>
        <p:nvSpPr>
          <p:cNvPr id="285" name="Google Shape;285;p43"/>
          <p:cNvSpPr/>
          <p:nvPr>
            <p:ph idx="6" type="pic"/>
          </p:nvPr>
        </p:nvSpPr>
        <p:spPr>
          <a:xfrm>
            <a:off x="3915213" y="1588600"/>
            <a:ext cx="1305900" cy="1918500"/>
          </a:xfrm>
          <a:prstGeom prst="roundRect">
            <a:avLst>
              <a:gd fmla="val 16667" name="adj"/>
            </a:avLst>
          </a:prstGeom>
          <a:noFill/>
          <a:ln>
            <a:noFill/>
          </a:ln>
        </p:spPr>
      </p:sp>
      <p:sp>
        <p:nvSpPr>
          <p:cNvPr id="286" name="Google Shape;286;p43"/>
          <p:cNvSpPr/>
          <p:nvPr>
            <p:ph idx="7" type="pic"/>
          </p:nvPr>
        </p:nvSpPr>
        <p:spPr>
          <a:xfrm>
            <a:off x="5490975" y="1588600"/>
            <a:ext cx="1305900" cy="1918500"/>
          </a:xfrm>
          <a:prstGeom prst="roundRect">
            <a:avLst>
              <a:gd fmla="val 16667" name="adj"/>
            </a:avLst>
          </a:prstGeom>
          <a:noFill/>
          <a:ln>
            <a:noFill/>
          </a:ln>
        </p:spPr>
      </p:sp>
      <p:sp>
        <p:nvSpPr>
          <p:cNvPr id="287" name="Google Shape;287;p43"/>
          <p:cNvSpPr txBox="1"/>
          <p:nvPr>
            <p:ph idx="8" type="subTitle"/>
          </p:nvPr>
        </p:nvSpPr>
        <p:spPr>
          <a:xfrm>
            <a:off x="3918800"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288" name="Google Shape;288;p43"/>
          <p:cNvSpPr txBox="1"/>
          <p:nvPr>
            <p:ph idx="9" type="subTitle"/>
          </p:nvPr>
        </p:nvSpPr>
        <p:spPr>
          <a:xfrm>
            <a:off x="5484775"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289" name="Google Shape;289;p43"/>
          <p:cNvSpPr txBox="1"/>
          <p:nvPr>
            <p:ph idx="13" type="subTitle"/>
          </p:nvPr>
        </p:nvSpPr>
        <p:spPr>
          <a:xfrm>
            <a:off x="7050750" y="10327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290" name="Google Shape;290;p43"/>
          <p:cNvSpPr txBox="1"/>
          <p:nvPr>
            <p:ph idx="14" type="body"/>
          </p:nvPr>
        </p:nvSpPr>
        <p:spPr>
          <a:xfrm>
            <a:off x="507400" y="1828050"/>
            <a:ext cx="2136300" cy="29733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2"/>
              </a:buClr>
              <a:buSzPts val="2800"/>
              <a:buChar char="●"/>
              <a:defRPr sz="2800">
                <a:solidFill>
                  <a:schemeClr val="accent2"/>
                </a:solidFill>
              </a:defRPr>
            </a:lvl1pPr>
            <a:lvl2pPr indent="-406400" lvl="1" marL="914400">
              <a:spcBef>
                <a:spcPts val="0"/>
              </a:spcBef>
              <a:spcAft>
                <a:spcPts val="0"/>
              </a:spcAft>
              <a:buClr>
                <a:schemeClr val="accent2"/>
              </a:buClr>
              <a:buSzPts val="2800"/>
              <a:buChar char="○"/>
              <a:defRPr sz="2800">
                <a:solidFill>
                  <a:schemeClr val="accent2"/>
                </a:solidFill>
              </a:defRPr>
            </a:lvl2pPr>
            <a:lvl3pPr indent="-406400" lvl="2" marL="1371600">
              <a:spcBef>
                <a:spcPts val="0"/>
              </a:spcBef>
              <a:spcAft>
                <a:spcPts val="0"/>
              </a:spcAft>
              <a:buClr>
                <a:schemeClr val="accent2"/>
              </a:buClr>
              <a:buSzPts val="2800"/>
              <a:buChar char="■"/>
              <a:defRPr sz="2800">
                <a:solidFill>
                  <a:schemeClr val="accent2"/>
                </a:solidFill>
              </a:defRPr>
            </a:lvl3pPr>
            <a:lvl4pPr indent="-406400" lvl="3" marL="1828800">
              <a:spcBef>
                <a:spcPts val="0"/>
              </a:spcBef>
              <a:spcAft>
                <a:spcPts val="0"/>
              </a:spcAft>
              <a:buClr>
                <a:schemeClr val="accent2"/>
              </a:buClr>
              <a:buSzPts val="2800"/>
              <a:buChar char="●"/>
              <a:defRPr sz="2800">
                <a:solidFill>
                  <a:schemeClr val="accent2"/>
                </a:solidFill>
              </a:defRPr>
            </a:lvl4pPr>
            <a:lvl5pPr indent="-406400" lvl="4" marL="2286000">
              <a:spcBef>
                <a:spcPts val="0"/>
              </a:spcBef>
              <a:spcAft>
                <a:spcPts val="0"/>
              </a:spcAft>
              <a:buClr>
                <a:schemeClr val="accent2"/>
              </a:buClr>
              <a:buSzPts val="2800"/>
              <a:buChar char="○"/>
              <a:defRPr sz="2800">
                <a:solidFill>
                  <a:schemeClr val="accent2"/>
                </a:solidFill>
              </a:defRPr>
            </a:lvl5pPr>
            <a:lvl6pPr indent="-406400" lvl="5" marL="2743200">
              <a:spcBef>
                <a:spcPts val="0"/>
              </a:spcBef>
              <a:spcAft>
                <a:spcPts val="0"/>
              </a:spcAft>
              <a:buClr>
                <a:schemeClr val="accent2"/>
              </a:buClr>
              <a:buSzPts val="2800"/>
              <a:buChar char="■"/>
              <a:defRPr sz="2800">
                <a:solidFill>
                  <a:schemeClr val="accent2"/>
                </a:solidFill>
              </a:defRPr>
            </a:lvl6pPr>
            <a:lvl7pPr indent="-406400" lvl="6" marL="3200400">
              <a:spcBef>
                <a:spcPts val="0"/>
              </a:spcBef>
              <a:spcAft>
                <a:spcPts val="0"/>
              </a:spcAft>
              <a:buClr>
                <a:schemeClr val="accent2"/>
              </a:buClr>
              <a:buSzPts val="2800"/>
              <a:buChar char="●"/>
              <a:defRPr sz="2800">
                <a:solidFill>
                  <a:schemeClr val="accent2"/>
                </a:solidFill>
              </a:defRPr>
            </a:lvl7pPr>
            <a:lvl8pPr indent="-406400" lvl="7" marL="3657600">
              <a:spcBef>
                <a:spcPts val="0"/>
              </a:spcBef>
              <a:spcAft>
                <a:spcPts val="0"/>
              </a:spcAft>
              <a:buClr>
                <a:schemeClr val="accent2"/>
              </a:buClr>
              <a:buSzPts val="2800"/>
              <a:buChar char="○"/>
              <a:defRPr sz="2800">
                <a:solidFill>
                  <a:schemeClr val="accent2"/>
                </a:solidFill>
              </a:defRPr>
            </a:lvl8pPr>
            <a:lvl9pPr indent="-406400" lvl="8" marL="4114800">
              <a:spcBef>
                <a:spcPts val="0"/>
              </a:spcBef>
              <a:spcAft>
                <a:spcPts val="0"/>
              </a:spcAft>
              <a:buClr>
                <a:schemeClr val="accent2"/>
              </a:buClr>
              <a:buSzPts val="2800"/>
              <a:buChar char="■"/>
              <a:defRPr sz="2800">
                <a:solidFill>
                  <a:schemeClr val="accent2"/>
                </a:solidFill>
              </a:defRPr>
            </a:lvl9pPr>
          </a:lstStyle>
          <a:p/>
        </p:txBody>
      </p:sp>
      <p:sp>
        <p:nvSpPr>
          <p:cNvPr id="291" name="Google Shape;291;p43"/>
          <p:cNvSpPr txBox="1"/>
          <p:nvPr>
            <p:ph idx="15" type="body"/>
          </p:nvPr>
        </p:nvSpPr>
        <p:spPr>
          <a:xfrm>
            <a:off x="5481425"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292" name="Google Shape;292;p43"/>
          <p:cNvSpPr txBox="1"/>
          <p:nvPr>
            <p:ph idx="16" type="body"/>
          </p:nvPr>
        </p:nvSpPr>
        <p:spPr>
          <a:xfrm>
            <a:off x="5481425"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3" name="Google Shape;293;p4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32">
          <p15:clr>
            <a:srgbClr val="E46962"/>
          </p15:clr>
        </p15:guide>
        <p15:guide id="2" orient="horz" pos="2088">
          <p15:clr>
            <a:srgbClr val="E46962"/>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Plan + 5 Images">
  <p:cSld name="CUSTOM_6">
    <p:bg>
      <p:bgPr>
        <a:solidFill>
          <a:schemeClr val="accent6"/>
        </a:solidFill>
      </p:bgPr>
    </p:bg>
    <p:spTree>
      <p:nvGrpSpPr>
        <p:cNvPr id="294" name="Shape 294"/>
        <p:cNvGrpSpPr/>
        <p:nvPr/>
      </p:nvGrpSpPr>
      <p:grpSpPr>
        <a:xfrm>
          <a:off x="0" y="0"/>
          <a:ext cx="0" cy="0"/>
          <a:chOff x="0" y="0"/>
          <a:chExt cx="0" cy="0"/>
        </a:xfrm>
      </p:grpSpPr>
      <p:sp>
        <p:nvSpPr>
          <p:cNvPr id="295" name="Google Shape;295;p44"/>
          <p:cNvSpPr txBox="1"/>
          <p:nvPr>
            <p:ph idx="1"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296" name="Google Shape;296;p44"/>
          <p:cNvSpPr txBox="1"/>
          <p:nvPr>
            <p:ph idx="2"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297" name="Google Shape;297;p44"/>
          <p:cNvCxnSpPr/>
          <p:nvPr/>
        </p:nvCxnSpPr>
        <p:spPr>
          <a:xfrm rot="10800000">
            <a:off x="827250" y="1481375"/>
            <a:ext cx="7489500" cy="0"/>
          </a:xfrm>
          <a:prstGeom prst="straightConnector1">
            <a:avLst/>
          </a:prstGeom>
          <a:noFill/>
          <a:ln cap="flat" cmpd="sng" w="19050">
            <a:solidFill>
              <a:schemeClr val="accent2"/>
            </a:solidFill>
            <a:prstDash val="solid"/>
            <a:round/>
            <a:headEnd len="med" w="med" type="none"/>
            <a:tailEnd len="med" w="med" type="none"/>
          </a:ln>
        </p:spPr>
      </p:cxnSp>
      <p:sp>
        <p:nvSpPr>
          <p:cNvPr id="298" name="Google Shape;298;p44"/>
          <p:cNvSpPr/>
          <p:nvPr>
            <p:ph idx="3" type="pic"/>
          </p:nvPr>
        </p:nvSpPr>
        <p:spPr>
          <a:xfrm>
            <a:off x="7049625" y="523025"/>
            <a:ext cx="1305900" cy="1918500"/>
          </a:xfrm>
          <a:prstGeom prst="roundRect">
            <a:avLst>
              <a:gd fmla="val 16667" name="adj"/>
            </a:avLst>
          </a:prstGeom>
          <a:noFill/>
          <a:ln>
            <a:noFill/>
          </a:ln>
        </p:spPr>
      </p:sp>
      <p:sp>
        <p:nvSpPr>
          <p:cNvPr id="299" name="Google Shape;299;p44"/>
          <p:cNvSpPr/>
          <p:nvPr>
            <p:ph idx="4" type="pic"/>
          </p:nvPr>
        </p:nvSpPr>
        <p:spPr>
          <a:xfrm>
            <a:off x="784775" y="522100"/>
            <a:ext cx="1305900" cy="1918500"/>
          </a:xfrm>
          <a:prstGeom prst="roundRect">
            <a:avLst>
              <a:gd fmla="val 16667" name="adj"/>
            </a:avLst>
          </a:prstGeom>
          <a:noFill/>
          <a:ln>
            <a:noFill/>
          </a:ln>
        </p:spPr>
      </p:sp>
      <p:sp>
        <p:nvSpPr>
          <p:cNvPr id="300" name="Google Shape;300;p44"/>
          <p:cNvSpPr/>
          <p:nvPr>
            <p:ph idx="5" type="pic"/>
          </p:nvPr>
        </p:nvSpPr>
        <p:spPr>
          <a:xfrm>
            <a:off x="2343950" y="523500"/>
            <a:ext cx="1305900" cy="1918500"/>
          </a:xfrm>
          <a:prstGeom prst="roundRect">
            <a:avLst>
              <a:gd fmla="val 16667" name="adj"/>
            </a:avLst>
          </a:prstGeom>
          <a:noFill/>
          <a:ln>
            <a:noFill/>
          </a:ln>
        </p:spPr>
      </p:sp>
      <p:sp>
        <p:nvSpPr>
          <p:cNvPr id="301" name="Google Shape;301;p44"/>
          <p:cNvSpPr/>
          <p:nvPr>
            <p:ph idx="6" type="pic"/>
          </p:nvPr>
        </p:nvSpPr>
        <p:spPr>
          <a:xfrm>
            <a:off x="3915213" y="523500"/>
            <a:ext cx="1305900" cy="1918500"/>
          </a:xfrm>
          <a:prstGeom prst="roundRect">
            <a:avLst>
              <a:gd fmla="val 16667" name="adj"/>
            </a:avLst>
          </a:prstGeom>
          <a:noFill/>
          <a:ln>
            <a:noFill/>
          </a:ln>
        </p:spPr>
      </p:sp>
      <p:sp>
        <p:nvSpPr>
          <p:cNvPr id="302" name="Google Shape;302;p44"/>
          <p:cNvSpPr/>
          <p:nvPr>
            <p:ph idx="7" type="pic"/>
          </p:nvPr>
        </p:nvSpPr>
        <p:spPr>
          <a:xfrm>
            <a:off x="5490975" y="523500"/>
            <a:ext cx="1305900" cy="1918500"/>
          </a:xfrm>
          <a:prstGeom prst="roundRect">
            <a:avLst>
              <a:gd fmla="val 16667" name="adj"/>
            </a:avLst>
          </a:prstGeom>
          <a:noFill/>
          <a:ln>
            <a:noFill/>
          </a:ln>
        </p:spPr>
      </p:sp>
      <p:sp>
        <p:nvSpPr>
          <p:cNvPr id="303" name="Google Shape;303;p44"/>
          <p:cNvSpPr txBox="1"/>
          <p:nvPr>
            <p:ph idx="8"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04" name="Google Shape;304;p44"/>
          <p:cNvSpPr txBox="1"/>
          <p:nvPr>
            <p:ph idx="9"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p:txBody>
      </p:sp>
      <p:sp>
        <p:nvSpPr>
          <p:cNvPr id="305" name="Google Shape;305;p44"/>
          <p:cNvSpPr txBox="1"/>
          <p:nvPr>
            <p:ph idx="13"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06" name="Google Shape;306;p44"/>
          <p:cNvSpPr txBox="1"/>
          <p:nvPr>
            <p:ph idx="14" type="body"/>
          </p:nvPr>
        </p:nvSpPr>
        <p:spPr>
          <a:xfrm>
            <a:off x="23495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07" name="Google Shape;307;p44"/>
          <p:cNvSpPr txBox="1"/>
          <p:nvPr>
            <p:ph idx="15" type="body"/>
          </p:nvPr>
        </p:nvSpPr>
        <p:spPr>
          <a:xfrm>
            <a:off x="39078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08" name="Google Shape;308;p44"/>
          <p:cNvSpPr txBox="1"/>
          <p:nvPr>
            <p:ph idx="16" type="body"/>
          </p:nvPr>
        </p:nvSpPr>
        <p:spPr>
          <a:xfrm>
            <a:off x="39078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09" name="Google Shape;309;p44"/>
          <p:cNvSpPr txBox="1"/>
          <p:nvPr>
            <p:ph idx="17" type="body"/>
          </p:nvPr>
        </p:nvSpPr>
        <p:spPr>
          <a:xfrm>
            <a:off x="5496525"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10" name="Google Shape;310;p44"/>
          <p:cNvSpPr txBox="1"/>
          <p:nvPr>
            <p:ph idx="18" type="body"/>
          </p:nvPr>
        </p:nvSpPr>
        <p:spPr>
          <a:xfrm>
            <a:off x="5496525"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11" name="Google Shape;311;p44"/>
          <p:cNvSpPr txBox="1"/>
          <p:nvPr>
            <p:ph idx="19" type="body"/>
          </p:nvPr>
        </p:nvSpPr>
        <p:spPr>
          <a:xfrm>
            <a:off x="70852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12" name="Google Shape;312;p44"/>
          <p:cNvSpPr txBox="1"/>
          <p:nvPr>
            <p:ph idx="20" type="body"/>
          </p:nvPr>
        </p:nvSpPr>
        <p:spPr>
          <a:xfrm>
            <a:off x="70852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13" name="Google Shape;313;p4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Graphic">
  <p:cSld name="CUSTOM_9">
    <p:bg>
      <p:bgPr>
        <a:solidFill>
          <a:schemeClr val="dk1"/>
        </a:solidFill>
      </p:bgPr>
    </p:bg>
    <p:spTree>
      <p:nvGrpSpPr>
        <p:cNvPr id="314" name="Shape 314"/>
        <p:cNvGrpSpPr/>
        <p:nvPr/>
      </p:nvGrpSpPr>
      <p:grpSpPr>
        <a:xfrm>
          <a:off x="0" y="0"/>
          <a:ext cx="0" cy="0"/>
          <a:chOff x="0" y="0"/>
          <a:chExt cx="0" cy="0"/>
        </a:xfrm>
      </p:grpSpPr>
      <p:sp>
        <p:nvSpPr>
          <p:cNvPr id="315" name="Google Shape;315;p45"/>
          <p:cNvSpPr txBox="1"/>
          <p:nvPr>
            <p:ph idx="1" type="body"/>
          </p:nvPr>
        </p:nvSpPr>
        <p:spPr>
          <a:xfrm>
            <a:off x="3133000" y="514275"/>
            <a:ext cx="38907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16" name="Google Shape;316;p45"/>
          <p:cNvSpPr txBox="1"/>
          <p:nvPr>
            <p:ph idx="2" type="body"/>
          </p:nvPr>
        </p:nvSpPr>
        <p:spPr>
          <a:xfrm>
            <a:off x="657679" y="436194"/>
            <a:ext cx="2278800" cy="1985100"/>
          </a:xfrm>
          <a:prstGeom prst="rect">
            <a:avLst/>
          </a:prstGeom>
        </p:spPr>
        <p:txBody>
          <a:bodyPr anchorCtr="0" anchor="t" bIns="91425" lIns="91425" spcFirstLastPara="1" rIns="91425" wrap="square" tIns="91425">
            <a:noAutofit/>
          </a:bodyPr>
          <a:lstStyle>
            <a:lvl1pPr indent="-406400" lvl="0" marL="457200">
              <a:lnSpc>
                <a:spcPct val="80000"/>
              </a:lnSpc>
              <a:spcBef>
                <a:spcPts val="0"/>
              </a:spcBef>
              <a:spcAft>
                <a:spcPts val="0"/>
              </a:spcAft>
              <a:buClr>
                <a:schemeClr val="accent2"/>
              </a:buClr>
              <a:buSzPts val="2800"/>
              <a:buChar char="●"/>
              <a:defRPr sz="2800">
                <a:solidFill>
                  <a:schemeClr val="accent2"/>
                </a:solidFill>
              </a:defRPr>
            </a:lvl1pPr>
            <a:lvl2pPr indent="-406400" lvl="1" marL="914400">
              <a:lnSpc>
                <a:spcPct val="80000"/>
              </a:lnSpc>
              <a:spcBef>
                <a:spcPts val="0"/>
              </a:spcBef>
              <a:spcAft>
                <a:spcPts val="0"/>
              </a:spcAft>
              <a:buClr>
                <a:schemeClr val="accent2"/>
              </a:buClr>
              <a:buSzPts val="2800"/>
              <a:buChar char="○"/>
              <a:defRPr sz="2800">
                <a:solidFill>
                  <a:schemeClr val="accent2"/>
                </a:solidFill>
              </a:defRPr>
            </a:lvl2pPr>
            <a:lvl3pPr indent="-406400" lvl="2" marL="1371600">
              <a:lnSpc>
                <a:spcPct val="80000"/>
              </a:lnSpc>
              <a:spcBef>
                <a:spcPts val="0"/>
              </a:spcBef>
              <a:spcAft>
                <a:spcPts val="0"/>
              </a:spcAft>
              <a:buClr>
                <a:schemeClr val="accent2"/>
              </a:buClr>
              <a:buSzPts val="2800"/>
              <a:buChar char="■"/>
              <a:defRPr sz="2800">
                <a:solidFill>
                  <a:schemeClr val="accent2"/>
                </a:solidFill>
              </a:defRPr>
            </a:lvl3pPr>
            <a:lvl4pPr indent="-406400" lvl="3" marL="1828800">
              <a:lnSpc>
                <a:spcPct val="80000"/>
              </a:lnSpc>
              <a:spcBef>
                <a:spcPts val="0"/>
              </a:spcBef>
              <a:spcAft>
                <a:spcPts val="0"/>
              </a:spcAft>
              <a:buClr>
                <a:schemeClr val="accent2"/>
              </a:buClr>
              <a:buSzPts val="2800"/>
              <a:buChar char="●"/>
              <a:defRPr sz="2800">
                <a:solidFill>
                  <a:schemeClr val="accent2"/>
                </a:solidFill>
              </a:defRPr>
            </a:lvl4pPr>
            <a:lvl5pPr indent="-406400" lvl="4" marL="2286000">
              <a:lnSpc>
                <a:spcPct val="80000"/>
              </a:lnSpc>
              <a:spcBef>
                <a:spcPts val="0"/>
              </a:spcBef>
              <a:spcAft>
                <a:spcPts val="0"/>
              </a:spcAft>
              <a:buClr>
                <a:schemeClr val="accent2"/>
              </a:buClr>
              <a:buSzPts val="2800"/>
              <a:buChar char="○"/>
              <a:defRPr sz="2800">
                <a:solidFill>
                  <a:schemeClr val="accent2"/>
                </a:solidFill>
              </a:defRPr>
            </a:lvl5pPr>
            <a:lvl6pPr indent="-406400" lvl="5" marL="2743200">
              <a:lnSpc>
                <a:spcPct val="80000"/>
              </a:lnSpc>
              <a:spcBef>
                <a:spcPts val="0"/>
              </a:spcBef>
              <a:spcAft>
                <a:spcPts val="0"/>
              </a:spcAft>
              <a:buClr>
                <a:schemeClr val="accent2"/>
              </a:buClr>
              <a:buSzPts val="2800"/>
              <a:buChar char="■"/>
              <a:defRPr sz="2800">
                <a:solidFill>
                  <a:schemeClr val="accent2"/>
                </a:solidFill>
              </a:defRPr>
            </a:lvl6pPr>
            <a:lvl7pPr indent="-406400" lvl="6" marL="3200400">
              <a:lnSpc>
                <a:spcPct val="80000"/>
              </a:lnSpc>
              <a:spcBef>
                <a:spcPts val="0"/>
              </a:spcBef>
              <a:spcAft>
                <a:spcPts val="0"/>
              </a:spcAft>
              <a:buClr>
                <a:schemeClr val="accent2"/>
              </a:buClr>
              <a:buSzPts val="2800"/>
              <a:buChar char="●"/>
              <a:defRPr sz="2800">
                <a:solidFill>
                  <a:schemeClr val="accent2"/>
                </a:solidFill>
              </a:defRPr>
            </a:lvl7pPr>
            <a:lvl8pPr indent="-406400" lvl="7" marL="3657600">
              <a:lnSpc>
                <a:spcPct val="80000"/>
              </a:lnSpc>
              <a:spcBef>
                <a:spcPts val="0"/>
              </a:spcBef>
              <a:spcAft>
                <a:spcPts val="0"/>
              </a:spcAft>
              <a:buClr>
                <a:schemeClr val="accent2"/>
              </a:buClr>
              <a:buSzPts val="2800"/>
              <a:buChar char="○"/>
              <a:defRPr sz="2800">
                <a:solidFill>
                  <a:schemeClr val="accent2"/>
                </a:solidFill>
              </a:defRPr>
            </a:lvl8pPr>
            <a:lvl9pPr indent="-406400" lvl="8" marL="4114800">
              <a:lnSpc>
                <a:spcPct val="80000"/>
              </a:lnSpc>
              <a:spcBef>
                <a:spcPts val="0"/>
              </a:spcBef>
              <a:spcAft>
                <a:spcPts val="0"/>
              </a:spcAft>
              <a:buClr>
                <a:schemeClr val="accent2"/>
              </a:buClr>
              <a:buSzPts val="2800"/>
              <a:buChar char="■"/>
              <a:defRPr sz="2800">
                <a:solidFill>
                  <a:schemeClr val="accent2"/>
                </a:solidFill>
              </a:defRPr>
            </a:lvl9pPr>
          </a:lstStyle>
          <a:p/>
        </p:txBody>
      </p:sp>
      <p:sp>
        <p:nvSpPr>
          <p:cNvPr id="317" name="Google Shape;317;p4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94">
          <p15:clr>
            <a:srgbClr val="E46962"/>
          </p15:clr>
        </p15:guide>
        <p15:guide id="2" orient="horz" pos="504">
          <p15:clr>
            <a:srgbClr val="E46962"/>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 Graphic">
  <p:cSld name="CUSTOM_12">
    <p:bg>
      <p:bgPr>
        <a:solidFill>
          <a:schemeClr val="dk1"/>
        </a:solidFill>
      </p:bgPr>
    </p:bg>
    <p:spTree>
      <p:nvGrpSpPr>
        <p:cNvPr id="318" name="Shape 318"/>
        <p:cNvGrpSpPr/>
        <p:nvPr/>
      </p:nvGrpSpPr>
      <p:grpSpPr>
        <a:xfrm>
          <a:off x="0" y="0"/>
          <a:ext cx="0" cy="0"/>
          <a:chOff x="0" y="0"/>
          <a:chExt cx="0" cy="0"/>
        </a:xfrm>
      </p:grpSpPr>
      <p:sp>
        <p:nvSpPr>
          <p:cNvPr id="319" name="Google Shape;319;p46"/>
          <p:cNvSpPr txBox="1"/>
          <p:nvPr>
            <p:ph idx="1" type="body"/>
          </p:nvPr>
        </p:nvSpPr>
        <p:spPr>
          <a:xfrm>
            <a:off x="569725" y="3435300"/>
            <a:ext cx="2884200" cy="11853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20" name="Google Shape;320;p46"/>
          <p:cNvSpPr txBox="1"/>
          <p:nvPr>
            <p:ph idx="2" type="subTitle"/>
          </p:nvPr>
        </p:nvSpPr>
        <p:spPr>
          <a:xfrm>
            <a:off x="466802" y="445100"/>
            <a:ext cx="2403600" cy="537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p:txBody>
      </p:sp>
      <p:sp>
        <p:nvSpPr>
          <p:cNvPr id="321" name="Google Shape;321;p4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1">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1150" lvl="2" marL="1371600">
              <a:spcBef>
                <a:spcPts val="0"/>
              </a:spcBef>
              <a:spcAft>
                <a:spcPts val="0"/>
              </a:spcAft>
              <a:buClr>
                <a:schemeClr val="lt1"/>
              </a:buClr>
              <a:buSzPts val="13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85750" lvl="6" marL="3200400">
              <a:spcBef>
                <a:spcPts val="0"/>
              </a:spcBef>
              <a:spcAft>
                <a:spcPts val="0"/>
              </a:spcAft>
              <a:buClr>
                <a:schemeClr val="lt1"/>
              </a:buClr>
              <a:buSzPts val="9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3050" lvl="8" marL="4114800">
              <a:spcBef>
                <a:spcPts val="0"/>
              </a:spcBef>
              <a:spcAft>
                <a:spcPts val="0"/>
              </a:spcAft>
              <a:buClr>
                <a:schemeClr val="lt1"/>
              </a:buClr>
              <a:buSzPts val="700"/>
              <a:buChar char="■"/>
              <a:defRPr>
                <a:solidFill>
                  <a:schemeClr val="lt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5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46" Type="http://schemas.openxmlformats.org/officeDocument/2006/relationships/theme" Target="../theme/theme1.xml"/><Relationship Id="rId23" Type="http://schemas.openxmlformats.org/officeDocument/2006/relationships/slideLayout" Target="../slideLayouts/slideLayout23.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9950" y="300125"/>
            <a:ext cx="8353800" cy="838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p:txBody>
      </p:sp>
      <p:sp>
        <p:nvSpPr>
          <p:cNvPr id="7" name="Google Shape;7;p1"/>
          <p:cNvSpPr txBox="1"/>
          <p:nvPr>
            <p:ph idx="1" type="body"/>
          </p:nvPr>
        </p:nvSpPr>
        <p:spPr>
          <a:xfrm>
            <a:off x="536575" y="2676025"/>
            <a:ext cx="5275500" cy="2201100"/>
          </a:xfrm>
          <a:prstGeom prst="rect">
            <a:avLst/>
          </a:prstGeom>
          <a:noFill/>
          <a:ln>
            <a:noFill/>
          </a:ln>
        </p:spPr>
        <p:txBody>
          <a:bodyPr anchorCtr="0" anchor="t" bIns="91425" lIns="91425" spcFirstLastPara="1" rIns="91425" wrap="square" tIns="91425">
            <a:noAutofit/>
          </a:bodyPr>
          <a:lstStyle>
            <a:lvl1pPr indent="-323850" lvl="0" marL="45720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indent="-317500" lvl="1" marL="9144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indent="-311150" lvl="2" marL="137160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indent="-304800" lvl="3" marL="1828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indent="-298450" lvl="4" marL="228600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indent="-292100" lvl="5" marL="27432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indent="-285750" lvl="6" marL="320040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indent="-279400" lvl="7" marL="36576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indent="-273050" lvl="8" marL="411480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7"/>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None/>
            </a:pPr>
            <a:r>
              <a:rPr lang="en"/>
              <a:t>MACHINE FAILURE Prediction</a:t>
            </a:r>
            <a:endParaRPr/>
          </a:p>
        </p:txBody>
      </p:sp>
      <p:sp>
        <p:nvSpPr>
          <p:cNvPr id="327" name="Google Shape;327;p47"/>
          <p:cNvSpPr txBox="1"/>
          <p:nvPr>
            <p:ph idx="1" type="body"/>
          </p:nvPr>
        </p:nvSpPr>
        <p:spPr>
          <a:xfrm>
            <a:off x="1249650" y="3713950"/>
            <a:ext cx="6337200" cy="603000"/>
          </a:xfrm>
          <a:prstGeom prst="rect">
            <a:avLst/>
          </a:prstGeom>
        </p:spPr>
        <p:txBody>
          <a:bodyPr anchorCtr="0" anchor="ctr" bIns="0" lIns="0" spcFirstLastPara="1" rIns="0" wrap="square" tIns="0">
            <a:normAutofit/>
          </a:bodyPr>
          <a:lstStyle/>
          <a:p>
            <a:pPr indent="0" lvl="0" marL="0" rtl="0" algn="ctr">
              <a:spcBef>
                <a:spcPts val="0"/>
              </a:spcBef>
              <a:spcAft>
                <a:spcPts val="0"/>
              </a:spcAft>
              <a:buNone/>
            </a:pPr>
            <a:r>
              <a:rPr lang="en" sz="1400"/>
              <a:t>Dhanumitha Vijayakumar</a:t>
            </a:r>
            <a:endParaRPr sz="1400"/>
          </a:p>
          <a:p>
            <a:pPr indent="0" lvl="0" marL="0" rtl="0" algn="ctr">
              <a:spcBef>
                <a:spcPts val="0"/>
              </a:spcBef>
              <a:spcAft>
                <a:spcPts val="0"/>
              </a:spcAft>
              <a:buNone/>
            </a:pPr>
            <a:r>
              <a:rPr lang="en" sz="1400"/>
              <a:t> Data Science, January 2025 Batch</a:t>
            </a:r>
            <a:endParaRPr sz="1400"/>
          </a:p>
        </p:txBody>
      </p:sp>
      <p:sp>
        <p:nvSpPr>
          <p:cNvPr id="328" name="Google Shape;328;p47"/>
          <p:cNvSpPr txBox="1"/>
          <p:nvPr>
            <p:ph idx="2" type="subTitle"/>
          </p:nvPr>
        </p:nvSpPr>
        <p:spPr>
          <a:xfrm>
            <a:off x="2857500" y="2902000"/>
            <a:ext cx="3765600" cy="93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None/>
            </a:pPr>
            <a:r>
              <a:rPr b="1" lang="en"/>
              <a:t>4th March 2025</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6"/>
          <p:cNvSpPr txBox="1"/>
          <p:nvPr>
            <p:ph type="title"/>
          </p:nvPr>
        </p:nvSpPr>
        <p:spPr>
          <a:xfrm>
            <a:off x="697350" y="3063750"/>
            <a:ext cx="7749300" cy="88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Analysis</a:t>
            </a:r>
            <a:endParaRPr/>
          </a:p>
        </p:txBody>
      </p:sp>
      <p:sp>
        <p:nvSpPr>
          <p:cNvPr id="434" name="Google Shape;434;p56"/>
          <p:cNvSpPr txBox="1"/>
          <p:nvPr>
            <p:ph idx="2" type="title"/>
          </p:nvPr>
        </p:nvSpPr>
        <p:spPr>
          <a:xfrm>
            <a:off x="3278250" y="1194450"/>
            <a:ext cx="2587500" cy="18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7"/>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latin typeface="Hepta Slab"/>
                <a:ea typeface="Hepta Slab"/>
                <a:cs typeface="Hepta Slab"/>
                <a:sym typeface="Hepta Slab"/>
              </a:rPr>
              <a:t>BASIC INFORMATION</a:t>
            </a:r>
            <a:endParaRPr b="1">
              <a:latin typeface="Hepta Slab"/>
              <a:ea typeface="Hepta Slab"/>
              <a:cs typeface="Hepta Slab"/>
              <a:sym typeface="Hepta Slab"/>
            </a:endParaRPr>
          </a:p>
        </p:txBody>
      </p:sp>
      <p:sp>
        <p:nvSpPr>
          <p:cNvPr id="440" name="Google Shape;440;p57"/>
          <p:cNvSpPr txBox="1"/>
          <p:nvPr>
            <p:ph idx="2" type="body"/>
          </p:nvPr>
        </p:nvSpPr>
        <p:spPr>
          <a:xfrm>
            <a:off x="810075" y="2065225"/>
            <a:ext cx="7539900" cy="277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Number of rows-944 </a:t>
            </a:r>
            <a:endParaRPr/>
          </a:p>
          <a:p>
            <a:pPr indent="0" lvl="0" marL="0" rtl="0" algn="l">
              <a:spcBef>
                <a:spcPts val="0"/>
              </a:spcBef>
              <a:spcAft>
                <a:spcPts val="0"/>
              </a:spcAft>
              <a:buNone/>
            </a:pPr>
            <a:r>
              <a:rPr lang="en"/>
              <a:t>● Number of columns-10</a:t>
            </a:r>
            <a:endParaRPr/>
          </a:p>
          <a:p>
            <a:pPr indent="0" lvl="0" marL="0" rtl="0" algn="l">
              <a:spcBef>
                <a:spcPts val="0"/>
              </a:spcBef>
              <a:spcAft>
                <a:spcPts val="0"/>
              </a:spcAft>
              <a:buNone/>
            </a:pPr>
            <a:r>
              <a:rPr lang="en"/>
              <a:t> ● All columns are of integer type (int64) </a:t>
            </a:r>
            <a:endParaRPr/>
          </a:p>
          <a:p>
            <a:pPr indent="0" lvl="0" marL="0" rtl="0" algn="l">
              <a:spcBef>
                <a:spcPts val="0"/>
              </a:spcBef>
              <a:spcAft>
                <a:spcPts val="0"/>
              </a:spcAft>
              <a:buNone/>
            </a:pPr>
            <a:r>
              <a:rPr lang="en"/>
              <a:t>● No missing values in any column</a:t>
            </a:r>
            <a:endParaRPr/>
          </a:p>
        </p:txBody>
      </p:sp>
      <p:sp>
        <p:nvSpPr>
          <p:cNvPr id="441" name="Google Shape;441;p5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8"/>
          <p:cNvSpPr txBox="1"/>
          <p:nvPr>
            <p:ph idx="1" type="subTitle"/>
          </p:nvPr>
        </p:nvSpPr>
        <p:spPr>
          <a:xfrm>
            <a:off x="791150" y="522625"/>
            <a:ext cx="74616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latin typeface="Hepta Slab"/>
                <a:ea typeface="Hepta Slab"/>
                <a:cs typeface="Hepta Slab"/>
                <a:sym typeface="Hepta Slab"/>
              </a:rPr>
              <a:t>SUMMARY STATISTICS</a:t>
            </a:r>
            <a:endParaRPr b="1">
              <a:latin typeface="Hepta Slab"/>
              <a:ea typeface="Hepta Slab"/>
              <a:cs typeface="Hepta Slab"/>
              <a:sym typeface="Hepta Slab"/>
            </a:endParaRPr>
          </a:p>
        </p:txBody>
      </p:sp>
      <p:sp>
        <p:nvSpPr>
          <p:cNvPr id="447" name="Google Shape;447;p58"/>
          <p:cNvSpPr txBox="1"/>
          <p:nvPr>
            <p:ph idx="2" type="body"/>
          </p:nvPr>
        </p:nvSpPr>
        <p:spPr>
          <a:xfrm>
            <a:off x="544125" y="1720325"/>
            <a:ext cx="8295300" cy="322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sz="1700">
                <a:latin typeface="Hepta Slab Medium"/>
                <a:ea typeface="Hepta Slab Medium"/>
                <a:cs typeface="Hepta Slab Medium"/>
                <a:sym typeface="Hepta Slab Medium"/>
              </a:rPr>
              <a:t>● footfall: Ranges from 0 to 7300, with a high standard deviation (1082.61), indicating variability. </a:t>
            </a:r>
            <a:endParaRPr sz="1700">
              <a:latin typeface="Hepta Slab Medium"/>
              <a:ea typeface="Hepta Slab Medium"/>
              <a:cs typeface="Hepta Slab Medium"/>
              <a:sym typeface="Hepta Slab Medium"/>
            </a:endParaRPr>
          </a:p>
          <a:p>
            <a:pPr indent="0" lvl="0" marL="0" rtl="0" algn="l">
              <a:spcBef>
                <a:spcPts val="0"/>
              </a:spcBef>
              <a:spcAft>
                <a:spcPts val="0"/>
              </a:spcAft>
              <a:buClr>
                <a:schemeClr val="lt1"/>
              </a:buClr>
              <a:buSzPts val="1100"/>
              <a:buFont typeface="Arial"/>
              <a:buNone/>
            </a:pPr>
            <a:r>
              <a:rPr lang="en" sz="1700">
                <a:latin typeface="Hepta Slab Medium"/>
                <a:ea typeface="Hepta Slab Medium"/>
                <a:cs typeface="Hepta Slab Medium"/>
                <a:sym typeface="Hepta Slab Medium"/>
              </a:rPr>
              <a:t>● tempMode: Has values between 0 and 7. </a:t>
            </a:r>
            <a:endParaRPr sz="1700">
              <a:latin typeface="Hepta Slab Medium"/>
              <a:ea typeface="Hepta Slab Medium"/>
              <a:cs typeface="Hepta Slab Medium"/>
              <a:sym typeface="Hepta Slab Medium"/>
            </a:endParaRPr>
          </a:p>
          <a:p>
            <a:pPr indent="0" lvl="0" marL="0" rtl="0" algn="l">
              <a:spcBef>
                <a:spcPts val="0"/>
              </a:spcBef>
              <a:spcAft>
                <a:spcPts val="0"/>
              </a:spcAft>
              <a:buClr>
                <a:schemeClr val="lt1"/>
              </a:buClr>
              <a:buSzPts val="1100"/>
              <a:buFont typeface="Arial"/>
              <a:buNone/>
            </a:pPr>
            <a:r>
              <a:rPr lang="en" sz="1700">
                <a:latin typeface="Hepta Slab Medium"/>
                <a:ea typeface="Hepta Slab Medium"/>
                <a:cs typeface="Hepta Slab Medium"/>
                <a:sym typeface="Hepta Slab Medium"/>
              </a:rPr>
              <a:t>● AQ (Air Quality Index): Values range from 1 to 7.</a:t>
            </a:r>
            <a:endParaRPr sz="1700">
              <a:latin typeface="Hepta Slab Medium"/>
              <a:ea typeface="Hepta Slab Medium"/>
              <a:cs typeface="Hepta Slab Medium"/>
              <a:sym typeface="Hepta Slab Medium"/>
            </a:endParaRPr>
          </a:p>
          <a:p>
            <a:pPr indent="0" lvl="0" marL="0" rtl="0" algn="l">
              <a:spcBef>
                <a:spcPts val="0"/>
              </a:spcBef>
              <a:spcAft>
                <a:spcPts val="0"/>
              </a:spcAft>
              <a:buClr>
                <a:schemeClr val="lt1"/>
              </a:buClr>
              <a:buSzPts val="1100"/>
              <a:buFont typeface="Arial"/>
              <a:buNone/>
            </a:pPr>
            <a:r>
              <a:rPr lang="en" sz="1700">
                <a:latin typeface="Hepta Slab Medium"/>
                <a:ea typeface="Hepta Slab Medium"/>
                <a:cs typeface="Hepta Slab Medium"/>
                <a:sym typeface="Hepta Slab Medium"/>
              </a:rPr>
              <a:t>● USS (Ultrasonic Sensor): Values between 1 and 7.</a:t>
            </a:r>
            <a:endParaRPr sz="1700">
              <a:latin typeface="Hepta Slab Medium"/>
              <a:ea typeface="Hepta Slab Medium"/>
              <a:cs typeface="Hepta Slab Medium"/>
              <a:sym typeface="Hepta Slab Medium"/>
            </a:endParaRPr>
          </a:p>
          <a:p>
            <a:pPr indent="0" lvl="0" marL="0" rtl="0" algn="l">
              <a:spcBef>
                <a:spcPts val="0"/>
              </a:spcBef>
              <a:spcAft>
                <a:spcPts val="0"/>
              </a:spcAft>
              <a:buClr>
                <a:schemeClr val="lt1"/>
              </a:buClr>
              <a:buSzPts val="1100"/>
              <a:buFont typeface="Arial"/>
              <a:buNone/>
            </a:pPr>
            <a:r>
              <a:rPr lang="en" sz="1700">
                <a:latin typeface="Hepta Slab Medium"/>
                <a:ea typeface="Hepta Slab Medium"/>
                <a:cs typeface="Hepta Slab Medium"/>
                <a:sym typeface="Hepta Slab Medium"/>
              </a:rPr>
              <a:t>● CS (Current Sensor): Values between 1 and 7. </a:t>
            </a:r>
            <a:endParaRPr sz="1700">
              <a:latin typeface="Hepta Slab Medium"/>
              <a:ea typeface="Hepta Slab Medium"/>
              <a:cs typeface="Hepta Slab Medium"/>
              <a:sym typeface="Hepta Slab Medium"/>
            </a:endParaRPr>
          </a:p>
          <a:p>
            <a:pPr indent="0" lvl="0" marL="0" rtl="0" algn="l">
              <a:spcBef>
                <a:spcPts val="0"/>
              </a:spcBef>
              <a:spcAft>
                <a:spcPts val="0"/>
              </a:spcAft>
              <a:buClr>
                <a:schemeClr val="lt1"/>
              </a:buClr>
              <a:buSzPts val="1100"/>
              <a:buFont typeface="Arial"/>
              <a:buNone/>
            </a:pPr>
            <a:r>
              <a:rPr lang="en" sz="1700">
                <a:latin typeface="Hepta Slab Medium"/>
                <a:ea typeface="Hepta Slab Medium"/>
                <a:cs typeface="Hepta Slab Medium"/>
                <a:sym typeface="Hepta Slab Medium"/>
              </a:rPr>
              <a:t>● VOC (Volatile Organic Compounds): Ranges from 0 to 6. </a:t>
            </a:r>
            <a:endParaRPr sz="1700">
              <a:latin typeface="Hepta Slab Medium"/>
              <a:ea typeface="Hepta Slab Medium"/>
              <a:cs typeface="Hepta Slab Medium"/>
              <a:sym typeface="Hepta Slab Medium"/>
            </a:endParaRPr>
          </a:p>
          <a:p>
            <a:pPr indent="0" lvl="0" marL="0" rtl="0" algn="l">
              <a:spcBef>
                <a:spcPts val="0"/>
              </a:spcBef>
              <a:spcAft>
                <a:spcPts val="0"/>
              </a:spcAft>
              <a:buClr>
                <a:schemeClr val="lt1"/>
              </a:buClr>
              <a:buSzPts val="1100"/>
              <a:buFont typeface="Arial"/>
              <a:buNone/>
            </a:pPr>
            <a:r>
              <a:rPr lang="en" sz="1700">
                <a:latin typeface="Hepta Slab Medium"/>
                <a:ea typeface="Hepta Slab Medium"/>
                <a:cs typeface="Hepta Slab Medium"/>
                <a:sym typeface="Hepta Slab Medium"/>
              </a:rPr>
              <a:t>● RP (Rotational Position/RPM): Between 19 and 91. </a:t>
            </a:r>
            <a:endParaRPr sz="1700">
              <a:latin typeface="Hepta Slab Medium"/>
              <a:ea typeface="Hepta Slab Medium"/>
              <a:cs typeface="Hepta Slab Medium"/>
              <a:sym typeface="Hepta Slab Medium"/>
            </a:endParaRPr>
          </a:p>
          <a:p>
            <a:pPr indent="0" lvl="0" marL="0" rtl="0" algn="l">
              <a:spcBef>
                <a:spcPts val="0"/>
              </a:spcBef>
              <a:spcAft>
                <a:spcPts val="0"/>
              </a:spcAft>
              <a:buClr>
                <a:schemeClr val="lt1"/>
              </a:buClr>
              <a:buSzPts val="1100"/>
              <a:buFont typeface="Arial"/>
              <a:buNone/>
            </a:pPr>
            <a:r>
              <a:rPr lang="en" sz="1700">
                <a:latin typeface="Hepta Slab Medium"/>
                <a:ea typeface="Hepta Slab Medium"/>
                <a:cs typeface="Hepta Slab Medium"/>
                <a:sym typeface="Hepta Slab Medium"/>
              </a:rPr>
              <a:t>● IP (Input Pressure): Between 1 and 7. </a:t>
            </a:r>
            <a:endParaRPr sz="1700">
              <a:latin typeface="Hepta Slab Medium"/>
              <a:ea typeface="Hepta Slab Medium"/>
              <a:cs typeface="Hepta Slab Medium"/>
              <a:sym typeface="Hepta Slab Medium"/>
            </a:endParaRPr>
          </a:p>
          <a:p>
            <a:pPr indent="0" lvl="0" marL="0" rtl="0" algn="l">
              <a:spcBef>
                <a:spcPts val="0"/>
              </a:spcBef>
              <a:spcAft>
                <a:spcPts val="0"/>
              </a:spcAft>
              <a:buClr>
                <a:schemeClr val="lt1"/>
              </a:buClr>
              <a:buSzPts val="1100"/>
              <a:buFont typeface="Arial"/>
              <a:buNone/>
            </a:pPr>
            <a:r>
              <a:rPr lang="en" sz="1700">
                <a:latin typeface="Hepta Slab Medium"/>
                <a:ea typeface="Hepta Slab Medium"/>
                <a:cs typeface="Hepta Slab Medium"/>
                <a:sym typeface="Hepta Slab Medium"/>
              </a:rPr>
              <a:t>● Temperature: Between 1°C and 24°C. </a:t>
            </a:r>
            <a:endParaRPr sz="1700">
              <a:latin typeface="Hepta Slab Medium"/>
              <a:ea typeface="Hepta Slab Medium"/>
              <a:cs typeface="Hepta Slab Medium"/>
              <a:sym typeface="Hepta Slab Medium"/>
            </a:endParaRPr>
          </a:p>
          <a:p>
            <a:pPr indent="0" lvl="0" marL="0" rtl="0" algn="l">
              <a:spcBef>
                <a:spcPts val="0"/>
              </a:spcBef>
              <a:spcAft>
                <a:spcPts val="0"/>
              </a:spcAft>
              <a:buClr>
                <a:schemeClr val="lt1"/>
              </a:buClr>
              <a:buSzPts val="1100"/>
              <a:buFont typeface="Arial"/>
              <a:buNone/>
            </a:pPr>
            <a:r>
              <a:rPr lang="en" sz="1700">
                <a:latin typeface="Hepta Slab Medium"/>
                <a:ea typeface="Hepta Slab Medium"/>
                <a:cs typeface="Hepta Slab Medium"/>
                <a:sym typeface="Hepta Slab Medium"/>
              </a:rPr>
              <a:t>● fail (Machine Failure Indicator): Binary (0 or 1), with 41.63% of records indicating failure</a:t>
            </a:r>
            <a:endParaRPr sz="1700">
              <a:latin typeface="Hepta Slab Medium"/>
              <a:ea typeface="Hepta Slab Medium"/>
              <a:cs typeface="Hepta Slab Medium"/>
              <a:sym typeface="Hepta Slab Medium"/>
            </a:endParaRPr>
          </a:p>
          <a:p>
            <a:pPr indent="0" lvl="0" marL="0" rtl="0" algn="l">
              <a:spcBef>
                <a:spcPts val="0"/>
              </a:spcBef>
              <a:spcAft>
                <a:spcPts val="0"/>
              </a:spcAft>
              <a:buNone/>
            </a:pPr>
            <a:r>
              <a:t/>
            </a:r>
            <a:endParaRPr/>
          </a:p>
        </p:txBody>
      </p:sp>
      <p:sp>
        <p:nvSpPr>
          <p:cNvPr id="448" name="Google Shape;448;p5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9"/>
          <p:cNvSpPr txBox="1"/>
          <p:nvPr/>
        </p:nvSpPr>
        <p:spPr>
          <a:xfrm>
            <a:off x="6110800" y="586788"/>
            <a:ext cx="1012500" cy="1077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lang="en" sz="700">
                <a:solidFill>
                  <a:schemeClr val="dk1"/>
                </a:solidFill>
                <a:latin typeface="Barlow Medium"/>
                <a:ea typeface="Barlow Medium"/>
                <a:cs typeface="Barlow Medium"/>
                <a:sym typeface="Barlow Medium"/>
              </a:rPr>
              <a:t>INDUSTRY VALUE CURVE</a:t>
            </a:r>
            <a:endParaRPr sz="700">
              <a:solidFill>
                <a:schemeClr val="dk1"/>
              </a:solidFill>
              <a:latin typeface="Barlow Medium"/>
              <a:ea typeface="Barlow Medium"/>
              <a:cs typeface="Barlow Medium"/>
              <a:sym typeface="Barlow Medium"/>
            </a:endParaRPr>
          </a:p>
        </p:txBody>
      </p:sp>
      <p:sp>
        <p:nvSpPr>
          <p:cNvPr id="454" name="Google Shape;454;p59"/>
          <p:cNvSpPr txBox="1"/>
          <p:nvPr/>
        </p:nvSpPr>
        <p:spPr>
          <a:xfrm>
            <a:off x="7401762" y="586788"/>
            <a:ext cx="729000" cy="1077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lang="en" sz="700">
                <a:solidFill>
                  <a:schemeClr val="dk1"/>
                </a:solidFill>
                <a:latin typeface="Barlow Medium"/>
                <a:ea typeface="Barlow Medium"/>
                <a:cs typeface="Barlow Medium"/>
                <a:sym typeface="Barlow Medium"/>
              </a:rPr>
              <a:t>STRATEGIC MOVE</a:t>
            </a:r>
            <a:endParaRPr sz="700">
              <a:solidFill>
                <a:schemeClr val="dk1"/>
              </a:solidFill>
              <a:latin typeface="Barlow Medium"/>
              <a:ea typeface="Barlow Medium"/>
              <a:cs typeface="Barlow Medium"/>
              <a:sym typeface="Barlow Medium"/>
            </a:endParaRPr>
          </a:p>
        </p:txBody>
      </p:sp>
      <p:sp>
        <p:nvSpPr>
          <p:cNvPr id="455" name="Google Shape;455;p5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56" name="Google Shape;456;p59"/>
          <p:cNvPicPr preferRelativeResize="0"/>
          <p:nvPr/>
        </p:nvPicPr>
        <p:blipFill>
          <a:blip r:embed="rId3">
            <a:alphaModFix/>
          </a:blip>
          <a:stretch>
            <a:fillRect/>
          </a:stretch>
        </p:blipFill>
        <p:spPr>
          <a:xfrm>
            <a:off x="1016763" y="172775"/>
            <a:ext cx="6780575" cy="47979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60" name="Shape 460"/>
        <p:cNvGrpSpPr/>
        <p:nvPr/>
      </p:nvGrpSpPr>
      <p:grpSpPr>
        <a:xfrm>
          <a:off x="0" y="0"/>
          <a:ext cx="0" cy="0"/>
          <a:chOff x="0" y="0"/>
          <a:chExt cx="0" cy="0"/>
        </a:xfrm>
      </p:grpSpPr>
      <p:sp>
        <p:nvSpPr>
          <p:cNvPr id="461" name="Google Shape;461;p60"/>
          <p:cNvSpPr txBox="1"/>
          <p:nvPr>
            <p:ph idx="4294967295" type="title"/>
          </p:nvPr>
        </p:nvSpPr>
        <p:spPr>
          <a:xfrm>
            <a:off x="421800" y="512100"/>
            <a:ext cx="8300400" cy="41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700">
              <a:solidFill>
                <a:schemeClr val="lt1"/>
              </a:solidFill>
            </a:endParaRPr>
          </a:p>
          <a:p>
            <a:pPr indent="0" lvl="0" marL="0" rtl="0" algn="l">
              <a:spcBef>
                <a:spcPts val="0"/>
              </a:spcBef>
              <a:spcAft>
                <a:spcPts val="0"/>
              </a:spcAft>
              <a:buNone/>
            </a:pPr>
            <a:r>
              <a:rPr lang="en" sz="1700">
                <a:solidFill>
                  <a:schemeClr val="lt1"/>
                </a:solidFill>
              </a:rPr>
              <a:t>● Feature Importance Ranking</a:t>
            </a:r>
            <a:endParaRPr sz="1700">
              <a:solidFill>
                <a:schemeClr val="lt1"/>
              </a:solidFill>
            </a:endParaRPr>
          </a:p>
        </p:txBody>
      </p:sp>
      <p:pic>
        <p:nvPicPr>
          <p:cNvPr id="462" name="Google Shape;462;p60"/>
          <p:cNvPicPr preferRelativeResize="0"/>
          <p:nvPr/>
        </p:nvPicPr>
        <p:blipFill>
          <a:blip r:embed="rId3">
            <a:alphaModFix/>
          </a:blip>
          <a:stretch>
            <a:fillRect/>
          </a:stretch>
        </p:blipFill>
        <p:spPr>
          <a:xfrm>
            <a:off x="493775" y="1246425"/>
            <a:ext cx="6389464" cy="3702125"/>
          </a:xfrm>
          <a:prstGeom prst="rect">
            <a:avLst/>
          </a:prstGeom>
          <a:noFill/>
          <a:ln>
            <a:noFill/>
          </a:ln>
        </p:spPr>
      </p:pic>
      <p:sp>
        <p:nvSpPr>
          <p:cNvPr id="463" name="Google Shape;463;p60"/>
          <p:cNvSpPr txBox="1"/>
          <p:nvPr>
            <p:ph idx="2" type="subTitle"/>
          </p:nvPr>
        </p:nvSpPr>
        <p:spPr>
          <a:xfrm>
            <a:off x="421800" y="138225"/>
            <a:ext cx="74616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latin typeface="Hepta Slab"/>
                <a:ea typeface="Hepta Slab"/>
                <a:cs typeface="Hepta Slab"/>
                <a:sym typeface="Hepta Slab"/>
              </a:rPr>
              <a:t>PROJECT ANALYSIS</a:t>
            </a:r>
            <a:endParaRPr b="1">
              <a:latin typeface="Hepta Slab"/>
              <a:ea typeface="Hepta Slab"/>
              <a:cs typeface="Hepta Slab"/>
              <a:sym typeface="Hepta Slab"/>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67" name="Shape 467"/>
        <p:cNvGrpSpPr/>
        <p:nvPr/>
      </p:nvGrpSpPr>
      <p:grpSpPr>
        <a:xfrm>
          <a:off x="0" y="0"/>
          <a:ext cx="0" cy="0"/>
          <a:chOff x="0" y="0"/>
          <a:chExt cx="0" cy="0"/>
        </a:xfrm>
      </p:grpSpPr>
      <p:sp>
        <p:nvSpPr>
          <p:cNvPr id="468" name="Google Shape;468;p61"/>
          <p:cNvSpPr txBox="1"/>
          <p:nvPr>
            <p:ph idx="1" type="body"/>
          </p:nvPr>
        </p:nvSpPr>
        <p:spPr>
          <a:xfrm>
            <a:off x="289925" y="324900"/>
            <a:ext cx="8189100" cy="368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700">
                <a:latin typeface="Hepta Slab"/>
                <a:ea typeface="Hepta Slab"/>
                <a:cs typeface="Hepta Slab"/>
                <a:sym typeface="Hepta Slab"/>
              </a:rPr>
              <a:t>● From the given dataset, it can be concluded that ‘fail’ is the dependent variable with discrete values. Since the data is numerical, it is a supervised data. It falls under the classification for discontinuous data</a:t>
            </a:r>
            <a:endParaRPr sz="1700">
              <a:latin typeface="Hepta Slab"/>
              <a:ea typeface="Hepta Slab"/>
              <a:cs typeface="Hepta Slab"/>
              <a:sym typeface="Hepta Slab"/>
            </a:endParaRPr>
          </a:p>
          <a:p>
            <a:pPr indent="0" lvl="0" marL="0" rtl="0" algn="l">
              <a:spcBef>
                <a:spcPts val="0"/>
              </a:spcBef>
              <a:spcAft>
                <a:spcPts val="0"/>
              </a:spcAft>
              <a:buNone/>
            </a:pPr>
            <a:r>
              <a:rPr lang="en" sz="1700">
                <a:latin typeface="Hepta Slab"/>
                <a:ea typeface="Hepta Slab"/>
                <a:cs typeface="Hepta Slab"/>
                <a:sym typeface="Hepta Slab"/>
              </a:rPr>
              <a:t>. </a:t>
            </a:r>
            <a:endParaRPr sz="1700">
              <a:latin typeface="Hepta Slab"/>
              <a:ea typeface="Hepta Slab"/>
              <a:cs typeface="Hepta Slab"/>
              <a:sym typeface="Hepta Slab"/>
            </a:endParaRPr>
          </a:p>
          <a:p>
            <a:pPr indent="0" lvl="0" marL="0" rtl="0" algn="l">
              <a:spcBef>
                <a:spcPts val="0"/>
              </a:spcBef>
              <a:spcAft>
                <a:spcPts val="0"/>
              </a:spcAft>
              <a:buNone/>
            </a:pPr>
            <a:r>
              <a:t/>
            </a:r>
            <a:endParaRPr sz="1700">
              <a:latin typeface="Hepta Slab"/>
              <a:ea typeface="Hepta Slab"/>
              <a:cs typeface="Hepta Slab"/>
              <a:sym typeface="Hepta Slab"/>
            </a:endParaRPr>
          </a:p>
          <a:p>
            <a:pPr indent="0" lvl="0" marL="0" rtl="0" algn="l">
              <a:spcBef>
                <a:spcPts val="0"/>
              </a:spcBef>
              <a:spcAft>
                <a:spcPts val="0"/>
              </a:spcAft>
              <a:buNone/>
            </a:pPr>
            <a:r>
              <a:rPr lang="en" sz="1700">
                <a:latin typeface="Hepta Slab"/>
                <a:ea typeface="Hepta Slab"/>
                <a:cs typeface="Hepta Slab"/>
                <a:sym typeface="Hepta Slab"/>
              </a:rPr>
              <a:t>● Model Accuracy – The accuracy score tells us how well the model is predicting failures. A high accuracy (close to 1.0) means the model is performing well, while a lower accuracy suggests room for improvement.</a:t>
            </a:r>
            <a:endParaRPr sz="1700">
              <a:latin typeface="Hepta Slab"/>
              <a:ea typeface="Hepta Slab"/>
              <a:cs typeface="Hepta Slab"/>
              <a:sym typeface="Hepta Slab"/>
            </a:endParaRPr>
          </a:p>
          <a:p>
            <a:pPr indent="0" lvl="0" marL="0" rtl="0" algn="l">
              <a:spcBef>
                <a:spcPts val="0"/>
              </a:spcBef>
              <a:spcAft>
                <a:spcPts val="0"/>
              </a:spcAft>
              <a:buNone/>
            </a:pPr>
            <a:r>
              <a:t/>
            </a:r>
            <a:endParaRPr sz="1700">
              <a:latin typeface="Hepta Slab"/>
              <a:ea typeface="Hepta Slab"/>
              <a:cs typeface="Hepta Slab"/>
              <a:sym typeface="Hepta Slab"/>
            </a:endParaRPr>
          </a:p>
          <a:p>
            <a:pPr indent="0" lvl="0" marL="0" rtl="0" algn="l">
              <a:spcBef>
                <a:spcPts val="0"/>
              </a:spcBef>
              <a:spcAft>
                <a:spcPts val="0"/>
              </a:spcAft>
              <a:buNone/>
            </a:pPr>
            <a:r>
              <a:rPr lang="en" sz="1700">
                <a:latin typeface="Hepta Slab"/>
                <a:ea typeface="Hepta Slab"/>
                <a:cs typeface="Hepta Slab"/>
                <a:sym typeface="Hepta Slab"/>
              </a:rPr>
              <a:t>● Precision (True Positives / (True Positives + False Positives)) tells us how many predicted failures were actually failures.</a:t>
            </a:r>
            <a:endParaRPr sz="1700">
              <a:latin typeface="Hepta Slab"/>
              <a:ea typeface="Hepta Slab"/>
              <a:cs typeface="Hepta Slab"/>
              <a:sym typeface="Hepta Slab"/>
            </a:endParaRPr>
          </a:p>
          <a:p>
            <a:pPr indent="0" lvl="0" marL="0" rtl="0" algn="l">
              <a:spcBef>
                <a:spcPts val="0"/>
              </a:spcBef>
              <a:spcAft>
                <a:spcPts val="0"/>
              </a:spcAft>
              <a:buNone/>
            </a:pPr>
            <a:r>
              <a:rPr lang="en" sz="1700">
                <a:latin typeface="Hepta Slab"/>
                <a:ea typeface="Hepta Slab"/>
                <a:cs typeface="Hepta Slab"/>
                <a:sym typeface="Hepta Slab"/>
              </a:rPr>
              <a:t>Recall (True Positives / (True Positives + False Negatives)) shows how well the model captures all actual failures.</a:t>
            </a:r>
            <a:endParaRPr sz="1700">
              <a:latin typeface="Hepta Slab"/>
              <a:ea typeface="Hepta Slab"/>
              <a:cs typeface="Hepta Slab"/>
              <a:sym typeface="Hepta Slab"/>
            </a:endParaRPr>
          </a:p>
          <a:p>
            <a:pPr indent="0" lvl="0" marL="0" rtl="0" algn="l">
              <a:spcBef>
                <a:spcPts val="0"/>
              </a:spcBef>
              <a:spcAft>
                <a:spcPts val="0"/>
              </a:spcAft>
              <a:buNone/>
            </a:pPr>
            <a:r>
              <a:rPr lang="en" sz="1700">
                <a:latin typeface="Hepta Slab"/>
                <a:ea typeface="Hepta Slab"/>
                <a:cs typeface="Hepta Slab"/>
                <a:sym typeface="Hepta Slab"/>
              </a:rPr>
              <a:t>F1-score balances precision and recall. If recall is low, the model might be missing actual failures, which is critical in maintenance scenarios.</a:t>
            </a:r>
            <a:endParaRPr sz="1700">
              <a:latin typeface="Hepta Slab"/>
              <a:ea typeface="Hepta Slab"/>
              <a:cs typeface="Hepta Slab"/>
              <a:sym typeface="Hepta Slab"/>
            </a:endParaRPr>
          </a:p>
          <a:p>
            <a:pPr indent="0" lvl="0" marL="0" rtl="0" algn="l">
              <a:spcBef>
                <a:spcPts val="0"/>
              </a:spcBef>
              <a:spcAft>
                <a:spcPts val="0"/>
              </a:spcAft>
              <a:buNone/>
            </a:pPr>
            <a:r>
              <a:t/>
            </a:r>
            <a:endParaRPr sz="1700">
              <a:latin typeface="Hepta Slab"/>
              <a:ea typeface="Hepta Slab"/>
              <a:cs typeface="Hepta Slab"/>
              <a:sym typeface="Hepta Slab"/>
            </a:endParaRPr>
          </a:p>
          <a:p>
            <a:pPr indent="0" lvl="0" marL="0" rtl="0" algn="l">
              <a:spcBef>
                <a:spcPts val="0"/>
              </a:spcBef>
              <a:spcAft>
                <a:spcPts val="0"/>
              </a:spcAft>
              <a:buClr>
                <a:schemeClr val="lt1"/>
              </a:buClr>
              <a:buSzPts val="1100"/>
              <a:buFont typeface="Arial"/>
              <a:buNone/>
            </a:pPr>
            <a:r>
              <a:t/>
            </a:r>
            <a:endParaRPr sz="1700">
              <a:latin typeface="Hepta Slab"/>
              <a:ea typeface="Hepta Slab"/>
              <a:cs typeface="Hepta Slab"/>
              <a:sym typeface="Hepta Slab"/>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72" name="Shape 472"/>
        <p:cNvGrpSpPr/>
        <p:nvPr/>
      </p:nvGrpSpPr>
      <p:grpSpPr>
        <a:xfrm>
          <a:off x="0" y="0"/>
          <a:ext cx="0" cy="0"/>
          <a:chOff x="0" y="0"/>
          <a:chExt cx="0" cy="0"/>
        </a:xfrm>
      </p:grpSpPr>
      <p:sp>
        <p:nvSpPr>
          <p:cNvPr id="473" name="Google Shape;473;p62"/>
          <p:cNvSpPr txBox="1"/>
          <p:nvPr>
            <p:ph idx="1" type="body"/>
          </p:nvPr>
        </p:nvSpPr>
        <p:spPr>
          <a:xfrm>
            <a:off x="228900" y="201045"/>
            <a:ext cx="4441200" cy="505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000"/>
              <a:t>● Correlation of Features with Machine</a:t>
            </a:r>
            <a:endParaRPr sz="2000"/>
          </a:p>
        </p:txBody>
      </p:sp>
      <p:pic>
        <p:nvPicPr>
          <p:cNvPr id="474" name="Google Shape;474;p62"/>
          <p:cNvPicPr preferRelativeResize="0"/>
          <p:nvPr/>
        </p:nvPicPr>
        <p:blipFill>
          <a:blip r:embed="rId3">
            <a:alphaModFix/>
          </a:blip>
          <a:stretch>
            <a:fillRect/>
          </a:stretch>
        </p:blipFill>
        <p:spPr>
          <a:xfrm>
            <a:off x="152400" y="610495"/>
            <a:ext cx="5374677" cy="413245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78" name="Shape 478"/>
        <p:cNvGrpSpPr/>
        <p:nvPr/>
      </p:nvGrpSpPr>
      <p:grpSpPr>
        <a:xfrm>
          <a:off x="0" y="0"/>
          <a:ext cx="0" cy="0"/>
          <a:chOff x="0" y="0"/>
          <a:chExt cx="0" cy="0"/>
        </a:xfrm>
      </p:grpSpPr>
      <p:sp>
        <p:nvSpPr>
          <p:cNvPr id="479" name="Google Shape;479;p63"/>
          <p:cNvSpPr txBox="1"/>
          <p:nvPr>
            <p:ph idx="1" type="body"/>
          </p:nvPr>
        </p:nvSpPr>
        <p:spPr>
          <a:xfrm>
            <a:off x="289925" y="324900"/>
            <a:ext cx="8189100" cy="368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700">
                <a:latin typeface="Hepta Slab"/>
                <a:ea typeface="Hepta Slab"/>
                <a:cs typeface="Hepta Slab"/>
                <a:sym typeface="Hepta Slab"/>
              </a:rPr>
              <a:t>● Classification Report – The precision, recall, and F1-score indicate how well the model distinguishes between failing and non-failing machines.</a:t>
            </a:r>
            <a:endParaRPr sz="1700">
              <a:latin typeface="Hepta Slab"/>
              <a:ea typeface="Hepta Slab"/>
              <a:cs typeface="Hepta Slab"/>
              <a:sym typeface="Hepta Slab"/>
            </a:endParaRPr>
          </a:p>
          <a:p>
            <a:pPr indent="0" lvl="0" marL="0" rtl="0" algn="l">
              <a:spcBef>
                <a:spcPts val="0"/>
              </a:spcBef>
              <a:spcAft>
                <a:spcPts val="0"/>
              </a:spcAft>
              <a:buNone/>
            </a:pPr>
            <a:r>
              <a:t/>
            </a:r>
            <a:endParaRPr sz="1700">
              <a:latin typeface="Hepta Slab"/>
              <a:ea typeface="Hepta Slab"/>
              <a:cs typeface="Hepta Slab"/>
              <a:sym typeface="Hepta Slab"/>
            </a:endParaRPr>
          </a:p>
          <a:p>
            <a:pPr indent="0" lvl="0" marL="0" rtl="0" algn="l">
              <a:spcBef>
                <a:spcPts val="0"/>
              </a:spcBef>
              <a:spcAft>
                <a:spcPts val="0"/>
              </a:spcAft>
              <a:buNone/>
            </a:pPr>
            <a:r>
              <a:rPr lang="en" sz="1700">
                <a:latin typeface="Hepta Slab"/>
                <a:ea typeface="Hepta Slab"/>
                <a:cs typeface="Hepta Slab"/>
                <a:sym typeface="Hepta Slab"/>
              </a:rPr>
              <a:t>● The non-failure count is higher than the failure count.</a:t>
            </a:r>
            <a:endParaRPr sz="1700">
              <a:latin typeface="Hepta Slab"/>
              <a:ea typeface="Hepta Slab"/>
              <a:cs typeface="Hepta Slab"/>
              <a:sym typeface="Hepta Slab"/>
            </a:endParaRPr>
          </a:p>
          <a:p>
            <a:pPr indent="0" lvl="0" marL="0" rtl="0" algn="l">
              <a:spcBef>
                <a:spcPts val="0"/>
              </a:spcBef>
              <a:spcAft>
                <a:spcPts val="0"/>
              </a:spcAft>
              <a:buNone/>
            </a:pPr>
            <a:r>
              <a:t/>
            </a:r>
            <a:endParaRPr sz="1700">
              <a:latin typeface="Hepta Slab"/>
              <a:ea typeface="Hepta Slab"/>
              <a:cs typeface="Hepta Slab"/>
              <a:sym typeface="Hepta Slab"/>
            </a:endParaRPr>
          </a:p>
          <a:p>
            <a:pPr indent="0" lvl="0" marL="0" rtl="0" algn="l">
              <a:spcBef>
                <a:spcPts val="0"/>
              </a:spcBef>
              <a:spcAft>
                <a:spcPts val="0"/>
              </a:spcAft>
              <a:buNone/>
            </a:pPr>
            <a:r>
              <a:rPr lang="en" sz="1700">
                <a:latin typeface="Hepta Slab"/>
                <a:ea typeface="Hepta Slab"/>
                <a:cs typeface="Hepta Slab"/>
                <a:sym typeface="Hepta Slab"/>
              </a:rPr>
              <a:t>● Confusion Matrix </a:t>
            </a:r>
            <a:endParaRPr sz="1700">
              <a:latin typeface="Hepta Slab"/>
              <a:ea typeface="Hepta Slab"/>
              <a:cs typeface="Hepta Slab"/>
              <a:sym typeface="Hepta Slab"/>
            </a:endParaRPr>
          </a:p>
          <a:p>
            <a:pPr indent="0" lvl="0" marL="0" rtl="0" algn="l">
              <a:spcBef>
                <a:spcPts val="0"/>
              </a:spcBef>
              <a:spcAft>
                <a:spcPts val="0"/>
              </a:spcAft>
              <a:buNone/>
            </a:pPr>
            <a:r>
              <a:t/>
            </a:r>
            <a:endParaRPr sz="1700">
              <a:latin typeface="Hepta Slab"/>
              <a:ea typeface="Hepta Slab"/>
              <a:cs typeface="Hepta Slab"/>
              <a:sym typeface="Hepta Slab"/>
            </a:endParaRPr>
          </a:p>
          <a:p>
            <a:pPr indent="0" lvl="0" marL="0" rtl="0" algn="l">
              <a:spcBef>
                <a:spcPts val="0"/>
              </a:spcBef>
              <a:spcAft>
                <a:spcPts val="0"/>
              </a:spcAft>
              <a:buNone/>
            </a:pPr>
            <a:r>
              <a:rPr lang="en" sz="1700">
                <a:latin typeface="Hepta Slab"/>
                <a:ea typeface="Hepta Slab"/>
                <a:cs typeface="Hepta Slab"/>
                <a:sym typeface="Hepta Slab"/>
              </a:rPr>
              <a:t>If False Negatives (missed failures) are high, the model may not be reliable for predicting failures in advance.</a:t>
            </a:r>
            <a:endParaRPr sz="1700">
              <a:latin typeface="Hepta Slab"/>
              <a:ea typeface="Hepta Slab"/>
              <a:cs typeface="Hepta Slab"/>
              <a:sym typeface="Hepta Slab"/>
            </a:endParaRPr>
          </a:p>
          <a:p>
            <a:pPr indent="0" lvl="0" marL="0" rtl="0" algn="l">
              <a:spcBef>
                <a:spcPts val="0"/>
              </a:spcBef>
              <a:spcAft>
                <a:spcPts val="0"/>
              </a:spcAft>
              <a:buNone/>
            </a:pPr>
            <a:r>
              <a:rPr lang="en" sz="1700">
                <a:latin typeface="Hepta Slab"/>
                <a:ea typeface="Hepta Slab"/>
                <a:cs typeface="Hepta Slab"/>
                <a:sym typeface="Hepta Slab"/>
              </a:rPr>
              <a:t>If False Positives (wrongly predicted failures) are high, the model might be too sensitive, leading to unnecessary maintenance.</a:t>
            </a:r>
            <a:endParaRPr sz="1700">
              <a:latin typeface="Hepta Slab"/>
              <a:ea typeface="Hepta Slab"/>
              <a:cs typeface="Hepta Slab"/>
              <a:sym typeface="Hepta Slab"/>
            </a:endParaRPr>
          </a:p>
          <a:p>
            <a:pPr indent="0" lvl="0" marL="0" rtl="0" algn="l">
              <a:spcBef>
                <a:spcPts val="0"/>
              </a:spcBef>
              <a:spcAft>
                <a:spcPts val="0"/>
              </a:spcAft>
              <a:buNone/>
            </a:pPr>
            <a:r>
              <a:t/>
            </a:r>
            <a:endParaRPr sz="1700">
              <a:latin typeface="Hepta Slab"/>
              <a:ea typeface="Hepta Slab"/>
              <a:cs typeface="Hepta Slab"/>
              <a:sym typeface="Hepta Slab"/>
            </a:endParaRPr>
          </a:p>
          <a:p>
            <a:pPr indent="0" lvl="0" marL="0" rtl="0" algn="l">
              <a:spcBef>
                <a:spcPts val="0"/>
              </a:spcBef>
              <a:spcAft>
                <a:spcPts val="0"/>
              </a:spcAft>
              <a:buNone/>
            </a:pPr>
            <a:r>
              <a:t/>
            </a:r>
            <a:endParaRPr sz="1700">
              <a:latin typeface="Hepta Slab"/>
              <a:ea typeface="Hepta Slab"/>
              <a:cs typeface="Hepta Slab"/>
              <a:sym typeface="Hepta Slab"/>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64"/>
          <p:cNvSpPr txBox="1"/>
          <p:nvPr>
            <p:ph type="title"/>
          </p:nvPr>
        </p:nvSpPr>
        <p:spPr>
          <a:xfrm>
            <a:off x="697350" y="3048150"/>
            <a:ext cx="7749300" cy="90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Algorithms</a:t>
            </a:r>
            <a:endParaRPr/>
          </a:p>
        </p:txBody>
      </p:sp>
      <p:sp>
        <p:nvSpPr>
          <p:cNvPr id="485" name="Google Shape;485;p64"/>
          <p:cNvSpPr txBox="1"/>
          <p:nvPr>
            <p:ph idx="2" type="title"/>
          </p:nvPr>
        </p:nvSpPr>
        <p:spPr>
          <a:xfrm>
            <a:off x="3278250" y="1194450"/>
            <a:ext cx="2587500" cy="185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65"/>
          <p:cNvSpPr txBox="1"/>
          <p:nvPr>
            <p:ph idx="1" type="subTitle"/>
          </p:nvPr>
        </p:nvSpPr>
        <p:spPr>
          <a:xfrm>
            <a:off x="298050" y="1827250"/>
            <a:ext cx="8547900" cy="382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700">
                <a:solidFill>
                  <a:schemeClr val="lt1"/>
                </a:solidFill>
                <a:latin typeface="Hepta Slab"/>
                <a:ea typeface="Hepta Slab"/>
                <a:cs typeface="Hepta Slab"/>
                <a:sym typeface="Hepta Slab"/>
              </a:rPr>
              <a:t>Concept: </a:t>
            </a:r>
            <a:r>
              <a:rPr lang="en" sz="1700">
                <a:solidFill>
                  <a:schemeClr val="lt1"/>
                </a:solidFill>
              </a:rPr>
              <a:t>Logistic Regression is a statistical method used for binary classification problems. It estimates the probability of an event occurring (machine failure in this case) using the sigmoid function. </a:t>
            </a:r>
            <a:endParaRPr sz="1700">
              <a:solidFill>
                <a:schemeClr val="lt1"/>
              </a:solidFill>
            </a:endParaRPr>
          </a:p>
          <a:p>
            <a:pPr indent="0" lvl="0" marL="0" rtl="0" algn="l">
              <a:spcBef>
                <a:spcPts val="0"/>
              </a:spcBef>
              <a:spcAft>
                <a:spcPts val="0"/>
              </a:spcAft>
              <a:buNone/>
            </a:pPr>
            <a:r>
              <a:t/>
            </a:r>
            <a:endParaRPr sz="1700">
              <a:solidFill>
                <a:schemeClr val="lt1"/>
              </a:solidFill>
            </a:endParaRPr>
          </a:p>
          <a:p>
            <a:pPr indent="0" lvl="0" marL="0" rtl="0" algn="l">
              <a:spcBef>
                <a:spcPts val="0"/>
              </a:spcBef>
              <a:spcAft>
                <a:spcPts val="0"/>
              </a:spcAft>
              <a:buNone/>
            </a:pPr>
            <a:r>
              <a:rPr b="1" lang="en" sz="1700">
                <a:solidFill>
                  <a:schemeClr val="lt1"/>
                </a:solidFill>
                <a:latin typeface="Hepta Slab"/>
                <a:ea typeface="Hepta Slab"/>
                <a:cs typeface="Hepta Slab"/>
                <a:sym typeface="Hepta Slab"/>
              </a:rPr>
              <a:t>Why Used? </a:t>
            </a:r>
            <a:endParaRPr b="1" sz="1700">
              <a:solidFill>
                <a:schemeClr val="lt1"/>
              </a:solidFill>
              <a:latin typeface="Hepta Slab"/>
              <a:ea typeface="Hepta Slab"/>
              <a:cs typeface="Hepta Slab"/>
              <a:sym typeface="Hepta Slab"/>
            </a:endParaRPr>
          </a:p>
          <a:p>
            <a:pPr indent="0" lvl="0" marL="0" rtl="0" algn="l">
              <a:spcBef>
                <a:spcPts val="0"/>
              </a:spcBef>
              <a:spcAft>
                <a:spcPts val="0"/>
              </a:spcAft>
              <a:buNone/>
            </a:pPr>
            <a:r>
              <a:rPr lang="en" sz="1700">
                <a:solidFill>
                  <a:schemeClr val="lt1"/>
                </a:solidFill>
              </a:rPr>
              <a:t>● Simple and interpretable model </a:t>
            </a:r>
            <a:endParaRPr sz="1700">
              <a:solidFill>
                <a:schemeClr val="lt1"/>
              </a:solidFill>
            </a:endParaRPr>
          </a:p>
          <a:p>
            <a:pPr indent="0" lvl="0" marL="0" rtl="0" algn="l">
              <a:spcBef>
                <a:spcPts val="0"/>
              </a:spcBef>
              <a:spcAft>
                <a:spcPts val="0"/>
              </a:spcAft>
              <a:buNone/>
            </a:pPr>
            <a:r>
              <a:rPr lang="en" sz="1700">
                <a:solidFill>
                  <a:schemeClr val="lt1"/>
                </a:solidFill>
              </a:rPr>
              <a:t>● Works well with linearly separable data </a:t>
            </a:r>
            <a:endParaRPr sz="1700">
              <a:solidFill>
                <a:schemeClr val="lt1"/>
              </a:solidFill>
            </a:endParaRPr>
          </a:p>
          <a:p>
            <a:pPr indent="0" lvl="0" marL="0" rtl="0" algn="l">
              <a:spcBef>
                <a:spcPts val="0"/>
              </a:spcBef>
              <a:spcAft>
                <a:spcPts val="0"/>
              </a:spcAft>
              <a:buNone/>
            </a:pPr>
            <a:r>
              <a:rPr lang="en" sz="1700">
                <a:solidFill>
                  <a:schemeClr val="lt1"/>
                </a:solidFill>
              </a:rPr>
              <a:t>● Outputs probabilities, helping in risk assessment </a:t>
            </a:r>
            <a:endParaRPr sz="1700">
              <a:solidFill>
                <a:schemeClr val="lt1"/>
              </a:solidFill>
            </a:endParaRPr>
          </a:p>
          <a:p>
            <a:pPr indent="0" lvl="0" marL="0" rtl="0" algn="l">
              <a:spcBef>
                <a:spcPts val="0"/>
              </a:spcBef>
              <a:spcAft>
                <a:spcPts val="0"/>
              </a:spcAft>
              <a:buNone/>
            </a:pPr>
            <a:r>
              <a:t/>
            </a:r>
            <a:endParaRPr sz="1700">
              <a:solidFill>
                <a:schemeClr val="lt1"/>
              </a:solidFill>
            </a:endParaRPr>
          </a:p>
          <a:p>
            <a:pPr indent="0" lvl="0" marL="0" rtl="0" algn="l">
              <a:spcBef>
                <a:spcPts val="0"/>
              </a:spcBef>
              <a:spcAft>
                <a:spcPts val="0"/>
              </a:spcAft>
              <a:buNone/>
            </a:pPr>
            <a:r>
              <a:rPr b="1" lang="en" sz="1700">
                <a:solidFill>
                  <a:schemeClr val="lt1"/>
                </a:solidFill>
                <a:latin typeface="Hepta Slab"/>
                <a:ea typeface="Hepta Slab"/>
                <a:cs typeface="Hepta Slab"/>
                <a:sym typeface="Hepta Slab"/>
              </a:rPr>
              <a:t>Limitations: </a:t>
            </a:r>
            <a:endParaRPr b="1" sz="1700">
              <a:solidFill>
                <a:schemeClr val="lt1"/>
              </a:solidFill>
              <a:latin typeface="Hepta Slab"/>
              <a:ea typeface="Hepta Slab"/>
              <a:cs typeface="Hepta Slab"/>
              <a:sym typeface="Hepta Slab"/>
            </a:endParaRPr>
          </a:p>
          <a:p>
            <a:pPr indent="0" lvl="0" marL="0" rtl="0" algn="l">
              <a:spcBef>
                <a:spcPts val="0"/>
              </a:spcBef>
              <a:spcAft>
                <a:spcPts val="0"/>
              </a:spcAft>
              <a:buNone/>
            </a:pPr>
            <a:r>
              <a:rPr lang="en" sz="1700">
                <a:solidFill>
                  <a:schemeClr val="lt1"/>
                </a:solidFill>
              </a:rPr>
              <a:t>● Assumes linear decision boundary </a:t>
            </a:r>
            <a:endParaRPr sz="1700">
              <a:solidFill>
                <a:schemeClr val="lt1"/>
              </a:solidFill>
            </a:endParaRPr>
          </a:p>
          <a:p>
            <a:pPr indent="0" lvl="0" marL="0" rtl="0" algn="l">
              <a:spcBef>
                <a:spcPts val="0"/>
              </a:spcBef>
              <a:spcAft>
                <a:spcPts val="0"/>
              </a:spcAft>
              <a:buNone/>
            </a:pPr>
            <a:r>
              <a:rPr lang="en" sz="1700">
                <a:solidFill>
                  <a:schemeClr val="lt1"/>
                </a:solidFill>
              </a:rPr>
              <a:t>● Performance drops with highly complex data</a:t>
            </a:r>
            <a:endParaRPr sz="1700">
              <a:solidFill>
                <a:schemeClr val="lt1"/>
              </a:solidFill>
            </a:endParaRPr>
          </a:p>
        </p:txBody>
      </p:sp>
      <p:sp>
        <p:nvSpPr>
          <p:cNvPr id="491" name="Google Shape;491;p6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2" name="Google Shape;492;p65"/>
          <p:cNvSpPr txBox="1"/>
          <p:nvPr>
            <p:ph idx="1" type="subTitle"/>
          </p:nvPr>
        </p:nvSpPr>
        <p:spPr>
          <a:xfrm>
            <a:off x="559825" y="579000"/>
            <a:ext cx="4753500" cy="765600"/>
          </a:xfrm>
          <a:prstGeom prst="rect">
            <a:avLst/>
          </a:prstGeom>
        </p:spPr>
        <p:txBody>
          <a:bodyPr anchorCtr="0" anchor="t" bIns="0" lIns="0" spcFirstLastPara="1" rIns="0" wrap="square" tIns="0">
            <a:noAutofit/>
          </a:bodyPr>
          <a:lstStyle/>
          <a:p>
            <a:pPr indent="-387350" lvl="0" marL="457200" rtl="0" algn="l">
              <a:spcBef>
                <a:spcPts val="0"/>
              </a:spcBef>
              <a:spcAft>
                <a:spcPts val="0"/>
              </a:spcAft>
              <a:buSzPts val="2500"/>
              <a:buAutoNum type="arabicPeriod"/>
            </a:pPr>
            <a:r>
              <a:rPr lang="en" sz="2500"/>
              <a:t>LOGISTIC REGRESSION</a:t>
            </a:r>
            <a:endParaRPr sz="2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8"/>
          <p:cNvSpPr txBox="1"/>
          <p:nvPr>
            <p:ph idx="1" type="subTitle"/>
          </p:nvPr>
        </p:nvSpPr>
        <p:spPr>
          <a:xfrm>
            <a:off x="475075" y="309225"/>
            <a:ext cx="3655200" cy="3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334" name="Google Shape;334;p48"/>
          <p:cNvSpPr txBox="1"/>
          <p:nvPr>
            <p:ph idx="2" type="body"/>
          </p:nvPr>
        </p:nvSpPr>
        <p:spPr>
          <a:xfrm>
            <a:off x="787297" y="980554"/>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335" name="Google Shape;335;p48"/>
          <p:cNvSpPr txBox="1"/>
          <p:nvPr>
            <p:ph idx="3" type="subTitle"/>
          </p:nvPr>
        </p:nvSpPr>
        <p:spPr>
          <a:xfrm>
            <a:off x="1699221" y="980279"/>
            <a:ext cx="23622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336" name="Google Shape;336;p48"/>
          <p:cNvSpPr txBox="1"/>
          <p:nvPr>
            <p:ph idx="4" type="body"/>
          </p:nvPr>
        </p:nvSpPr>
        <p:spPr>
          <a:xfrm>
            <a:off x="2285797" y="1226054"/>
            <a:ext cx="1775700" cy="110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a:p>
            <a:pPr indent="0" lvl="0" marL="0" rtl="0" algn="l">
              <a:spcBef>
                <a:spcPts val="0"/>
              </a:spcBef>
              <a:spcAft>
                <a:spcPts val="0"/>
              </a:spcAft>
              <a:buNone/>
            </a:pPr>
            <a:r>
              <a:rPr lang="en"/>
              <a:t>Goals</a:t>
            </a:r>
            <a:endParaRPr/>
          </a:p>
          <a:p>
            <a:pPr indent="0" lvl="0" marL="0" rtl="0" algn="l">
              <a:spcBef>
                <a:spcPts val="0"/>
              </a:spcBef>
              <a:spcAft>
                <a:spcPts val="0"/>
              </a:spcAft>
              <a:buNone/>
            </a:pPr>
            <a:r>
              <a:rPr lang="en"/>
              <a:t>Overview</a:t>
            </a:r>
            <a:endParaRPr/>
          </a:p>
        </p:txBody>
      </p:sp>
      <p:sp>
        <p:nvSpPr>
          <p:cNvPr id="337" name="Google Shape;337;p48"/>
          <p:cNvSpPr txBox="1"/>
          <p:nvPr>
            <p:ph idx="5" type="body"/>
          </p:nvPr>
        </p:nvSpPr>
        <p:spPr>
          <a:xfrm>
            <a:off x="787297" y="2222666"/>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338" name="Google Shape;338;p48"/>
          <p:cNvSpPr txBox="1"/>
          <p:nvPr>
            <p:ph idx="6" type="subTitle"/>
          </p:nvPr>
        </p:nvSpPr>
        <p:spPr>
          <a:xfrm>
            <a:off x="1699221" y="2222391"/>
            <a:ext cx="23622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PARAMETERS</a:t>
            </a:r>
            <a:endParaRPr/>
          </a:p>
        </p:txBody>
      </p:sp>
      <p:sp>
        <p:nvSpPr>
          <p:cNvPr id="339" name="Google Shape;339;p48"/>
          <p:cNvSpPr txBox="1"/>
          <p:nvPr>
            <p:ph idx="7" type="body"/>
          </p:nvPr>
        </p:nvSpPr>
        <p:spPr>
          <a:xfrm>
            <a:off x="2285797" y="2478066"/>
            <a:ext cx="1775700" cy="8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a:t>
            </a:r>
            <a:endParaRPr/>
          </a:p>
          <a:p>
            <a:pPr indent="0" lvl="0" marL="0" rtl="0" algn="l">
              <a:spcBef>
                <a:spcPts val="0"/>
              </a:spcBef>
              <a:spcAft>
                <a:spcPts val="0"/>
              </a:spcAft>
              <a:buNone/>
            </a:pPr>
            <a:r>
              <a:rPr lang="en"/>
              <a:t>Dependency</a:t>
            </a:r>
            <a:endParaRPr/>
          </a:p>
        </p:txBody>
      </p:sp>
      <p:sp>
        <p:nvSpPr>
          <p:cNvPr id="340" name="Google Shape;340;p48"/>
          <p:cNvSpPr txBox="1"/>
          <p:nvPr>
            <p:ph idx="8" type="body"/>
          </p:nvPr>
        </p:nvSpPr>
        <p:spPr>
          <a:xfrm>
            <a:off x="787297" y="3219093"/>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341" name="Google Shape;341;p48"/>
          <p:cNvSpPr txBox="1"/>
          <p:nvPr>
            <p:ph idx="9" type="subTitle"/>
          </p:nvPr>
        </p:nvSpPr>
        <p:spPr>
          <a:xfrm>
            <a:off x="1699221" y="3218818"/>
            <a:ext cx="23622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342" name="Google Shape;342;p48"/>
          <p:cNvSpPr txBox="1"/>
          <p:nvPr>
            <p:ph idx="13" type="body"/>
          </p:nvPr>
        </p:nvSpPr>
        <p:spPr>
          <a:xfrm>
            <a:off x="2285797" y="3464593"/>
            <a:ext cx="1775700" cy="8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Information</a:t>
            </a:r>
            <a:endParaRPr/>
          </a:p>
          <a:p>
            <a:pPr indent="0" lvl="0" marL="0" rtl="0" algn="l">
              <a:spcBef>
                <a:spcPts val="0"/>
              </a:spcBef>
              <a:spcAft>
                <a:spcPts val="0"/>
              </a:spcAft>
              <a:buNone/>
            </a:pPr>
            <a:r>
              <a:rPr lang="en"/>
              <a:t>Summary Statistics</a:t>
            </a:r>
            <a:endParaRPr/>
          </a:p>
          <a:p>
            <a:pPr indent="0" lvl="0" marL="0" rtl="0" algn="l">
              <a:spcBef>
                <a:spcPts val="0"/>
              </a:spcBef>
              <a:spcAft>
                <a:spcPts val="0"/>
              </a:spcAft>
              <a:buNone/>
            </a:pPr>
            <a:r>
              <a:rPr lang="en"/>
              <a:t>Project Analysis</a:t>
            </a:r>
            <a:endParaRPr/>
          </a:p>
        </p:txBody>
      </p:sp>
      <p:sp>
        <p:nvSpPr>
          <p:cNvPr id="343" name="Google Shape;343;p48"/>
          <p:cNvSpPr txBox="1"/>
          <p:nvPr>
            <p:ph idx="14" type="body"/>
          </p:nvPr>
        </p:nvSpPr>
        <p:spPr>
          <a:xfrm>
            <a:off x="4822781" y="980554"/>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04</a:t>
            </a:r>
            <a:endParaRPr/>
          </a:p>
        </p:txBody>
      </p:sp>
      <p:sp>
        <p:nvSpPr>
          <p:cNvPr id="344" name="Google Shape;344;p48"/>
          <p:cNvSpPr txBox="1"/>
          <p:nvPr>
            <p:ph idx="15" type="subTitle"/>
          </p:nvPr>
        </p:nvSpPr>
        <p:spPr>
          <a:xfrm>
            <a:off x="5734705" y="980279"/>
            <a:ext cx="23622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ALGORITHMS</a:t>
            </a:r>
            <a:endParaRPr/>
          </a:p>
        </p:txBody>
      </p:sp>
      <p:sp>
        <p:nvSpPr>
          <p:cNvPr id="345" name="Google Shape;345;p48"/>
          <p:cNvSpPr txBox="1"/>
          <p:nvPr>
            <p:ph idx="16" type="body"/>
          </p:nvPr>
        </p:nvSpPr>
        <p:spPr>
          <a:xfrm>
            <a:off x="6321275" y="1226050"/>
            <a:ext cx="2651100" cy="110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a:t>
            </a:r>
            <a:endParaRPr/>
          </a:p>
          <a:p>
            <a:pPr indent="0" lvl="0" marL="0" rtl="0" algn="l">
              <a:spcBef>
                <a:spcPts val="0"/>
              </a:spcBef>
              <a:spcAft>
                <a:spcPts val="0"/>
              </a:spcAft>
              <a:buNone/>
            </a:pPr>
            <a:r>
              <a:rPr lang="en"/>
              <a:t>Random Forest Classifier </a:t>
            </a:r>
            <a:endParaRPr/>
          </a:p>
          <a:p>
            <a:pPr indent="0" lvl="0" marL="0" rtl="0" algn="l">
              <a:spcBef>
                <a:spcPts val="0"/>
              </a:spcBef>
              <a:spcAft>
                <a:spcPts val="0"/>
              </a:spcAft>
              <a:buNone/>
            </a:pPr>
            <a:r>
              <a:rPr lang="en"/>
              <a:t>Gradient Boosting Classifier </a:t>
            </a:r>
            <a:endParaRPr/>
          </a:p>
          <a:p>
            <a:pPr indent="0" lvl="0" marL="0" rtl="0" algn="l">
              <a:spcBef>
                <a:spcPts val="0"/>
              </a:spcBef>
              <a:spcAft>
                <a:spcPts val="0"/>
              </a:spcAft>
              <a:buNone/>
            </a:pPr>
            <a:r>
              <a:rPr lang="en"/>
              <a:t>Support Vector Machine (SVM) </a:t>
            </a:r>
            <a:endParaRPr/>
          </a:p>
        </p:txBody>
      </p:sp>
      <p:sp>
        <p:nvSpPr>
          <p:cNvPr id="346" name="Google Shape;346;p48"/>
          <p:cNvSpPr txBox="1"/>
          <p:nvPr>
            <p:ph idx="17" type="body"/>
          </p:nvPr>
        </p:nvSpPr>
        <p:spPr>
          <a:xfrm>
            <a:off x="4822781" y="2222666"/>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05</a:t>
            </a:r>
            <a:endParaRPr/>
          </a:p>
        </p:txBody>
      </p:sp>
      <p:sp>
        <p:nvSpPr>
          <p:cNvPr id="347" name="Google Shape;347;p48"/>
          <p:cNvSpPr txBox="1"/>
          <p:nvPr>
            <p:ph idx="18" type="subTitle"/>
          </p:nvPr>
        </p:nvSpPr>
        <p:spPr>
          <a:xfrm>
            <a:off x="5734705" y="2222391"/>
            <a:ext cx="23622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CLOSING</a:t>
            </a:r>
            <a:endParaRPr/>
          </a:p>
        </p:txBody>
      </p:sp>
      <p:sp>
        <p:nvSpPr>
          <p:cNvPr id="348" name="Google Shape;348;p48"/>
          <p:cNvSpPr txBox="1"/>
          <p:nvPr>
            <p:ph idx="19" type="body"/>
          </p:nvPr>
        </p:nvSpPr>
        <p:spPr>
          <a:xfrm>
            <a:off x="6321281" y="2468166"/>
            <a:ext cx="1775700" cy="8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a:p>
            <a:pPr indent="0" lvl="0" marL="0" rtl="0" algn="l">
              <a:spcBef>
                <a:spcPts val="0"/>
              </a:spcBef>
              <a:spcAft>
                <a:spcPts val="0"/>
              </a:spcAft>
              <a:buNone/>
            </a:pPr>
            <a:r>
              <a:rPr lang="en"/>
              <a:t>Insights</a:t>
            </a:r>
            <a:endParaRPr/>
          </a:p>
          <a:p>
            <a:pPr indent="0" lvl="0" marL="0" rtl="0" algn="l">
              <a:spcBef>
                <a:spcPts val="0"/>
              </a:spcBef>
              <a:spcAft>
                <a:spcPts val="0"/>
              </a:spcAft>
              <a:buNone/>
            </a:pPr>
            <a:r>
              <a:rPr lang="en"/>
              <a:t>Thank You</a:t>
            </a:r>
            <a:endParaRPr/>
          </a:p>
        </p:txBody>
      </p:sp>
      <p:sp>
        <p:nvSpPr>
          <p:cNvPr id="349" name="Google Shape;349;p4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66"/>
          <p:cNvSpPr txBox="1"/>
          <p:nvPr>
            <p:ph idx="1" type="subTitle"/>
          </p:nvPr>
        </p:nvSpPr>
        <p:spPr>
          <a:xfrm>
            <a:off x="229925" y="1692300"/>
            <a:ext cx="8742300" cy="382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700">
                <a:solidFill>
                  <a:schemeClr val="lt1"/>
                </a:solidFill>
                <a:latin typeface="Hepta Slab"/>
                <a:ea typeface="Hepta Slab"/>
                <a:cs typeface="Hepta Slab"/>
                <a:sym typeface="Hepta Slab"/>
              </a:rPr>
              <a:t>Concept: </a:t>
            </a:r>
            <a:r>
              <a:rPr lang="en" sz="1700">
                <a:solidFill>
                  <a:schemeClr val="lt1"/>
                </a:solidFill>
              </a:rPr>
              <a:t>Random Forest is an ensemble learning method that constructs multiple decision trees and combines their predictions. Each tree is trained on a random subset of the dataset (bagging technique). The final prediction is made based on the majority vote from all trees.</a:t>
            </a:r>
            <a:endParaRPr sz="1700">
              <a:solidFill>
                <a:schemeClr val="lt1"/>
              </a:solidFill>
            </a:endParaRPr>
          </a:p>
          <a:p>
            <a:pPr indent="0" lvl="0" marL="0" rtl="0" algn="l">
              <a:spcBef>
                <a:spcPts val="0"/>
              </a:spcBef>
              <a:spcAft>
                <a:spcPts val="0"/>
              </a:spcAft>
              <a:buNone/>
            </a:pPr>
            <a:r>
              <a:t/>
            </a:r>
            <a:endParaRPr b="1" sz="1700">
              <a:solidFill>
                <a:schemeClr val="lt1"/>
              </a:solidFill>
              <a:latin typeface="Hepta Slab"/>
              <a:ea typeface="Hepta Slab"/>
              <a:cs typeface="Hepta Slab"/>
              <a:sym typeface="Hepta Slab"/>
            </a:endParaRPr>
          </a:p>
          <a:p>
            <a:pPr indent="0" lvl="0" marL="0" rtl="0" algn="l">
              <a:spcBef>
                <a:spcPts val="0"/>
              </a:spcBef>
              <a:spcAft>
                <a:spcPts val="0"/>
              </a:spcAft>
              <a:buNone/>
            </a:pPr>
            <a:r>
              <a:rPr b="1" lang="en" sz="1700">
                <a:solidFill>
                  <a:schemeClr val="lt1"/>
                </a:solidFill>
                <a:latin typeface="Hepta Slab"/>
                <a:ea typeface="Hepta Slab"/>
                <a:cs typeface="Hepta Slab"/>
                <a:sym typeface="Hepta Slab"/>
              </a:rPr>
              <a:t>Why Used? </a:t>
            </a:r>
            <a:endParaRPr b="1" sz="1700">
              <a:solidFill>
                <a:schemeClr val="lt1"/>
              </a:solidFill>
              <a:latin typeface="Hepta Slab"/>
              <a:ea typeface="Hepta Slab"/>
              <a:cs typeface="Hepta Slab"/>
              <a:sym typeface="Hepta Slab"/>
            </a:endParaRPr>
          </a:p>
          <a:p>
            <a:pPr indent="0" lvl="0" marL="0" rtl="0" algn="l">
              <a:spcBef>
                <a:spcPts val="0"/>
              </a:spcBef>
              <a:spcAft>
                <a:spcPts val="0"/>
              </a:spcAft>
              <a:buNone/>
            </a:pPr>
            <a:r>
              <a:rPr lang="en" sz="1700">
                <a:solidFill>
                  <a:schemeClr val="lt1"/>
                </a:solidFill>
              </a:rPr>
              <a:t>● Handles non-linear relationships well </a:t>
            </a:r>
            <a:endParaRPr sz="1700">
              <a:solidFill>
                <a:schemeClr val="lt1"/>
              </a:solidFill>
            </a:endParaRPr>
          </a:p>
          <a:p>
            <a:pPr indent="0" lvl="0" marL="0" rtl="0" algn="l">
              <a:spcBef>
                <a:spcPts val="0"/>
              </a:spcBef>
              <a:spcAft>
                <a:spcPts val="0"/>
              </a:spcAft>
              <a:buNone/>
            </a:pPr>
            <a:r>
              <a:rPr lang="en" sz="1700">
                <a:solidFill>
                  <a:schemeClr val="lt1"/>
                </a:solidFill>
              </a:rPr>
              <a:t>● Reduces overfitting due to ensemble averaging </a:t>
            </a:r>
            <a:endParaRPr sz="1700">
              <a:solidFill>
                <a:schemeClr val="lt1"/>
              </a:solidFill>
            </a:endParaRPr>
          </a:p>
          <a:p>
            <a:pPr indent="0" lvl="0" marL="0" rtl="0" algn="l">
              <a:spcBef>
                <a:spcPts val="0"/>
              </a:spcBef>
              <a:spcAft>
                <a:spcPts val="0"/>
              </a:spcAft>
              <a:buNone/>
            </a:pPr>
            <a:r>
              <a:rPr lang="en" sz="1700">
                <a:solidFill>
                  <a:schemeClr val="lt1"/>
                </a:solidFill>
              </a:rPr>
              <a:t>● Provides feature importance scores </a:t>
            </a:r>
            <a:endParaRPr sz="1700">
              <a:solidFill>
                <a:schemeClr val="lt1"/>
              </a:solidFill>
            </a:endParaRPr>
          </a:p>
          <a:p>
            <a:pPr indent="0" lvl="0" marL="0" rtl="0" algn="l">
              <a:spcBef>
                <a:spcPts val="0"/>
              </a:spcBef>
              <a:spcAft>
                <a:spcPts val="0"/>
              </a:spcAft>
              <a:buNone/>
            </a:pPr>
            <a:r>
              <a:t/>
            </a:r>
            <a:endParaRPr b="1" sz="1700">
              <a:solidFill>
                <a:schemeClr val="lt1"/>
              </a:solidFill>
              <a:latin typeface="Hepta Slab"/>
              <a:ea typeface="Hepta Slab"/>
              <a:cs typeface="Hepta Slab"/>
              <a:sym typeface="Hepta Slab"/>
            </a:endParaRPr>
          </a:p>
          <a:p>
            <a:pPr indent="0" lvl="0" marL="0" rtl="0" algn="l">
              <a:spcBef>
                <a:spcPts val="0"/>
              </a:spcBef>
              <a:spcAft>
                <a:spcPts val="0"/>
              </a:spcAft>
              <a:buNone/>
            </a:pPr>
            <a:r>
              <a:rPr b="1" lang="en" sz="1700">
                <a:solidFill>
                  <a:schemeClr val="lt1"/>
                </a:solidFill>
                <a:latin typeface="Hepta Slab"/>
                <a:ea typeface="Hepta Slab"/>
                <a:cs typeface="Hepta Slab"/>
                <a:sym typeface="Hepta Slab"/>
              </a:rPr>
              <a:t>Limitations: </a:t>
            </a:r>
            <a:endParaRPr b="1" sz="1700">
              <a:solidFill>
                <a:schemeClr val="lt1"/>
              </a:solidFill>
              <a:latin typeface="Hepta Slab"/>
              <a:ea typeface="Hepta Slab"/>
              <a:cs typeface="Hepta Slab"/>
              <a:sym typeface="Hepta Slab"/>
            </a:endParaRPr>
          </a:p>
          <a:p>
            <a:pPr indent="0" lvl="0" marL="0" rtl="0" algn="l">
              <a:spcBef>
                <a:spcPts val="0"/>
              </a:spcBef>
              <a:spcAft>
                <a:spcPts val="0"/>
              </a:spcAft>
              <a:buNone/>
            </a:pPr>
            <a:r>
              <a:rPr lang="en" sz="1700">
                <a:solidFill>
                  <a:schemeClr val="lt1"/>
                </a:solidFill>
              </a:rPr>
              <a:t>● Computationally expensive </a:t>
            </a:r>
            <a:endParaRPr sz="1700">
              <a:solidFill>
                <a:schemeClr val="lt1"/>
              </a:solidFill>
            </a:endParaRPr>
          </a:p>
          <a:p>
            <a:pPr indent="0" lvl="0" marL="0" rtl="0" algn="l">
              <a:spcBef>
                <a:spcPts val="0"/>
              </a:spcBef>
              <a:spcAft>
                <a:spcPts val="0"/>
              </a:spcAft>
              <a:buNone/>
            </a:pPr>
            <a:r>
              <a:rPr lang="en" sz="1700">
                <a:solidFill>
                  <a:schemeClr val="lt1"/>
                </a:solidFill>
              </a:rPr>
              <a:t>● Difficult to interpret compared to simpler models</a:t>
            </a:r>
            <a:endParaRPr sz="1700">
              <a:solidFill>
                <a:schemeClr val="lt1"/>
              </a:solidFill>
            </a:endParaRPr>
          </a:p>
        </p:txBody>
      </p:sp>
      <p:sp>
        <p:nvSpPr>
          <p:cNvPr id="498" name="Google Shape;498;p6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9" name="Google Shape;499;p66"/>
          <p:cNvSpPr txBox="1"/>
          <p:nvPr>
            <p:ph idx="1" type="subTitle"/>
          </p:nvPr>
        </p:nvSpPr>
        <p:spPr>
          <a:xfrm>
            <a:off x="559825" y="579000"/>
            <a:ext cx="5923200" cy="765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500"/>
              <a:t>2. RANDOM FOREST CLASSIFIER</a:t>
            </a:r>
            <a:endParaRPr sz="2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67"/>
          <p:cNvSpPr txBox="1"/>
          <p:nvPr>
            <p:ph idx="1" type="subTitle"/>
          </p:nvPr>
        </p:nvSpPr>
        <p:spPr>
          <a:xfrm>
            <a:off x="229800" y="1629525"/>
            <a:ext cx="8914200" cy="382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600">
                <a:solidFill>
                  <a:schemeClr val="lt1"/>
                </a:solidFill>
                <a:latin typeface="Hepta Slab"/>
                <a:ea typeface="Hepta Slab"/>
                <a:cs typeface="Hepta Slab"/>
                <a:sym typeface="Hepta Slab"/>
              </a:rPr>
              <a:t>Concept: </a:t>
            </a:r>
            <a:endParaRPr b="1" sz="1600">
              <a:solidFill>
                <a:schemeClr val="lt1"/>
              </a:solidFill>
              <a:latin typeface="Hepta Slab"/>
              <a:ea typeface="Hepta Slab"/>
              <a:cs typeface="Hepta Slab"/>
              <a:sym typeface="Hepta Slab"/>
            </a:endParaRPr>
          </a:p>
          <a:p>
            <a:pPr indent="0" lvl="0" marL="0" rtl="0" algn="l">
              <a:spcBef>
                <a:spcPts val="0"/>
              </a:spcBef>
              <a:spcAft>
                <a:spcPts val="0"/>
              </a:spcAft>
              <a:buNone/>
            </a:pPr>
            <a:r>
              <a:rPr lang="en" sz="1600">
                <a:solidFill>
                  <a:schemeClr val="lt1"/>
                </a:solidFill>
              </a:rPr>
              <a:t>Gradient Boosting is another ensemble learning method that builds trees sequentially. Unlike Random Forest, where trees are trained independently, Gradient Boosting trains each tree to correct errors made by the previous ones. This is done by minimizing a loss function through gradient descent. </a:t>
            </a:r>
            <a:endParaRPr sz="1600">
              <a:solidFill>
                <a:schemeClr val="lt1"/>
              </a:solidFill>
            </a:endParaRPr>
          </a:p>
          <a:p>
            <a:pPr indent="0" lvl="0" marL="0" rtl="0" algn="l">
              <a:spcBef>
                <a:spcPts val="0"/>
              </a:spcBef>
              <a:spcAft>
                <a:spcPts val="0"/>
              </a:spcAft>
              <a:buNone/>
            </a:pPr>
            <a:r>
              <a:t/>
            </a:r>
            <a:endParaRPr b="1" sz="1600">
              <a:solidFill>
                <a:schemeClr val="lt1"/>
              </a:solidFill>
              <a:latin typeface="Hepta Slab"/>
              <a:ea typeface="Hepta Slab"/>
              <a:cs typeface="Hepta Slab"/>
              <a:sym typeface="Hepta Slab"/>
            </a:endParaRPr>
          </a:p>
          <a:p>
            <a:pPr indent="0" lvl="0" marL="0" rtl="0" algn="l">
              <a:spcBef>
                <a:spcPts val="0"/>
              </a:spcBef>
              <a:spcAft>
                <a:spcPts val="0"/>
              </a:spcAft>
              <a:buNone/>
            </a:pPr>
            <a:r>
              <a:rPr b="1" lang="en" sz="1600">
                <a:solidFill>
                  <a:schemeClr val="lt1"/>
                </a:solidFill>
                <a:latin typeface="Hepta Slab"/>
                <a:ea typeface="Hepta Slab"/>
                <a:cs typeface="Hepta Slab"/>
                <a:sym typeface="Hepta Slab"/>
              </a:rPr>
              <a:t>Why Used?</a:t>
            </a:r>
            <a:r>
              <a:rPr lang="en" sz="1600">
                <a:solidFill>
                  <a:schemeClr val="lt1"/>
                </a:solidFill>
              </a:rPr>
              <a:t> </a:t>
            </a:r>
            <a:endParaRPr sz="1600">
              <a:solidFill>
                <a:schemeClr val="lt1"/>
              </a:solidFill>
            </a:endParaRPr>
          </a:p>
          <a:p>
            <a:pPr indent="0" lvl="0" marL="0" rtl="0" algn="l">
              <a:spcBef>
                <a:spcPts val="0"/>
              </a:spcBef>
              <a:spcAft>
                <a:spcPts val="0"/>
              </a:spcAft>
              <a:buNone/>
            </a:pPr>
            <a:r>
              <a:rPr lang="en" sz="1600">
                <a:solidFill>
                  <a:schemeClr val="lt1"/>
                </a:solidFill>
              </a:rPr>
              <a:t>● Highly accurate for structured datasets </a:t>
            </a:r>
            <a:endParaRPr sz="1600">
              <a:solidFill>
                <a:schemeClr val="lt1"/>
              </a:solidFill>
            </a:endParaRPr>
          </a:p>
          <a:p>
            <a:pPr indent="0" lvl="0" marL="0" rtl="0" algn="l">
              <a:spcBef>
                <a:spcPts val="0"/>
              </a:spcBef>
              <a:spcAft>
                <a:spcPts val="0"/>
              </a:spcAft>
              <a:buNone/>
            </a:pPr>
            <a:r>
              <a:rPr lang="en" sz="1600">
                <a:solidFill>
                  <a:schemeClr val="lt1"/>
                </a:solidFill>
              </a:rPr>
              <a:t>● Handles complex relationships in data </a:t>
            </a:r>
            <a:endParaRPr sz="1600">
              <a:solidFill>
                <a:schemeClr val="lt1"/>
              </a:solidFill>
            </a:endParaRPr>
          </a:p>
          <a:p>
            <a:pPr indent="0" lvl="0" marL="0" rtl="0" algn="l">
              <a:spcBef>
                <a:spcPts val="0"/>
              </a:spcBef>
              <a:spcAft>
                <a:spcPts val="0"/>
              </a:spcAft>
              <a:buNone/>
            </a:pPr>
            <a:r>
              <a:rPr lang="en" sz="1600">
                <a:solidFill>
                  <a:schemeClr val="lt1"/>
                </a:solidFill>
              </a:rPr>
              <a:t>● Works well with small to medium-sized datasets </a:t>
            </a:r>
            <a:endParaRPr sz="1600">
              <a:solidFill>
                <a:schemeClr val="lt1"/>
              </a:solidFill>
            </a:endParaRPr>
          </a:p>
          <a:p>
            <a:pPr indent="0" lvl="0" marL="0" rtl="0" algn="l">
              <a:spcBef>
                <a:spcPts val="0"/>
              </a:spcBef>
              <a:spcAft>
                <a:spcPts val="0"/>
              </a:spcAft>
              <a:buNone/>
            </a:pPr>
            <a:r>
              <a:t/>
            </a:r>
            <a:endParaRPr sz="1600">
              <a:solidFill>
                <a:schemeClr val="lt1"/>
              </a:solidFill>
            </a:endParaRPr>
          </a:p>
          <a:p>
            <a:pPr indent="0" lvl="0" marL="0" rtl="0" algn="l">
              <a:spcBef>
                <a:spcPts val="0"/>
              </a:spcBef>
              <a:spcAft>
                <a:spcPts val="0"/>
              </a:spcAft>
              <a:buNone/>
            </a:pPr>
            <a:r>
              <a:rPr b="1" lang="en" sz="1600">
                <a:solidFill>
                  <a:schemeClr val="lt1"/>
                </a:solidFill>
                <a:latin typeface="Hepta Slab"/>
                <a:ea typeface="Hepta Slab"/>
                <a:cs typeface="Hepta Slab"/>
                <a:sym typeface="Hepta Slab"/>
              </a:rPr>
              <a:t>Limitations:</a:t>
            </a:r>
            <a:r>
              <a:rPr lang="en" sz="1600">
                <a:solidFill>
                  <a:schemeClr val="lt1"/>
                </a:solidFill>
              </a:rPr>
              <a:t> </a:t>
            </a:r>
            <a:endParaRPr sz="1600">
              <a:solidFill>
                <a:schemeClr val="lt1"/>
              </a:solidFill>
            </a:endParaRPr>
          </a:p>
          <a:p>
            <a:pPr indent="0" lvl="0" marL="0" rtl="0" algn="l">
              <a:spcBef>
                <a:spcPts val="0"/>
              </a:spcBef>
              <a:spcAft>
                <a:spcPts val="0"/>
              </a:spcAft>
              <a:buNone/>
            </a:pPr>
            <a:r>
              <a:rPr lang="en" sz="1600">
                <a:solidFill>
                  <a:schemeClr val="lt1"/>
                </a:solidFill>
              </a:rPr>
              <a:t>● Training can be slow </a:t>
            </a:r>
            <a:endParaRPr sz="1600">
              <a:solidFill>
                <a:schemeClr val="lt1"/>
              </a:solidFill>
            </a:endParaRPr>
          </a:p>
          <a:p>
            <a:pPr indent="0" lvl="0" marL="0" rtl="0" algn="l">
              <a:spcBef>
                <a:spcPts val="0"/>
              </a:spcBef>
              <a:spcAft>
                <a:spcPts val="0"/>
              </a:spcAft>
              <a:buNone/>
            </a:pPr>
            <a:r>
              <a:rPr lang="en" sz="1600">
                <a:solidFill>
                  <a:schemeClr val="lt1"/>
                </a:solidFill>
              </a:rPr>
              <a:t>● Prone to overfitting if not carefully tuned </a:t>
            </a:r>
            <a:endParaRPr sz="1600">
              <a:solidFill>
                <a:schemeClr val="lt1"/>
              </a:solidFill>
            </a:endParaRPr>
          </a:p>
        </p:txBody>
      </p:sp>
      <p:sp>
        <p:nvSpPr>
          <p:cNvPr id="505" name="Google Shape;505;p6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6" name="Google Shape;506;p67"/>
          <p:cNvSpPr txBox="1"/>
          <p:nvPr>
            <p:ph idx="1" type="subTitle"/>
          </p:nvPr>
        </p:nvSpPr>
        <p:spPr>
          <a:xfrm>
            <a:off x="514825" y="489025"/>
            <a:ext cx="7257900" cy="765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500"/>
              <a:t>3. GRADIENT BOOSTING CLASSIFIER</a:t>
            </a:r>
            <a:endParaRPr sz="2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68"/>
          <p:cNvSpPr txBox="1"/>
          <p:nvPr>
            <p:ph idx="1" type="subTitle"/>
          </p:nvPr>
        </p:nvSpPr>
        <p:spPr>
          <a:xfrm>
            <a:off x="229925" y="1692300"/>
            <a:ext cx="8742300" cy="382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700">
                <a:solidFill>
                  <a:schemeClr val="lt1"/>
                </a:solidFill>
                <a:latin typeface="Hepta Slab"/>
                <a:ea typeface="Hepta Slab"/>
                <a:cs typeface="Hepta Slab"/>
                <a:sym typeface="Hepta Slab"/>
              </a:rPr>
              <a:t>Concept: </a:t>
            </a:r>
            <a:endParaRPr b="1" sz="1700">
              <a:solidFill>
                <a:schemeClr val="lt1"/>
              </a:solidFill>
              <a:latin typeface="Hepta Slab"/>
              <a:ea typeface="Hepta Slab"/>
              <a:cs typeface="Hepta Slab"/>
              <a:sym typeface="Hepta Slab"/>
            </a:endParaRPr>
          </a:p>
          <a:p>
            <a:pPr indent="0" lvl="0" marL="0" rtl="0" algn="l">
              <a:spcBef>
                <a:spcPts val="0"/>
              </a:spcBef>
              <a:spcAft>
                <a:spcPts val="0"/>
              </a:spcAft>
              <a:buNone/>
            </a:pPr>
            <a:r>
              <a:rPr lang="en" sz="1700">
                <a:solidFill>
                  <a:schemeClr val="lt1"/>
                </a:solidFill>
              </a:rPr>
              <a:t>SVM is a powerful classifier that finds the optimal hyperplane that best separates data points of different classes. It uses kernel functions to transform data into higher dimensions when needed. </a:t>
            </a:r>
            <a:endParaRPr sz="1700">
              <a:solidFill>
                <a:schemeClr val="lt1"/>
              </a:solidFill>
            </a:endParaRPr>
          </a:p>
          <a:p>
            <a:pPr indent="0" lvl="0" marL="0" rtl="0" algn="l">
              <a:spcBef>
                <a:spcPts val="0"/>
              </a:spcBef>
              <a:spcAft>
                <a:spcPts val="0"/>
              </a:spcAft>
              <a:buNone/>
            </a:pPr>
            <a:r>
              <a:t/>
            </a:r>
            <a:endParaRPr sz="1700">
              <a:solidFill>
                <a:schemeClr val="lt1"/>
              </a:solidFill>
            </a:endParaRPr>
          </a:p>
          <a:p>
            <a:pPr indent="0" lvl="0" marL="0" rtl="0" algn="l">
              <a:spcBef>
                <a:spcPts val="0"/>
              </a:spcBef>
              <a:spcAft>
                <a:spcPts val="0"/>
              </a:spcAft>
              <a:buNone/>
            </a:pPr>
            <a:r>
              <a:rPr b="1" lang="en" sz="1700">
                <a:solidFill>
                  <a:schemeClr val="lt1"/>
                </a:solidFill>
                <a:latin typeface="Hepta Slab"/>
                <a:ea typeface="Hepta Slab"/>
                <a:cs typeface="Hepta Slab"/>
                <a:sym typeface="Hepta Slab"/>
              </a:rPr>
              <a:t>Why Used? </a:t>
            </a:r>
            <a:endParaRPr b="1" sz="1700">
              <a:solidFill>
                <a:schemeClr val="lt1"/>
              </a:solidFill>
              <a:latin typeface="Hepta Slab"/>
              <a:ea typeface="Hepta Slab"/>
              <a:cs typeface="Hepta Slab"/>
              <a:sym typeface="Hepta Slab"/>
            </a:endParaRPr>
          </a:p>
          <a:p>
            <a:pPr indent="0" lvl="0" marL="0" rtl="0" algn="l">
              <a:spcBef>
                <a:spcPts val="0"/>
              </a:spcBef>
              <a:spcAft>
                <a:spcPts val="0"/>
              </a:spcAft>
              <a:buNone/>
            </a:pPr>
            <a:r>
              <a:rPr lang="en" sz="1700">
                <a:solidFill>
                  <a:schemeClr val="lt1"/>
                </a:solidFill>
              </a:rPr>
              <a:t>● Effective for high-dimensional spaces </a:t>
            </a:r>
            <a:endParaRPr sz="1700">
              <a:solidFill>
                <a:schemeClr val="lt1"/>
              </a:solidFill>
            </a:endParaRPr>
          </a:p>
          <a:p>
            <a:pPr indent="0" lvl="0" marL="0" rtl="0" algn="l">
              <a:spcBef>
                <a:spcPts val="0"/>
              </a:spcBef>
              <a:spcAft>
                <a:spcPts val="0"/>
              </a:spcAft>
              <a:buNone/>
            </a:pPr>
            <a:r>
              <a:rPr lang="en" sz="1700">
                <a:solidFill>
                  <a:schemeClr val="lt1"/>
                </a:solidFill>
              </a:rPr>
              <a:t>● Works well when data is not linearly separable </a:t>
            </a:r>
            <a:endParaRPr sz="1700">
              <a:solidFill>
                <a:schemeClr val="lt1"/>
              </a:solidFill>
            </a:endParaRPr>
          </a:p>
          <a:p>
            <a:pPr indent="0" lvl="0" marL="0" rtl="0" algn="l">
              <a:spcBef>
                <a:spcPts val="0"/>
              </a:spcBef>
              <a:spcAft>
                <a:spcPts val="0"/>
              </a:spcAft>
              <a:buNone/>
            </a:pPr>
            <a:r>
              <a:rPr lang="en" sz="1700">
                <a:solidFill>
                  <a:schemeClr val="lt1"/>
                </a:solidFill>
              </a:rPr>
              <a:t>● Can handle noisy data with soft margin techniques </a:t>
            </a:r>
            <a:endParaRPr sz="1700">
              <a:solidFill>
                <a:schemeClr val="lt1"/>
              </a:solidFill>
            </a:endParaRPr>
          </a:p>
          <a:p>
            <a:pPr indent="0" lvl="0" marL="0" rtl="0" algn="l">
              <a:spcBef>
                <a:spcPts val="0"/>
              </a:spcBef>
              <a:spcAft>
                <a:spcPts val="0"/>
              </a:spcAft>
              <a:buNone/>
            </a:pPr>
            <a:r>
              <a:t/>
            </a:r>
            <a:endParaRPr b="1" sz="1700">
              <a:solidFill>
                <a:schemeClr val="lt1"/>
              </a:solidFill>
              <a:latin typeface="Hepta Slab"/>
              <a:ea typeface="Hepta Slab"/>
              <a:cs typeface="Hepta Slab"/>
              <a:sym typeface="Hepta Slab"/>
            </a:endParaRPr>
          </a:p>
          <a:p>
            <a:pPr indent="0" lvl="0" marL="0" rtl="0" algn="l">
              <a:spcBef>
                <a:spcPts val="0"/>
              </a:spcBef>
              <a:spcAft>
                <a:spcPts val="0"/>
              </a:spcAft>
              <a:buNone/>
            </a:pPr>
            <a:r>
              <a:rPr b="1" lang="en" sz="1700">
                <a:solidFill>
                  <a:schemeClr val="lt1"/>
                </a:solidFill>
                <a:latin typeface="Hepta Slab"/>
                <a:ea typeface="Hepta Slab"/>
                <a:cs typeface="Hepta Slab"/>
                <a:sym typeface="Hepta Slab"/>
              </a:rPr>
              <a:t>Limitations: </a:t>
            </a:r>
            <a:endParaRPr b="1" sz="1700">
              <a:solidFill>
                <a:schemeClr val="lt1"/>
              </a:solidFill>
              <a:latin typeface="Hepta Slab"/>
              <a:ea typeface="Hepta Slab"/>
              <a:cs typeface="Hepta Slab"/>
              <a:sym typeface="Hepta Slab"/>
            </a:endParaRPr>
          </a:p>
          <a:p>
            <a:pPr indent="0" lvl="0" marL="0" rtl="0" algn="l">
              <a:spcBef>
                <a:spcPts val="0"/>
              </a:spcBef>
              <a:spcAft>
                <a:spcPts val="0"/>
              </a:spcAft>
              <a:buNone/>
            </a:pPr>
            <a:r>
              <a:rPr lang="en" sz="1700">
                <a:solidFill>
                  <a:schemeClr val="lt1"/>
                </a:solidFill>
              </a:rPr>
              <a:t>● Slower training time for large datasets </a:t>
            </a:r>
            <a:endParaRPr sz="1700">
              <a:solidFill>
                <a:schemeClr val="lt1"/>
              </a:solidFill>
            </a:endParaRPr>
          </a:p>
          <a:p>
            <a:pPr indent="0" lvl="0" marL="0" rtl="0" algn="l">
              <a:spcBef>
                <a:spcPts val="0"/>
              </a:spcBef>
              <a:spcAft>
                <a:spcPts val="0"/>
              </a:spcAft>
              <a:buNone/>
            </a:pPr>
            <a:r>
              <a:rPr lang="en" sz="1700">
                <a:solidFill>
                  <a:schemeClr val="lt1"/>
                </a:solidFill>
              </a:rPr>
              <a:t>● Choosing the right kernel is crucial</a:t>
            </a:r>
            <a:endParaRPr sz="1700">
              <a:solidFill>
                <a:schemeClr val="lt1"/>
              </a:solidFill>
            </a:endParaRPr>
          </a:p>
        </p:txBody>
      </p:sp>
      <p:sp>
        <p:nvSpPr>
          <p:cNvPr id="512" name="Google Shape;512;p6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3" name="Google Shape;513;p68"/>
          <p:cNvSpPr txBox="1"/>
          <p:nvPr>
            <p:ph idx="1" type="subTitle"/>
          </p:nvPr>
        </p:nvSpPr>
        <p:spPr>
          <a:xfrm>
            <a:off x="559825" y="579000"/>
            <a:ext cx="6927900" cy="765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500"/>
              <a:t>4. SUPPORT VECTOR MACHINE (SVM)</a:t>
            </a:r>
            <a:endParaRPr sz="2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69"/>
          <p:cNvSpPr txBox="1"/>
          <p:nvPr>
            <p:ph type="title"/>
          </p:nvPr>
        </p:nvSpPr>
        <p:spPr>
          <a:xfrm>
            <a:off x="697350" y="3048150"/>
            <a:ext cx="7749300" cy="90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Closing</a:t>
            </a:r>
            <a:endParaRPr/>
          </a:p>
        </p:txBody>
      </p:sp>
      <p:sp>
        <p:nvSpPr>
          <p:cNvPr id="519" name="Google Shape;519;p69"/>
          <p:cNvSpPr txBox="1"/>
          <p:nvPr>
            <p:ph idx="2" type="title"/>
          </p:nvPr>
        </p:nvSpPr>
        <p:spPr>
          <a:xfrm>
            <a:off x="3278250" y="1194450"/>
            <a:ext cx="2587500" cy="185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05</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70"/>
          <p:cNvSpPr txBox="1"/>
          <p:nvPr>
            <p:ph idx="1" type="subTitle"/>
          </p:nvPr>
        </p:nvSpPr>
        <p:spPr>
          <a:xfrm>
            <a:off x="229800" y="429025"/>
            <a:ext cx="7626300" cy="750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CONCLUSION AND INSIGHTS</a:t>
            </a:r>
            <a:endParaRPr/>
          </a:p>
        </p:txBody>
      </p:sp>
      <p:sp>
        <p:nvSpPr>
          <p:cNvPr id="525" name="Google Shape;525;p7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6" name="Google Shape;526;p70"/>
          <p:cNvSpPr txBox="1"/>
          <p:nvPr>
            <p:ph idx="1" type="subTitle"/>
          </p:nvPr>
        </p:nvSpPr>
        <p:spPr>
          <a:xfrm>
            <a:off x="229800" y="2019425"/>
            <a:ext cx="8914200" cy="382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600">
                <a:solidFill>
                  <a:schemeClr val="lt1"/>
                </a:solidFill>
                <a:latin typeface="Hepta Slab"/>
                <a:ea typeface="Hepta Slab"/>
                <a:cs typeface="Hepta Slab"/>
                <a:sym typeface="Hepta Slab"/>
              </a:rPr>
              <a:t>● The Gradient Boosting Classifier emerged as the most effective model with 92% accuracy. </a:t>
            </a:r>
            <a:endParaRPr b="1" sz="1600">
              <a:solidFill>
                <a:schemeClr val="lt1"/>
              </a:solidFill>
              <a:latin typeface="Hepta Slab"/>
              <a:ea typeface="Hepta Slab"/>
              <a:cs typeface="Hepta Slab"/>
              <a:sym typeface="Hepta Slab"/>
            </a:endParaRPr>
          </a:p>
          <a:p>
            <a:pPr indent="0" lvl="0" marL="0" rtl="0" algn="l">
              <a:spcBef>
                <a:spcPts val="0"/>
              </a:spcBef>
              <a:spcAft>
                <a:spcPts val="0"/>
              </a:spcAft>
              <a:buNone/>
            </a:pPr>
            <a:r>
              <a:t/>
            </a:r>
            <a:endParaRPr b="1" sz="1600">
              <a:solidFill>
                <a:schemeClr val="lt1"/>
              </a:solidFill>
              <a:latin typeface="Hepta Slab"/>
              <a:ea typeface="Hepta Slab"/>
              <a:cs typeface="Hepta Slab"/>
              <a:sym typeface="Hepta Slab"/>
            </a:endParaRPr>
          </a:p>
          <a:p>
            <a:pPr indent="0" lvl="0" marL="0" rtl="0" algn="l">
              <a:spcBef>
                <a:spcPts val="0"/>
              </a:spcBef>
              <a:spcAft>
                <a:spcPts val="0"/>
              </a:spcAft>
              <a:buNone/>
            </a:pPr>
            <a:r>
              <a:rPr b="1" lang="en" sz="1600">
                <a:solidFill>
                  <a:schemeClr val="lt1"/>
                </a:solidFill>
                <a:latin typeface="Hepta Slab"/>
                <a:ea typeface="Hepta Slab"/>
                <a:cs typeface="Hepta Slab"/>
                <a:sym typeface="Hepta Slab"/>
              </a:rPr>
              <a:t>● Feature importance analysis highlighted CS (Current Sensor), Temperature, and VOC as the strongest predictors of failure.</a:t>
            </a:r>
            <a:endParaRPr b="1" sz="1600">
              <a:solidFill>
                <a:schemeClr val="lt1"/>
              </a:solidFill>
              <a:latin typeface="Hepta Slab"/>
              <a:ea typeface="Hepta Slab"/>
              <a:cs typeface="Hepta Slab"/>
              <a:sym typeface="Hepta Slab"/>
            </a:endParaRPr>
          </a:p>
          <a:p>
            <a:pPr indent="0" lvl="0" marL="0" rtl="0" algn="l">
              <a:spcBef>
                <a:spcPts val="0"/>
              </a:spcBef>
              <a:spcAft>
                <a:spcPts val="0"/>
              </a:spcAft>
              <a:buNone/>
            </a:pPr>
            <a:r>
              <a:t/>
            </a:r>
            <a:endParaRPr b="1" sz="1600">
              <a:solidFill>
                <a:schemeClr val="lt1"/>
              </a:solidFill>
              <a:latin typeface="Hepta Slab"/>
              <a:ea typeface="Hepta Slab"/>
              <a:cs typeface="Hepta Slab"/>
              <a:sym typeface="Hepta Slab"/>
            </a:endParaRPr>
          </a:p>
          <a:p>
            <a:pPr indent="0" lvl="0" marL="0" rtl="0" algn="l">
              <a:spcBef>
                <a:spcPts val="0"/>
              </a:spcBef>
              <a:spcAft>
                <a:spcPts val="0"/>
              </a:spcAft>
              <a:buNone/>
            </a:pPr>
            <a:r>
              <a:rPr b="1" lang="en" sz="1600">
                <a:solidFill>
                  <a:schemeClr val="lt1"/>
                </a:solidFill>
                <a:latin typeface="Hepta Slab"/>
                <a:ea typeface="Hepta Slab"/>
                <a:cs typeface="Hepta Slab"/>
                <a:sym typeface="Hepta Slab"/>
              </a:rPr>
              <a:t>● The developed model can be used to monitor real-time data and predict machine failures, allowing industries to take proactive maintenance measures. The machine failure prediction model will classify whether a machine passes (does not fail) or fails based on the given sensor data.</a:t>
            </a:r>
            <a:endParaRPr b="1" sz="1600">
              <a:solidFill>
                <a:schemeClr val="lt1"/>
              </a:solidFill>
              <a:latin typeface="Hepta Slab"/>
              <a:ea typeface="Hepta Slab"/>
              <a:cs typeface="Hepta Slab"/>
              <a:sym typeface="Hepta Slab"/>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71"/>
          <p:cNvSpPr txBox="1"/>
          <p:nvPr>
            <p:ph idx="1" type="subTitle"/>
          </p:nvPr>
        </p:nvSpPr>
        <p:spPr>
          <a:xfrm>
            <a:off x="341275" y="522625"/>
            <a:ext cx="7461600" cy="750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How is the decision made?</a:t>
            </a:r>
            <a:endParaRPr/>
          </a:p>
        </p:txBody>
      </p:sp>
      <p:sp>
        <p:nvSpPr>
          <p:cNvPr id="532" name="Google Shape;532;p7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3" name="Google Shape;533;p71"/>
          <p:cNvSpPr txBox="1"/>
          <p:nvPr>
            <p:ph idx="1" type="subTitle"/>
          </p:nvPr>
        </p:nvSpPr>
        <p:spPr>
          <a:xfrm>
            <a:off x="229800" y="2019425"/>
            <a:ext cx="8914200" cy="382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b="1" sz="1600">
              <a:solidFill>
                <a:schemeClr val="lt1"/>
              </a:solidFill>
              <a:latin typeface="Hepta Slab"/>
              <a:ea typeface="Hepta Slab"/>
              <a:cs typeface="Hepta Slab"/>
              <a:sym typeface="Hepta Slab"/>
            </a:endParaRPr>
          </a:p>
          <a:p>
            <a:pPr indent="0" lvl="0" marL="0" rtl="0" algn="l">
              <a:spcBef>
                <a:spcPts val="0"/>
              </a:spcBef>
              <a:spcAft>
                <a:spcPts val="0"/>
              </a:spcAft>
              <a:buNone/>
            </a:pPr>
            <a:r>
              <a:rPr b="1" lang="en" sz="1600">
                <a:solidFill>
                  <a:schemeClr val="lt1"/>
                </a:solidFill>
                <a:latin typeface="Hepta Slab"/>
                <a:ea typeface="Hepta Slab"/>
                <a:cs typeface="Hepta Slab"/>
                <a:sym typeface="Hepta Slab"/>
              </a:rPr>
              <a:t>1. The trained Gradient Boosting Classifier (92% accuracy) or another chosen model will take new sensor readings as input.</a:t>
            </a:r>
            <a:endParaRPr b="1" sz="1600">
              <a:solidFill>
                <a:schemeClr val="lt1"/>
              </a:solidFill>
              <a:latin typeface="Hepta Slab"/>
              <a:ea typeface="Hepta Slab"/>
              <a:cs typeface="Hepta Slab"/>
              <a:sym typeface="Hepta Slab"/>
            </a:endParaRPr>
          </a:p>
          <a:p>
            <a:pPr indent="0" lvl="0" marL="0" rtl="0" algn="l">
              <a:spcBef>
                <a:spcPts val="0"/>
              </a:spcBef>
              <a:spcAft>
                <a:spcPts val="0"/>
              </a:spcAft>
              <a:buNone/>
            </a:pPr>
            <a:r>
              <a:t/>
            </a:r>
            <a:endParaRPr b="1" sz="1600">
              <a:solidFill>
                <a:schemeClr val="lt1"/>
              </a:solidFill>
              <a:latin typeface="Hepta Slab"/>
              <a:ea typeface="Hepta Slab"/>
              <a:cs typeface="Hepta Slab"/>
              <a:sym typeface="Hepta Slab"/>
            </a:endParaRPr>
          </a:p>
          <a:p>
            <a:pPr indent="0" lvl="0" marL="0" rtl="0" algn="l">
              <a:spcBef>
                <a:spcPts val="0"/>
              </a:spcBef>
              <a:spcAft>
                <a:spcPts val="0"/>
              </a:spcAft>
              <a:buNone/>
            </a:pPr>
            <a:r>
              <a:rPr b="1" lang="en" sz="1600">
                <a:solidFill>
                  <a:schemeClr val="lt1"/>
                </a:solidFill>
                <a:latin typeface="Hepta Slab"/>
                <a:ea typeface="Hepta Slab"/>
                <a:cs typeface="Hepta Slab"/>
                <a:sym typeface="Hepta Slab"/>
              </a:rPr>
              <a:t>2. The model will output 1 (Fail) or 0 (Pass/No Failure) based on the learned patterns from historical data.</a:t>
            </a:r>
            <a:endParaRPr b="1" sz="1600">
              <a:solidFill>
                <a:schemeClr val="lt1"/>
              </a:solidFill>
              <a:latin typeface="Hepta Slab"/>
              <a:ea typeface="Hepta Slab"/>
              <a:cs typeface="Hepta Slab"/>
              <a:sym typeface="Hepta Slab"/>
            </a:endParaRPr>
          </a:p>
          <a:p>
            <a:pPr indent="0" lvl="0" marL="0" rtl="0" algn="l">
              <a:spcBef>
                <a:spcPts val="0"/>
              </a:spcBef>
              <a:spcAft>
                <a:spcPts val="0"/>
              </a:spcAft>
              <a:buNone/>
            </a:pPr>
            <a:r>
              <a:t/>
            </a:r>
            <a:endParaRPr b="1" sz="1600">
              <a:solidFill>
                <a:schemeClr val="lt1"/>
              </a:solidFill>
              <a:latin typeface="Hepta Slab"/>
              <a:ea typeface="Hepta Slab"/>
              <a:cs typeface="Hepta Slab"/>
              <a:sym typeface="Hepta Slab"/>
            </a:endParaRPr>
          </a:p>
          <a:p>
            <a:pPr indent="0" lvl="0" marL="0" rtl="0" algn="l">
              <a:spcBef>
                <a:spcPts val="0"/>
              </a:spcBef>
              <a:spcAft>
                <a:spcPts val="0"/>
              </a:spcAft>
              <a:buNone/>
            </a:pPr>
            <a:r>
              <a:rPr b="1" lang="en" sz="1600">
                <a:solidFill>
                  <a:schemeClr val="lt1"/>
                </a:solidFill>
                <a:latin typeface="Hepta Slab"/>
                <a:ea typeface="Hepta Slab"/>
                <a:cs typeface="Hepta Slab"/>
                <a:sym typeface="Hepta Slab"/>
              </a:rPr>
              <a:t>3. The probability of failure can also be calculated to determine how likely the machine is to fail. It can be concluded that the machine does not fail, as the model predicts its result to be 1. </a:t>
            </a:r>
            <a:endParaRPr b="1" sz="1600">
              <a:solidFill>
                <a:schemeClr val="lt1"/>
              </a:solidFill>
              <a:latin typeface="Hepta Slab"/>
              <a:ea typeface="Hepta Slab"/>
              <a:cs typeface="Hepta Slab"/>
              <a:sym typeface="Hepta Slab"/>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72"/>
          <p:cNvSpPr txBox="1"/>
          <p:nvPr>
            <p:ph idx="1" type="body"/>
          </p:nvPr>
        </p:nvSpPr>
        <p:spPr>
          <a:xfrm>
            <a:off x="791150" y="738025"/>
            <a:ext cx="3918300" cy="223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539" name="Google Shape;539;p72"/>
          <p:cNvPicPr preferRelativeResize="0"/>
          <p:nvPr/>
        </p:nvPicPr>
        <p:blipFill>
          <a:blip r:embed="rId3">
            <a:alphaModFix/>
          </a:blip>
          <a:stretch>
            <a:fillRect/>
          </a:stretch>
        </p:blipFill>
        <p:spPr>
          <a:xfrm>
            <a:off x="1346650" y="1028075"/>
            <a:ext cx="5346400" cy="3891000"/>
          </a:xfrm>
          <a:prstGeom prst="rect">
            <a:avLst/>
          </a:prstGeom>
          <a:noFill/>
          <a:ln>
            <a:noFill/>
          </a:ln>
        </p:spPr>
      </p:pic>
      <p:sp>
        <p:nvSpPr>
          <p:cNvPr id="540" name="Google Shape;540;p72"/>
          <p:cNvSpPr txBox="1"/>
          <p:nvPr>
            <p:ph idx="2" type="subTitle"/>
          </p:nvPr>
        </p:nvSpPr>
        <p:spPr>
          <a:xfrm>
            <a:off x="114900" y="219950"/>
            <a:ext cx="8914200" cy="653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600">
                <a:solidFill>
                  <a:schemeClr val="lt1"/>
                </a:solidFill>
                <a:latin typeface="Hepta Slab"/>
                <a:ea typeface="Hepta Slab"/>
                <a:cs typeface="Hepta Slab"/>
                <a:sym typeface="Hepta Slab"/>
              </a:rPr>
              <a:t>It can be concluded that the machine does not fail, as the model predicts its result to be 1. </a:t>
            </a:r>
            <a:endParaRPr b="1" sz="1600">
              <a:solidFill>
                <a:schemeClr val="lt1"/>
              </a:solidFill>
              <a:latin typeface="Hepta Slab"/>
              <a:ea typeface="Hepta Slab"/>
              <a:cs typeface="Hepta Slab"/>
              <a:sym typeface="Hepta Slab"/>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73"/>
          <p:cNvSpPr txBox="1"/>
          <p:nvPr>
            <p:ph type="title"/>
          </p:nvPr>
        </p:nvSpPr>
        <p:spPr>
          <a:xfrm>
            <a:off x="455226" y="1321125"/>
            <a:ext cx="6942600" cy="17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100"/>
              <a:t>THANK YOU</a:t>
            </a:r>
            <a:endParaRPr sz="6100"/>
          </a:p>
        </p:txBody>
      </p:sp>
      <p:sp>
        <p:nvSpPr>
          <p:cNvPr id="546" name="Google Shape;546;p73"/>
          <p:cNvSpPr txBox="1"/>
          <p:nvPr>
            <p:ph idx="1" type="body"/>
          </p:nvPr>
        </p:nvSpPr>
        <p:spPr>
          <a:xfrm>
            <a:off x="364901" y="4253750"/>
            <a:ext cx="3539100" cy="431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sz="1400"/>
              <a:t>DHANUMITHA VIJAYAKUMAR</a:t>
            </a:r>
            <a:endParaRPr sz="1400"/>
          </a:p>
          <a:p>
            <a:pPr indent="0" lvl="0" marL="0" rtl="0" algn="l">
              <a:spcBef>
                <a:spcPts val="0"/>
              </a:spcBef>
              <a:spcAft>
                <a:spcPts val="0"/>
              </a:spcAft>
              <a:buNone/>
            </a:pPr>
            <a:r>
              <a:rPr lang="en" sz="1400"/>
              <a:t>4th MARCH 2025</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9"/>
          <p:cNvSpPr txBox="1"/>
          <p:nvPr>
            <p:ph type="title"/>
          </p:nvPr>
        </p:nvSpPr>
        <p:spPr>
          <a:xfrm>
            <a:off x="697350" y="3071825"/>
            <a:ext cx="7749300" cy="8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355" name="Google Shape;355;p49"/>
          <p:cNvSpPr txBox="1"/>
          <p:nvPr>
            <p:ph idx="2" type="title"/>
          </p:nvPr>
        </p:nvSpPr>
        <p:spPr>
          <a:xfrm>
            <a:off x="3278250" y="1194450"/>
            <a:ext cx="2587500" cy="182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0"/>
          <p:cNvSpPr txBox="1"/>
          <p:nvPr/>
        </p:nvSpPr>
        <p:spPr>
          <a:xfrm>
            <a:off x="438450" y="985375"/>
            <a:ext cx="8267100" cy="11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Barlow"/>
                <a:ea typeface="Barlow"/>
                <a:cs typeface="Barlow"/>
                <a:sym typeface="Barlow"/>
              </a:rPr>
              <a:t>Machine failures can lead to operational downtime, increased maintenance costs, and reduced efficiency. This report analyzes machine sensor data to predict future failures, allowing for preventive maintenance and optimized performance.</a:t>
            </a:r>
            <a:endParaRPr sz="2000">
              <a:solidFill>
                <a:schemeClr val="lt1"/>
              </a:solidFill>
              <a:latin typeface="Barlow"/>
              <a:ea typeface="Barlow"/>
              <a:cs typeface="Barlow"/>
              <a:sym typeface="Barlow"/>
            </a:endParaRPr>
          </a:p>
        </p:txBody>
      </p:sp>
      <p:sp>
        <p:nvSpPr>
          <p:cNvPr id="361" name="Google Shape;361;p50"/>
          <p:cNvSpPr txBox="1"/>
          <p:nvPr/>
        </p:nvSpPr>
        <p:spPr>
          <a:xfrm>
            <a:off x="480420" y="290626"/>
            <a:ext cx="35922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accent3"/>
                </a:solidFill>
                <a:latin typeface="Hepta Slab Medium"/>
                <a:ea typeface="Hepta Slab Medium"/>
                <a:cs typeface="Hepta Slab Medium"/>
                <a:sym typeface="Hepta Slab Medium"/>
              </a:rPr>
              <a:t>OVERVIEW</a:t>
            </a:r>
            <a:endParaRPr sz="2000">
              <a:solidFill>
                <a:schemeClr val="accent3"/>
              </a:solidFill>
              <a:latin typeface="Hepta Slab Medium"/>
              <a:ea typeface="Hepta Slab Medium"/>
              <a:cs typeface="Hepta Slab Medium"/>
              <a:sym typeface="Hepta Slab Medium"/>
            </a:endParaRPr>
          </a:p>
        </p:txBody>
      </p:sp>
      <p:sp>
        <p:nvSpPr>
          <p:cNvPr id="362" name="Google Shape;362;p5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1"/>
          <p:cNvSpPr txBox="1"/>
          <p:nvPr/>
        </p:nvSpPr>
        <p:spPr>
          <a:xfrm>
            <a:off x="154945" y="245064"/>
            <a:ext cx="35922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accent3"/>
                </a:solidFill>
                <a:latin typeface="Hepta Slab Medium"/>
                <a:ea typeface="Hepta Slab Medium"/>
                <a:cs typeface="Hepta Slab Medium"/>
                <a:sym typeface="Hepta Slab Medium"/>
              </a:rPr>
              <a:t>OBJECTIVE</a:t>
            </a:r>
            <a:endParaRPr sz="2000">
              <a:solidFill>
                <a:schemeClr val="accent3"/>
              </a:solidFill>
              <a:latin typeface="Hepta Slab Medium"/>
              <a:ea typeface="Hepta Slab Medium"/>
              <a:cs typeface="Hepta Slab Medium"/>
              <a:sym typeface="Hepta Slab Medium"/>
            </a:endParaRPr>
          </a:p>
        </p:txBody>
      </p:sp>
      <p:sp>
        <p:nvSpPr>
          <p:cNvPr id="368" name="Google Shape;368;p51"/>
          <p:cNvSpPr txBox="1"/>
          <p:nvPr/>
        </p:nvSpPr>
        <p:spPr>
          <a:xfrm>
            <a:off x="154950" y="772275"/>
            <a:ext cx="9057300" cy="40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Barlow"/>
                <a:ea typeface="Barlow"/>
                <a:cs typeface="Barlow"/>
                <a:sym typeface="Barlow"/>
              </a:rPr>
              <a:t>The primary goal of this project is to build a predictive model that can assess the likelihood of a machine failure based on real-time sensor data.The objectives include:</a:t>
            </a:r>
            <a:endParaRPr sz="2000">
              <a:solidFill>
                <a:schemeClr val="lt1"/>
              </a:solidFill>
              <a:latin typeface="Barlow"/>
              <a:ea typeface="Barlow"/>
              <a:cs typeface="Barlow"/>
              <a:sym typeface="Barlow"/>
            </a:endParaRPr>
          </a:p>
          <a:p>
            <a:pPr indent="0" lvl="0" marL="0" rtl="0" algn="l">
              <a:spcBef>
                <a:spcPts val="0"/>
              </a:spcBef>
              <a:spcAft>
                <a:spcPts val="0"/>
              </a:spcAft>
              <a:buNone/>
            </a:pPr>
            <a:r>
              <a:t/>
            </a:r>
            <a:endParaRPr sz="2000">
              <a:solidFill>
                <a:schemeClr val="lt1"/>
              </a:solidFill>
              <a:latin typeface="Barlow"/>
              <a:ea typeface="Barlow"/>
              <a:cs typeface="Barlow"/>
              <a:sym typeface="Barlow"/>
            </a:endParaRPr>
          </a:p>
          <a:p>
            <a:pPr indent="0" lvl="0" marL="0" rtl="0" algn="l">
              <a:spcBef>
                <a:spcPts val="0"/>
              </a:spcBef>
              <a:spcAft>
                <a:spcPts val="0"/>
              </a:spcAft>
              <a:buNone/>
            </a:pPr>
            <a:r>
              <a:rPr lang="en" sz="2000">
                <a:solidFill>
                  <a:schemeClr val="lt1"/>
                </a:solidFill>
                <a:latin typeface="Barlow"/>
                <a:ea typeface="Barlow"/>
                <a:cs typeface="Barlow"/>
                <a:sym typeface="Barlow"/>
              </a:rPr>
              <a:t>● Analyzing historical sensor data to identify key indicators of machine failure. </a:t>
            </a:r>
            <a:endParaRPr sz="2000">
              <a:solidFill>
                <a:schemeClr val="lt1"/>
              </a:solidFill>
              <a:latin typeface="Barlow"/>
              <a:ea typeface="Barlow"/>
              <a:cs typeface="Barlow"/>
              <a:sym typeface="Barlow"/>
            </a:endParaRPr>
          </a:p>
          <a:p>
            <a:pPr indent="0" lvl="0" marL="0" rtl="0" algn="l">
              <a:spcBef>
                <a:spcPts val="0"/>
              </a:spcBef>
              <a:spcAft>
                <a:spcPts val="0"/>
              </a:spcAft>
              <a:buNone/>
            </a:pPr>
            <a:r>
              <a:t/>
            </a:r>
            <a:endParaRPr sz="2000">
              <a:solidFill>
                <a:schemeClr val="lt1"/>
              </a:solidFill>
              <a:latin typeface="Barlow"/>
              <a:ea typeface="Barlow"/>
              <a:cs typeface="Barlow"/>
              <a:sym typeface="Barlow"/>
            </a:endParaRPr>
          </a:p>
          <a:p>
            <a:pPr indent="0" lvl="0" marL="0" rtl="0" algn="l">
              <a:spcBef>
                <a:spcPts val="0"/>
              </a:spcBef>
              <a:spcAft>
                <a:spcPts val="0"/>
              </a:spcAft>
              <a:buNone/>
            </a:pPr>
            <a:r>
              <a:rPr lang="en" sz="2000">
                <a:solidFill>
                  <a:schemeClr val="lt1"/>
                </a:solidFill>
                <a:latin typeface="Barlow"/>
                <a:ea typeface="Barlow"/>
                <a:cs typeface="Barlow"/>
                <a:sym typeface="Barlow"/>
              </a:rPr>
              <a:t>● Training machine learning models for failure prediction. </a:t>
            </a:r>
            <a:endParaRPr sz="2000">
              <a:solidFill>
                <a:schemeClr val="lt1"/>
              </a:solidFill>
              <a:latin typeface="Barlow"/>
              <a:ea typeface="Barlow"/>
              <a:cs typeface="Barlow"/>
              <a:sym typeface="Barlow"/>
            </a:endParaRPr>
          </a:p>
          <a:p>
            <a:pPr indent="0" lvl="0" marL="0" rtl="0" algn="l">
              <a:spcBef>
                <a:spcPts val="0"/>
              </a:spcBef>
              <a:spcAft>
                <a:spcPts val="0"/>
              </a:spcAft>
              <a:buNone/>
            </a:pPr>
            <a:r>
              <a:t/>
            </a:r>
            <a:endParaRPr sz="2000">
              <a:solidFill>
                <a:schemeClr val="lt1"/>
              </a:solidFill>
              <a:latin typeface="Barlow"/>
              <a:ea typeface="Barlow"/>
              <a:cs typeface="Barlow"/>
              <a:sym typeface="Barlow"/>
            </a:endParaRPr>
          </a:p>
          <a:p>
            <a:pPr indent="0" lvl="0" marL="0" rtl="0" algn="l">
              <a:spcBef>
                <a:spcPts val="0"/>
              </a:spcBef>
              <a:spcAft>
                <a:spcPts val="0"/>
              </a:spcAft>
              <a:buNone/>
            </a:pPr>
            <a:r>
              <a:rPr lang="en" sz="2000">
                <a:solidFill>
                  <a:schemeClr val="lt1"/>
                </a:solidFill>
                <a:latin typeface="Barlow"/>
                <a:ea typeface="Barlow"/>
                <a:cs typeface="Barlow"/>
                <a:sym typeface="Barlow"/>
              </a:rPr>
              <a:t>● Evaluating model performance using standard metrics. </a:t>
            </a:r>
            <a:endParaRPr sz="2000">
              <a:solidFill>
                <a:schemeClr val="lt1"/>
              </a:solidFill>
              <a:latin typeface="Barlow"/>
              <a:ea typeface="Barlow"/>
              <a:cs typeface="Barlow"/>
              <a:sym typeface="Barlow"/>
            </a:endParaRPr>
          </a:p>
          <a:p>
            <a:pPr indent="0" lvl="0" marL="0" rtl="0" algn="l">
              <a:spcBef>
                <a:spcPts val="0"/>
              </a:spcBef>
              <a:spcAft>
                <a:spcPts val="0"/>
              </a:spcAft>
              <a:buNone/>
            </a:pPr>
            <a:r>
              <a:t/>
            </a:r>
            <a:endParaRPr sz="2000">
              <a:solidFill>
                <a:schemeClr val="lt1"/>
              </a:solidFill>
              <a:latin typeface="Barlow"/>
              <a:ea typeface="Barlow"/>
              <a:cs typeface="Barlow"/>
              <a:sym typeface="Barlow"/>
            </a:endParaRPr>
          </a:p>
          <a:p>
            <a:pPr indent="0" lvl="0" marL="0" rtl="0" algn="l">
              <a:spcBef>
                <a:spcPts val="0"/>
              </a:spcBef>
              <a:spcAft>
                <a:spcPts val="0"/>
              </a:spcAft>
              <a:buNone/>
            </a:pPr>
            <a:r>
              <a:rPr lang="en" sz="2000">
                <a:solidFill>
                  <a:schemeClr val="lt1"/>
                </a:solidFill>
                <a:latin typeface="Barlow"/>
                <a:ea typeface="Barlow"/>
                <a:cs typeface="Barlow"/>
                <a:sym typeface="Barlow"/>
              </a:rPr>
              <a:t>● Deploying the best model for real-time monitoring.</a:t>
            </a:r>
            <a:endParaRPr sz="2000">
              <a:solidFill>
                <a:schemeClr val="lt1"/>
              </a:solidFill>
              <a:latin typeface="Barlow"/>
              <a:ea typeface="Barlow"/>
              <a:cs typeface="Barlow"/>
              <a:sym typeface="Barlo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2"/>
          <p:cNvSpPr/>
          <p:nvPr/>
        </p:nvSpPr>
        <p:spPr>
          <a:xfrm>
            <a:off x="1307225" y="3986500"/>
            <a:ext cx="1628100" cy="369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Light"/>
              <a:ea typeface="Barlow Light"/>
              <a:cs typeface="Barlow Light"/>
              <a:sym typeface="Barlow Light"/>
            </a:endParaRPr>
          </a:p>
        </p:txBody>
      </p:sp>
      <p:sp>
        <p:nvSpPr>
          <p:cNvPr id="374" name="Google Shape;374;p52"/>
          <p:cNvSpPr txBox="1"/>
          <p:nvPr/>
        </p:nvSpPr>
        <p:spPr>
          <a:xfrm>
            <a:off x="1307222" y="4557325"/>
            <a:ext cx="1628100" cy="1077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BAR GRAPH INFO 1</a:t>
            </a:r>
            <a:endParaRPr sz="700">
              <a:solidFill>
                <a:schemeClr val="dk1"/>
              </a:solidFill>
              <a:latin typeface="Barlow Medium"/>
              <a:ea typeface="Barlow Medium"/>
              <a:cs typeface="Barlow Medium"/>
              <a:sym typeface="Barlow Medium"/>
            </a:endParaRPr>
          </a:p>
        </p:txBody>
      </p:sp>
      <p:sp>
        <p:nvSpPr>
          <p:cNvPr id="375" name="Google Shape;375;p52"/>
          <p:cNvSpPr txBox="1"/>
          <p:nvPr/>
        </p:nvSpPr>
        <p:spPr>
          <a:xfrm>
            <a:off x="2934435" y="4557325"/>
            <a:ext cx="1628100" cy="1077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BAR GRAPH INFO 1</a:t>
            </a:r>
            <a:endParaRPr sz="700">
              <a:solidFill>
                <a:schemeClr val="dk1"/>
              </a:solidFill>
              <a:latin typeface="Barlow Medium"/>
              <a:ea typeface="Barlow Medium"/>
              <a:cs typeface="Barlow Medium"/>
              <a:sym typeface="Barlow Medium"/>
            </a:endParaRPr>
          </a:p>
        </p:txBody>
      </p:sp>
      <p:sp>
        <p:nvSpPr>
          <p:cNvPr id="376" name="Google Shape;376;p52"/>
          <p:cNvSpPr txBox="1"/>
          <p:nvPr/>
        </p:nvSpPr>
        <p:spPr>
          <a:xfrm>
            <a:off x="4581065" y="4557325"/>
            <a:ext cx="1628100" cy="1077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BAR GRAPH INFO 1</a:t>
            </a:r>
            <a:endParaRPr sz="700">
              <a:solidFill>
                <a:schemeClr val="dk1"/>
              </a:solidFill>
              <a:latin typeface="Barlow Medium"/>
              <a:ea typeface="Barlow Medium"/>
              <a:cs typeface="Barlow Medium"/>
              <a:sym typeface="Barlow Medium"/>
            </a:endParaRPr>
          </a:p>
        </p:txBody>
      </p:sp>
      <p:sp>
        <p:nvSpPr>
          <p:cNvPr id="377" name="Google Shape;377;p52"/>
          <p:cNvSpPr txBox="1"/>
          <p:nvPr/>
        </p:nvSpPr>
        <p:spPr>
          <a:xfrm>
            <a:off x="6208688" y="4557325"/>
            <a:ext cx="1628100" cy="1077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BAR GRAPH INFO 1</a:t>
            </a:r>
            <a:endParaRPr sz="700">
              <a:solidFill>
                <a:schemeClr val="dk1"/>
              </a:solidFill>
              <a:latin typeface="Barlow Medium"/>
              <a:ea typeface="Barlow Medium"/>
              <a:cs typeface="Barlow Medium"/>
              <a:sym typeface="Barlow Medium"/>
            </a:endParaRPr>
          </a:p>
        </p:txBody>
      </p:sp>
      <p:cxnSp>
        <p:nvCxnSpPr>
          <p:cNvPr id="378" name="Google Shape;378;p52"/>
          <p:cNvCxnSpPr/>
          <p:nvPr/>
        </p:nvCxnSpPr>
        <p:spPr>
          <a:xfrm rot="10800000">
            <a:off x="783775" y="4360100"/>
            <a:ext cx="7579200" cy="0"/>
          </a:xfrm>
          <a:prstGeom prst="straightConnector1">
            <a:avLst/>
          </a:prstGeom>
          <a:noFill/>
          <a:ln cap="flat" cmpd="sng" w="19050">
            <a:solidFill>
              <a:schemeClr val="dk1"/>
            </a:solidFill>
            <a:prstDash val="solid"/>
            <a:round/>
            <a:headEnd len="med" w="med" type="none"/>
            <a:tailEnd len="med" w="med" type="none"/>
          </a:ln>
        </p:spPr>
      </p:cxnSp>
      <p:sp>
        <p:nvSpPr>
          <p:cNvPr id="379" name="Google Shape;379;p52"/>
          <p:cNvSpPr txBox="1"/>
          <p:nvPr/>
        </p:nvSpPr>
        <p:spPr>
          <a:xfrm>
            <a:off x="783800" y="1389315"/>
            <a:ext cx="579300" cy="107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700">
                <a:solidFill>
                  <a:schemeClr val="dk1"/>
                </a:solidFill>
                <a:latin typeface="Barlow Medium"/>
                <a:ea typeface="Barlow Medium"/>
                <a:cs typeface="Barlow Medium"/>
                <a:sym typeface="Barlow Medium"/>
              </a:rPr>
              <a:t>80</a:t>
            </a:r>
            <a:endParaRPr sz="700">
              <a:solidFill>
                <a:schemeClr val="dk1"/>
              </a:solidFill>
              <a:latin typeface="Barlow Medium"/>
              <a:ea typeface="Barlow Medium"/>
              <a:cs typeface="Barlow Medium"/>
              <a:sym typeface="Barlow Medium"/>
            </a:endParaRPr>
          </a:p>
        </p:txBody>
      </p:sp>
      <p:sp>
        <p:nvSpPr>
          <p:cNvPr id="380" name="Google Shape;380;p52"/>
          <p:cNvSpPr txBox="1"/>
          <p:nvPr/>
        </p:nvSpPr>
        <p:spPr>
          <a:xfrm>
            <a:off x="783800" y="1755265"/>
            <a:ext cx="579300" cy="107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700">
                <a:solidFill>
                  <a:schemeClr val="dk1"/>
                </a:solidFill>
                <a:latin typeface="Barlow Medium"/>
                <a:ea typeface="Barlow Medium"/>
                <a:cs typeface="Barlow Medium"/>
                <a:sym typeface="Barlow Medium"/>
              </a:rPr>
              <a:t>70</a:t>
            </a:r>
            <a:endParaRPr sz="700">
              <a:solidFill>
                <a:schemeClr val="dk1"/>
              </a:solidFill>
              <a:latin typeface="Barlow Medium"/>
              <a:ea typeface="Barlow Medium"/>
              <a:cs typeface="Barlow Medium"/>
              <a:sym typeface="Barlow Medium"/>
            </a:endParaRPr>
          </a:p>
        </p:txBody>
      </p:sp>
      <p:sp>
        <p:nvSpPr>
          <p:cNvPr id="381" name="Google Shape;381;p52"/>
          <p:cNvSpPr txBox="1"/>
          <p:nvPr/>
        </p:nvSpPr>
        <p:spPr>
          <a:xfrm>
            <a:off x="783800" y="2121228"/>
            <a:ext cx="579300" cy="107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700">
                <a:solidFill>
                  <a:schemeClr val="dk1"/>
                </a:solidFill>
                <a:latin typeface="Barlow Medium"/>
                <a:ea typeface="Barlow Medium"/>
                <a:cs typeface="Barlow Medium"/>
                <a:sym typeface="Barlow Medium"/>
              </a:rPr>
              <a:t>60</a:t>
            </a:r>
            <a:endParaRPr sz="700">
              <a:solidFill>
                <a:schemeClr val="dk1"/>
              </a:solidFill>
              <a:latin typeface="Barlow Medium"/>
              <a:ea typeface="Barlow Medium"/>
              <a:cs typeface="Barlow Medium"/>
              <a:sym typeface="Barlow Medium"/>
            </a:endParaRPr>
          </a:p>
        </p:txBody>
      </p:sp>
      <p:sp>
        <p:nvSpPr>
          <p:cNvPr id="382" name="Google Shape;382;p52"/>
          <p:cNvSpPr txBox="1"/>
          <p:nvPr/>
        </p:nvSpPr>
        <p:spPr>
          <a:xfrm>
            <a:off x="783800" y="2487178"/>
            <a:ext cx="579300" cy="107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700">
                <a:solidFill>
                  <a:schemeClr val="dk1"/>
                </a:solidFill>
                <a:latin typeface="Barlow Medium"/>
                <a:ea typeface="Barlow Medium"/>
                <a:cs typeface="Barlow Medium"/>
                <a:sym typeface="Barlow Medium"/>
              </a:rPr>
              <a:t>50</a:t>
            </a:r>
            <a:endParaRPr sz="700">
              <a:solidFill>
                <a:schemeClr val="dk1"/>
              </a:solidFill>
              <a:latin typeface="Barlow Medium"/>
              <a:ea typeface="Barlow Medium"/>
              <a:cs typeface="Barlow Medium"/>
              <a:sym typeface="Barlow Medium"/>
            </a:endParaRPr>
          </a:p>
        </p:txBody>
      </p:sp>
      <p:sp>
        <p:nvSpPr>
          <p:cNvPr id="383" name="Google Shape;383;p52"/>
          <p:cNvSpPr txBox="1"/>
          <p:nvPr/>
        </p:nvSpPr>
        <p:spPr>
          <a:xfrm>
            <a:off x="783800" y="2853128"/>
            <a:ext cx="579300" cy="107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700">
                <a:solidFill>
                  <a:schemeClr val="dk1"/>
                </a:solidFill>
                <a:latin typeface="Barlow Medium"/>
                <a:ea typeface="Barlow Medium"/>
                <a:cs typeface="Barlow Medium"/>
                <a:sym typeface="Barlow Medium"/>
              </a:rPr>
              <a:t>40</a:t>
            </a:r>
            <a:endParaRPr sz="700">
              <a:solidFill>
                <a:schemeClr val="dk1"/>
              </a:solidFill>
              <a:latin typeface="Barlow Medium"/>
              <a:ea typeface="Barlow Medium"/>
              <a:cs typeface="Barlow Medium"/>
              <a:sym typeface="Barlow Medium"/>
            </a:endParaRPr>
          </a:p>
        </p:txBody>
      </p:sp>
      <p:sp>
        <p:nvSpPr>
          <p:cNvPr id="384" name="Google Shape;384;p52"/>
          <p:cNvSpPr txBox="1"/>
          <p:nvPr/>
        </p:nvSpPr>
        <p:spPr>
          <a:xfrm>
            <a:off x="783800" y="3219078"/>
            <a:ext cx="579300" cy="107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700">
                <a:solidFill>
                  <a:schemeClr val="dk1"/>
                </a:solidFill>
                <a:latin typeface="Barlow Medium"/>
                <a:ea typeface="Barlow Medium"/>
                <a:cs typeface="Barlow Medium"/>
                <a:sym typeface="Barlow Medium"/>
              </a:rPr>
              <a:t>30</a:t>
            </a:r>
            <a:endParaRPr sz="700">
              <a:solidFill>
                <a:schemeClr val="dk1"/>
              </a:solidFill>
              <a:latin typeface="Barlow Medium"/>
              <a:ea typeface="Barlow Medium"/>
              <a:cs typeface="Barlow Medium"/>
              <a:sym typeface="Barlow Medium"/>
            </a:endParaRPr>
          </a:p>
        </p:txBody>
      </p:sp>
      <p:sp>
        <p:nvSpPr>
          <p:cNvPr id="385" name="Google Shape;385;p52"/>
          <p:cNvSpPr txBox="1"/>
          <p:nvPr/>
        </p:nvSpPr>
        <p:spPr>
          <a:xfrm>
            <a:off x="783800" y="3585028"/>
            <a:ext cx="579300" cy="107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700">
                <a:solidFill>
                  <a:schemeClr val="dk1"/>
                </a:solidFill>
                <a:latin typeface="Barlow Medium"/>
                <a:ea typeface="Barlow Medium"/>
                <a:cs typeface="Barlow Medium"/>
                <a:sym typeface="Barlow Medium"/>
              </a:rPr>
              <a:t>20</a:t>
            </a:r>
            <a:endParaRPr sz="700">
              <a:solidFill>
                <a:schemeClr val="dk1"/>
              </a:solidFill>
              <a:latin typeface="Barlow Medium"/>
              <a:ea typeface="Barlow Medium"/>
              <a:cs typeface="Barlow Medium"/>
              <a:sym typeface="Barlow Medium"/>
            </a:endParaRPr>
          </a:p>
        </p:txBody>
      </p:sp>
      <p:sp>
        <p:nvSpPr>
          <p:cNvPr id="386" name="Google Shape;386;p52"/>
          <p:cNvSpPr txBox="1"/>
          <p:nvPr/>
        </p:nvSpPr>
        <p:spPr>
          <a:xfrm>
            <a:off x="783800" y="3950978"/>
            <a:ext cx="579300" cy="107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700">
                <a:solidFill>
                  <a:schemeClr val="dk1"/>
                </a:solidFill>
                <a:latin typeface="Barlow Medium"/>
                <a:ea typeface="Barlow Medium"/>
                <a:cs typeface="Barlow Medium"/>
                <a:sym typeface="Barlow Medium"/>
              </a:rPr>
              <a:t>10</a:t>
            </a:r>
            <a:endParaRPr sz="700">
              <a:solidFill>
                <a:schemeClr val="dk1"/>
              </a:solidFill>
              <a:latin typeface="Barlow Medium"/>
              <a:ea typeface="Barlow Medium"/>
              <a:cs typeface="Barlow Medium"/>
              <a:sym typeface="Barlow Medium"/>
            </a:endParaRPr>
          </a:p>
        </p:txBody>
      </p:sp>
      <p:sp>
        <p:nvSpPr>
          <p:cNvPr id="387" name="Google Shape;387;p52"/>
          <p:cNvSpPr txBox="1"/>
          <p:nvPr>
            <p:ph idx="3" type="body"/>
          </p:nvPr>
        </p:nvSpPr>
        <p:spPr>
          <a:xfrm>
            <a:off x="480425" y="836550"/>
            <a:ext cx="7727100" cy="217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The main goal of this project is to analyze the following aspects: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1. Explore the data (summary statistics, missing values, correlations)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2. Visualize the data (plots, distributions)</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3. Train a machine learning model to predict failure. </a:t>
            </a:r>
            <a:endParaRPr sz="2000"/>
          </a:p>
        </p:txBody>
      </p:sp>
      <p:sp>
        <p:nvSpPr>
          <p:cNvPr id="388" name="Google Shape;388;p52"/>
          <p:cNvSpPr txBox="1"/>
          <p:nvPr>
            <p:ph idx="2" type="subTitle"/>
          </p:nvPr>
        </p:nvSpPr>
        <p:spPr>
          <a:xfrm>
            <a:off x="480420" y="290626"/>
            <a:ext cx="3592200" cy="3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GOALS</a:t>
            </a:r>
            <a:endParaRPr sz="2000"/>
          </a:p>
        </p:txBody>
      </p:sp>
      <p:sp>
        <p:nvSpPr>
          <p:cNvPr id="389" name="Google Shape;389;p5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3"/>
          <p:cNvSpPr txBox="1"/>
          <p:nvPr>
            <p:ph type="title"/>
          </p:nvPr>
        </p:nvSpPr>
        <p:spPr>
          <a:xfrm>
            <a:off x="697350" y="3087700"/>
            <a:ext cx="7749300" cy="86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PARAMETERS</a:t>
            </a:r>
            <a:endParaRPr/>
          </a:p>
        </p:txBody>
      </p:sp>
      <p:sp>
        <p:nvSpPr>
          <p:cNvPr id="395" name="Google Shape;395;p53"/>
          <p:cNvSpPr txBox="1"/>
          <p:nvPr>
            <p:ph idx="2" type="title"/>
          </p:nvPr>
        </p:nvSpPr>
        <p:spPr>
          <a:xfrm>
            <a:off x="3278250" y="1194450"/>
            <a:ext cx="2587500" cy="184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4"/>
          <p:cNvSpPr txBox="1"/>
          <p:nvPr>
            <p:ph idx="1" type="subTitle"/>
          </p:nvPr>
        </p:nvSpPr>
        <p:spPr>
          <a:xfrm>
            <a:off x="791150" y="522625"/>
            <a:ext cx="83529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900"/>
              <a:t>PARAMETERS INFLUENCING THE MACHINE FAILURE</a:t>
            </a:r>
            <a:endParaRPr sz="2900"/>
          </a:p>
        </p:txBody>
      </p:sp>
      <p:sp>
        <p:nvSpPr>
          <p:cNvPr id="401" name="Google Shape;401;p54"/>
          <p:cNvSpPr txBox="1"/>
          <p:nvPr>
            <p:ph idx="2" type="body"/>
          </p:nvPr>
        </p:nvSpPr>
        <p:spPr>
          <a:xfrm>
            <a:off x="714950" y="1989025"/>
            <a:ext cx="3698700" cy="280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VOC-41.8596% </a:t>
            </a:r>
            <a:endParaRPr sz="2000"/>
          </a:p>
          <a:p>
            <a:pPr indent="0" lvl="0" marL="0" rtl="0" algn="l">
              <a:spcBef>
                <a:spcPts val="0"/>
              </a:spcBef>
              <a:spcAft>
                <a:spcPts val="0"/>
              </a:spcAft>
              <a:buNone/>
            </a:pPr>
            <a:r>
              <a:rPr lang="en" sz="2000"/>
              <a:t>AQ-20.3282% </a:t>
            </a:r>
            <a:endParaRPr sz="2000"/>
          </a:p>
          <a:p>
            <a:pPr indent="0" lvl="0" marL="0" rtl="0" algn="l">
              <a:spcBef>
                <a:spcPts val="0"/>
              </a:spcBef>
              <a:spcAft>
                <a:spcPts val="0"/>
              </a:spcAft>
              <a:buNone/>
            </a:pPr>
            <a:r>
              <a:rPr lang="en" sz="2000"/>
              <a:t>USS-11.9737%</a:t>
            </a:r>
            <a:endParaRPr sz="2000"/>
          </a:p>
          <a:p>
            <a:pPr indent="0" lvl="0" marL="0" rtl="0" algn="l">
              <a:spcBef>
                <a:spcPts val="0"/>
              </a:spcBef>
              <a:spcAft>
                <a:spcPts val="0"/>
              </a:spcAft>
              <a:buNone/>
            </a:pPr>
            <a:r>
              <a:rPr lang="en" sz="2000"/>
              <a:t>CS-5.9648% </a:t>
            </a:r>
            <a:endParaRPr sz="2000"/>
          </a:p>
          <a:p>
            <a:pPr indent="0" lvl="0" marL="0" rtl="0" algn="l">
              <a:spcBef>
                <a:spcPts val="0"/>
              </a:spcBef>
              <a:spcAft>
                <a:spcPts val="0"/>
              </a:spcAft>
              <a:buNone/>
            </a:pPr>
            <a:r>
              <a:rPr lang="en" sz="2000"/>
              <a:t>RP-5.0531% </a:t>
            </a:r>
            <a:endParaRPr sz="2000"/>
          </a:p>
          <a:p>
            <a:pPr indent="0" lvl="0" marL="0" rtl="0" algn="l">
              <a:spcBef>
                <a:spcPts val="0"/>
              </a:spcBef>
              <a:spcAft>
                <a:spcPts val="0"/>
              </a:spcAft>
              <a:buNone/>
            </a:pPr>
            <a:r>
              <a:rPr lang="en" sz="2000"/>
              <a:t>footfal- 4.9972% </a:t>
            </a:r>
            <a:endParaRPr sz="2000"/>
          </a:p>
          <a:p>
            <a:pPr indent="0" lvl="0" marL="0" rtl="0" algn="l">
              <a:spcBef>
                <a:spcPts val="0"/>
              </a:spcBef>
              <a:spcAft>
                <a:spcPts val="0"/>
              </a:spcAft>
              <a:buNone/>
            </a:pPr>
            <a:r>
              <a:rPr lang="en" sz="2000"/>
              <a:t>Temperature-4.5628%</a:t>
            </a:r>
            <a:endParaRPr sz="2000"/>
          </a:p>
          <a:p>
            <a:pPr indent="0" lvl="0" marL="0" rtl="0" algn="l">
              <a:spcBef>
                <a:spcPts val="0"/>
              </a:spcBef>
              <a:spcAft>
                <a:spcPts val="0"/>
              </a:spcAft>
              <a:buNone/>
            </a:pPr>
            <a:r>
              <a:rPr lang="en" sz="2000"/>
              <a:t>IP-2.6764% </a:t>
            </a:r>
            <a:endParaRPr sz="2000"/>
          </a:p>
          <a:p>
            <a:pPr indent="0" lvl="0" marL="0" rtl="0" algn="l">
              <a:spcBef>
                <a:spcPts val="0"/>
              </a:spcBef>
              <a:spcAft>
                <a:spcPts val="0"/>
              </a:spcAft>
              <a:buNone/>
            </a:pPr>
            <a:r>
              <a:rPr lang="en" sz="2000"/>
              <a:t>tempMode-2.5840% </a:t>
            </a:r>
            <a:endParaRPr sz="2000"/>
          </a:p>
        </p:txBody>
      </p:sp>
      <p:sp>
        <p:nvSpPr>
          <p:cNvPr id="402" name="Google Shape;402;p5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03" name="Google Shape;403;p54"/>
          <p:cNvPicPr preferRelativeResize="0"/>
          <p:nvPr/>
        </p:nvPicPr>
        <p:blipFill>
          <a:blip r:embed="rId3">
            <a:alphaModFix/>
          </a:blip>
          <a:stretch>
            <a:fillRect/>
          </a:stretch>
        </p:blipFill>
        <p:spPr>
          <a:xfrm>
            <a:off x="4032148" y="1883812"/>
            <a:ext cx="4807275" cy="3014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5"/>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a:t>
            </a:r>
            <a:endParaRPr/>
          </a:p>
        </p:txBody>
      </p:sp>
      <p:sp>
        <p:nvSpPr>
          <p:cNvPr id="409" name="Google Shape;409;p55"/>
          <p:cNvSpPr txBox="1"/>
          <p:nvPr>
            <p:ph idx="2" type="body"/>
          </p:nvPr>
        </p:nvSpPr>
        <p:spPr>
          <a:xfrm>
            <a:off x="480425" y="610475"/>
            <a:ext cx="4878300" cy="6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PARAMETERS INFLUENCING THE MACHINE FAILURE</a:t>
            </a:r>
            <a:endParaRPr/>
          </a:p>
        </p:txBody>
      </p:sp>
      <p:sp>
        <p:nvSpPr>
          <p:cNvPr id="410" name="Google Shape;410;p55"/>
          <p:cNvSpPr txBox="1"/>
          <p:nvPr/>
        </p:nvSpPr>
        <p:spPr>
          <a:xfrm>
            <a:off x="5279375" y="1783475"/>
            <a:ext cx="3237600" cy="423300"/>
          </a:xfrm>
          <a:prstGeom prst="rect">
            <a:avLst/>
          </a:prstGeom>
          <a:noFill/>
          <a:ln>
            <a:noFill/>
          </a:ln>
        </p:spPr>
        <p:txBody>
          <a:bodyPr anchorCtr="0" anchor="t" bIns="182850" lIns="0" spcFirstLastPara="1" rIns="182850" wrap="square" tIns="0">
            <a:noAutofit/>
          </a:bodyPr>
          <a:lstStyle/>
          <a:p>
            <a:pPr indent="0" lvl="0" marL="0" rtl="0" algn="l">
              <a:lnSpc>
                <a:spcPct val="115000"/>
              </a:lnSpc>
              <a:spcBef>
                <a:spcPts val="0"/>
              </a:spcBef>
              <a:spcAft>
                <a:spcPts val="2400"/>
              </a:spcAft>
              <a:buNone/>
            </a:pPr>
            <a:r>
              <a:rPr lang="en" sz="1100">
                <a:solidFill>
                  <a:schemeClr val="lt1"/>
                </a:solidFill>
                <a:latin typeface="Barlow Light"/>
                <a:ea typeface="Barlow Light"/>
                <a:cs typeface="Barlow Light"/>
                <a:sym typeface="Barlow Light"/>
              </a:rPr>
              <a:t>Air quality index near the machine</a:t>
            </a:r>
            <a:endParaRPr sz="1100">
              <a:solidFill>
                <a:schemeClr val="lt1"/>
              </a:solidFill>
              <a:latin typeface="Barlow Light"/>
              <a:ea typeface="Barlow Light"/>
              <a:cs typeface="Barlow Light"/>
              <a:sym typeface="Barlow Light"/>
            </a:endParaRPr>
          </a:p>
        </p:txBody>
      </p:sp>
      <p:sp>
        <p:nvSpPr>
          <p:cNvPr id="411" name="Google Shape;411;p55"/>
          <p:cNvSpPr txBox="1"/>
          <p:nvPr/>
        </p:nvSpPr>
        <p:spPr>
          <a:xfrm>
            <a:off x="5279375" y="1586685"/>
            <a:ext cx="1860300" cy="346200"/>
          </a:xfrm>
          <a:prstGeom prst="rect">
            <a:avLst/>
          </a:prstGeom>
          <a:noFill/>
          <a:ln>
            <a:noFill/>
          </a:ln>
        </p:spPr>
        <p:txBody>
          <a:bodyPr anchorCtr="0" anchor="t" bIns="0" lIns="0" spcFirstLastPara="1" rIns="0" wrap="square" tIns="0">
            <a:noAutofit/>
          </a:bodyPr>
          <a:lstStyle/>
          <a:p>
            <a:pPr indent="0" lvl="0" marL="0" rtl="0" algn="l">
              <a:spcBef>
                <a:spcPts val="0"/>
              </a:spcBef>
              <a:spcAft>
                <a:spcPts val="3200"/>
              </a:spcAft>
              <a:buNone/>
            </a:pPr>
            <a:r>
              <a:rPr lang="en">
                <a:solidFill>
                  <a:schemeClr val="lt1"/>
                </a:solidFill>
                <a:latin typeface="Hepta Slab Medium"/>
                <a:ea typeface="Hepta Slab Medium"/>
                <a:cs typeface="Hepta Slab Medium"/>
                <a:sym typeface="Hepta Slab Medium"/>
              </a:rPr>
              <a:t>AQ</a:t>
            </a:r>
            <a:endParaRPr>
              <a:solidFill>
                <a:schemeClr val="lt1"/>
              </a:solidFill>
              <a:latin typeface="Hepta Slab Medium"/>
              <a:ea typeface="Hepta Slab Medium"/>
              <a:cs typeface="Hepta Slab Medium"/>
              <a:sym typeface="Hepta Slab Medium"/>
            </a:endParaRPr>
          </a:p>
        </p:txBody>
      </p:sp>
      <p:sp>
        <p:nvSpPr>
          <p:cNvPr id="412" name="Google Shape;412;p55"/>
          <p:cNvSpPr txBox="1"/>
          <p:nvPr/>
        </p:nvSpPr>
        <p:spPr>
          <a:xfrm>
            <a:off x="5279375" y="3830075"/>
            <a:ext cx="3171000" cy="970500"/>
          </a:xfrm>
          <a:prstGeom prst="rect">
            <a:avLst/>
          </a:prstGeom>
          <a:noFill/>
          <a:ln>
            <a:noFill/>
          </a:ln>
        </p:spPr>
        <p:txBody>
          <a:bodyPr anchorCtr="0" anchor="t" bIns="182850" lIns="0" spcFirstLastPara="1" rIns="182850" wrap="square" tIns="0">
            <a:noAutofit/>
          </a:bodyPr>
          <a:lstStyle/>
          <a:p>
            <a:pPr indent="0" lvl="0" marL="0" rtl="0" algn="l">
              <a:lnSpc>
                <a:spcPct val="115000"/>
              </a:lnSpc>
              <a:spcBef>
                <a:spcPts val="0"/>
              </a:spcBef>
              <a:spcAft>
                <a:spcPts val="2400"/>
              </a:spcAft>
              <a:buNone/>
            </a:pPr>
            <a:r>
              <a:rPr lang="en" sz="1100">
                <a:solidFill>
                  <a:schemeClr val="lt1"/>
                </a:solidFill>
                <a:latin typeface="Barlow Light"/>
                <a:ea typeface="Barlow Light"/>
                <a:cs typeface="Barlow Light"/>
                <a:sym typeface="Barlow Light"/>
              </a:rPr>
              <a:t>Input pressure to the machine. </a:t>
            </a:r>
            <a:endParaRPr sz="1100">
              <a:solidFill>
                <a:schemeClr val="lt1"/>
              </a:solidFill>
              <a:latin typeface="Barlow Light"/>
              <a:ea typeface="Barlow Light"/>
              <a:cs typeface="Barlow Light"/>
              <a:sym typeface="Barlow Light"/>
            </a:endParaRPr>
          </a:p>
        </p:txBody>
      </p:sp>
      <p:sp>
        <p:nvSpPr>
          <p:cNvPr id="413" name="Google Shape;413;p55"/>
          <p:cNvSpPr txBox="1"/>
          <p:nvPr/>
        </p:nvSpPr>
        <p:spPr>
          <a:xfrm>
            <a:off x="5279375" y="3495410"/>
            <a:ext cx="1860300" cy="346200"/>
          </a:xfrm>
          <a:prstGeom prst="rect">
            <a:avLst/>
          </a:prstGeom>
          <a:noFill/>
          <a:ln>
            <a:noFill/>
          </a:ln>
        </p:spPr>
        <p:txBody>
          <a:bodyPr anchorCtr="0" anchor="t" bIns="0" lIns="0" spcFirstLastPara="1" rIns="0" wrap="square" tIns="0">
            <a:noAutofit/>
          </a:bodyPr>
          <a:lstStyle/>
          <a:p>
            <a:pPr indent="0" lvl="0" marL="0" rtl="0" algn="l">
              <a:spcBef>
                <a:spcPts val="0"/>
              </a:spcBef>
              <a:spcAft>
                <a:spcPts val="3200"/>
              </a:spcAft>
              <a:buNone/>
            </a:pPr>
            <a:r>
              <a:rPr lang="en">
                <a:solidFill>
                  <a:schemeClr val="lt1"/>
                </a:solidFill>
                <a:latin typeface="Hepta Slab Medium"/>
                <a:ea typeface="Hepta Slab Medium"/>
                <a:cs typeface="Hepta Slab Medium"/>
                <a:sym typeface="Hepta Slab Medium"/>
              </a:rPr>
              <a:t>IP</a:t>
            </a:r>
            <a:endParaRPr>
              <a:solidFill>
                <a:schemeClr val="lt1"/>
              </a:solidFill>
              <a:latin typeface="Hepta Slab Medium"/>
              <a:ea typeface="Hepta Slab Medium"/>
              <a:cs typeface="Hepta Slab Medium"/>
              <a:sym typeface="Hepta Slab Medium"/>
            </a:endParaRPr>
          </a:p>
        </p:txBody>
      </p:sp>
      <p:sp>
        <p:nvSpPr>
          <p:cNvPr id="414" name="Google Shape;414;p55"/>
          <p:cNvSpPr txBox="1"/>
          <p:nvPr/>
        </p:nvSpPr>
        <p:spPr>
          <a:xfrm>
            <a:off x="791150" y="1911125"/>
            <a:ext cx="3273900" cy="423300"/>
          </a:xfrm>
          <a:prstGeom prst="rect">
            <a:avLst/>
          </a:prstGeom>
          <a:noFill/>
          <a:ln>
            <a:noFill/>
          </a:ln>
        </p:spPr>
        <p:txBody>
          <a:bodyPr anchorCtr="0" anchor="t" bIns="182850" lIns="0" spcFirstLastPara="1" rIns="182850" wrap="square" tIns="0">
            <a:noAutofit/>
          </a:bodyPr>
          <a:lstStyle/>
          <a:p>
            <a:pPr indent="0" lvl="0" marL="0" rtl="0" algn="l">
              <a:lnSpc>
                <a:spcPct val="115000"/>
              </a:lnSpc>
              <a:spcBef>
                <a:spcPts val="0"/>
              </a:spcBef>
              <a:spcAft>
                <a:spcPts val="2400"/>
              </a:spcAft>
              <a:buNone/>
            </a:pPr>
            <a:r>
              <a:rPr lang="en" sz="1100">
                <a:solidFill>
                  <a:schemeClr val="lt1"/>
                </a:solidFill>
                <a:latin typeface="Barlow Light"/>
                <a:ea typeface="Barlow Light"/>
                <a:cs typeface="Barlow Light"/>
                <a:sym typeface="Barlow Light"/>
              </a:rPr>
              <a:t>The number of people or objects passing by the machine.</a:t>
            </a:r>
            <a:endParaRPr sz="1100">
              <a:solidFill>
                <a:schemeClr val="lt1"/>
              </a:solidFill>
              <a:latin typeface="Barlow Light"/>
              <a:ea typeface="Barlow Light"/>
              <a:cs typeface="Barlow Light"/>
              <a:sym typeface="Barlow Light"/>
            </a:endParaRPr>
          </a:p>
        </p:txBody>
      </p:sp>
      <p:sp>
        <p:nvSpPr>
          <p:cNvPr id="415" name="Google Shape;415;p55"/>
          <p:cNvSpPr txBox="1"/>
          <p:nvPr/>
        </p:nvSpPr>
        <p:spPr>
          <a:xfrm>
            <a:off x="791175" y="1576485"/>
            <a:ext cx="1860300" cy="247200"/>
          </a:xfrm>
          <a:prstGeom prst="rect">
            <a:avLst/>
          </a:prstGeom>
          <a:noFill/>
          <a:ln>
            <a:noFill/>
          </a:ln>
        </p:spPr>
        <p:txBody>
          <a:bodyPr anchorCtr="0" anchor="t" bIns="0" lIns="0" spcFirstLastPara="1" rIns="0" wrap="square" tIns="0">
            <a:noAutofit/>
          </a:bodyPr>
          <a:lstStyle/>
          <a:p>
            <a:pPr indent="0" lvl="0" marL="0" rtl="0" algn="l">
              <a:spcBef>
                <a:spcPts val="0"/>
              </a:spcBef>
              <a:spcAft>
                <a:spcPts val="3200"/>
              </a:spcAft>
              <a:buNone/>
            </a:pPr>
            <a:r>
              <a:rPr lang="en">
                <a:solidFill>
                  <a:schemeClr val="lt1"/>
                </a:solidFill>
                <a:latin typeface="Hepta Slab Medium"/>
                <a:ea typeface="Hepta Slab Medium"/>
                <a:cs typeface="Hepta Slab Medium"/>
                <a:sym typeface="Hepta Slab Medium"/>
              </a:rPr>
              <a:t>footfall</a:t>
            </a:r>
            <a:endParaRPr>
              <a:solidFill>
                <a:schemeClr val="lt1"/>
              </a:solidFill>
              <a:latin typeface="Hepta Slab Medium"/>
              <a:ea typeface="Hepta Slab Medium"/>
              <a:cs typeface="Hepta Slab Medium"/>
              <a:sym typeface="Hepta Slab Medium"/>
            </a:endParaRPr>
          </a:p>
        </p:txBody>
      </p:sp>
      <p:sp>
        <p:nvSpPr>
          <p:cNvPr id="416" name="Google Shape;416;p55"/>
          <p:cNvSpPr txBox="1"/>
          <p:nvPr/>
        </p:nvSpPr>
        <p:spPr>
          <a:xfrm>
            <a:off x="791150" y="3830075"/>
            <a:ext cx="3273900" cy="423300"/>
          </a:xfrm>
          <a:prstGeom prst="rect">
            <a:avLst/>
          </a:prstGeom>
          <a:noFill/>
          <a:ln>
            <a:noFill/>
          </a:ln>
        </p:spPr>
        <p:txBody>
          <a:bodyPr anchorCtr="0" anchor="t" bIns="182850" lIns="0" spcFirstLastPara="1" rIns="182850" wrap="square" tIns="0">
            <a:noAutofit/>
          </a:bodyPr>
          <a:lstStyle/>
          <a:p>
            <a:pPr indent="0" lvl="0" marL="0" rtl="0" algn="l">
              <a:lnSpc>
                <a:spcPct val="115000"/>
              </a:lnSpc>
              <a:spcBef>
                <a:spcPts val="0"/>
              </a:spcBef>
              <a:spcAft>
                <a:spcPts val="2400"/>
              </a:spcAft>
              <a:buNone/>
            </a:pPr>
            <a:r>
              <a:rPr lang="en" sz="1100">
                <a:solidFill>
                  <a:schemeClr val="dk1"/>
                </a:solidFill>
                <a:latin typeface="Barlow Light"/>
                <a:ea typeface="Barlow Light"/>
                <a:cs typeface="Barlow Light"/>
                <a:sym typeface="Barlow Light"/>
              </a:rPr>
              <a:t>Volatile organic compounds level detected near the machine. </a:t>
            </a:r>
            <a:endParaRPr sz="1100">
              <a:solidFill>
                <a:schemeClr val="dk1"/>
              </a:solidFill>
              <a:latin typeface="Barlow Light"/>
              <a:ea typeface="Barlow Light"/>
              <a:cs typeface="Barlow Light"/>
              <a:sym typeface="Barlow Light"/>
            </a:endParaRPr>
          </a:p>
        </p:txBody>
      </p:sp>
      <p:sp>
        <p:nvSpPr>
          <p:cNvPr id="417" name="Google Shape;417;p55"/>
          <p:cNvSpPr txBox="1"/>
          <p:nvPr/>
        </p:nvSpPr>
        <p:spPr>
          <a:xfrm>
            <a:off x="791175" y="3495407"/>
            <a:ext cx="1860300" cy="346200"/>
          </a:xfrm>
          <a:prstGeom prst="rect">
            <a:avLst/>
          </a:prstGeom>
          <a:noFill/>
          <a:ln>
            <a:noFill/>
          </a:ln>
        </p:spPr>
        <p:txBody>
          <a:bodyPr anchorCtr="0" anchor="t" bIns="0" lIns="0" spcFirstLastPara="1" rIns="0" wrap="square" tIns="0">
            <a:noAutofit/>
          </a:bodyPr>
          <a:lstStyle/>
          <a:p>
            <a:pPr indent="0" lvl="0" marL="0" rtl="0" algn="l">
              <a:spcBef>
                <a:spcPts val="0"/>
              </a:spcBef>
              <a:spcAft>
                <a:spcPts val="3200"/>
              </a:spcAft>
              <a:buNone/>
            </a:pPr>
            <a:r>
              <a:rPr lang="en">
                <a:solidFill>
                  <a:schemeClr val="dk1"/>
                </a:solidFill>
                <a:latin typeface="Hepta Slab Medium"/>
                <a:ea typeface="Hepta Slab Medium"/>
                <a:cs typeface="Hepta Slab Medium"/>
                <a:sym typeface="Hepta Slab Medium"/>
              </a:rPr>
              <a:t>VOC</a:t>
            </a:r>
            <a:endParaRPr>
              <a:solidFill>
                <a:schemeClr val="dk1"/>
              </a:solidFill>
              <a:latin typeface="Hepta Slab Medium"/>
              <a:ea typeface="Hepta Slab Medium"/>
              <a:cs typeface="Hepta Slab Medium"/>
              <a:sym typeface="Hepta Slab Medium"/>
            </a:endParaRPr>
          </a:p>
        </p:txBody>
      </p:sp>
      <p:sp>
        <p:nvSpPr>
          <p:cNvPr id="418" name="Google Shape;418;p5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9" name="Google Shape;419;p55"/>
          <p:cNvSpPr txBox="1"/>
          <p:nvPr/>
        </p:nvSpPr>
        <p:spPr>
          <a:xfrm>
            <a:off x="791175" y="2396835"/>
            <a:ext cx="1860300" cy="247200"/>
          </a:xfrm>
          <a:prstGeom prst="rect">
            <a:avLst/>
          </a:prstGeom>
          <a:noFill/>
          <a:ln>
            <a:noFill/>
          </a:ln>
        </p:spPr>
        <p:txBody>
          <a:bodyPr anchorCtr="0" anchor="t" bIns="0" lIns="0" spcFirstLastPara="1" rIns="0" wrap="square" tIns="0">
            <a:noAutofit/>
          </a:bodyPr>
          <a:lstStyle/>
          <a:p>
            <a:pPr indent="0" lvl="0" marL="0" rtl="0" algn="l">
              <a:spcBef>
                <a:spcPts val="0"/>
              </a:spcBef>
              <a:spcAft>
                <a:spcPts val="3200"/>
              </a:spcAft>
              <a:buNone/>
            </a:pPr>
            <a:r>
              <a:rPr lang="en">
                <a:solidFill>
                  <a:schemeClr val="lt1"/>
                </a:solidFill>
                <a:latin typeface="Hepta Slab Medium"/>
                <a:ea typeface="Hepta Slab Medium"/>
                <a:cs typeface="Hepta Slab Medium"/>
                <a:sym typeface="Hepta Slab Medium"/>
              </a:rPr>
              <a:t>Temp Mode</a:t>
            </a:r>
            <a:endParaRPr>
              <a:solidFill>
                <a:schemeClr val="lt1"/>
              </a:solidFill>
              <a:latin typeface="Hepta Slab Medium"/>
              <a:ea typeface="Hepta Slab Medium"/>
              <a:cs typeface="Hepta Slab Medium"/>
              <a:sym typeface="Hepta Slab Medium"/>
            </a:endParaRPr>
          </a:p>
        </p:txBody>
      </p:sp>
      <p:sp>
        <p:nvSpPr>
          <p:cNvPr id="420" name="Google Shape;420;p55"/>
          <p:cNvSpPr txBox="1"/>
          <p:nvPr/>
        </p:nvSpPr>
        <p:spPr>
          <a:xfrm>
            <a:off x="791150" y="2703263"/>
            <a:ext cx="3273900" cy="423300"/>
          </a:xfrm>
          <a:prstGeom prst="rect">
            <a:avLst/>
          </a:prstGeom>
          <a:noFill/>
          <a:ln>
            <a:noFill/>
          </a:ln>
        </p:spPr>
        <p:txBody>
          <a:bodyPr anchorCtr="0" anchor="t" bIns="182850" lIns="0" spcFirstLastPara="1" rIns="182850" wrap="square" tIns="0">
            <a:noAutofit/>
          </a:bodyPr>
          <a:lstStyle/>
          <a:p>
            <a:pPr indent="0" lvl="0" marL="0" rtl="0" algn="l">
              <a:lnSpc>
                <a:spcPct val="115000"/>
              </a:lnSpc>
              <a:spcBef>
                <a:spcPts val="0"/>
              </a:spcBef>
              <a:spcAft>
                <a:spcPts val="2400"/>
              </a:spcAft>
              <a:buNone/>
            </a:pPr>
            <a:r>
              <a:rPr lang="en" sz="1100">
                <a:solidFill>
                  <a:schemeClr val="lt1"/>
                </a:solidFill>
                <a:latin typeface="Barlow Light"/>
                <a:ea typeface="Barlow Light"/>
                <a:cs typeface="Barlow Light"/>
                <a:sym typeface="Barlow Light"/>
              </a:rPr>
              <a:t>The temperature mode or setting of the machine.</a:t>
            </a:r>
            <a:endParaRPr sz="1100">
              <a:solidFill>
                <a:schemeClr val="lt1"/>
              </a:solidFill>
              <a:latin typeface="Barlow Light"/>
              <a:ea typeface="Barlow Light"/>
              <a:cs typeface="Barlow Light"/>
              <a:sym typeface="Barlow Light"/>
            </a:endParaRPr>
          </a:p>
        </p:txBody>
      </p:sp>
      <p:sp>
        <p:nvSpPr>
          <p:cNvPr id="421" name="Google Shape;421;p55"/>
          <p:cNvSpPr txBox="1"/>
          <p:nvPr/>
        </p:nvSpPr>
        <p:spPr>
          <a:xfrm>
            <a:off x="5279375" y="2308775"/>
            <a:ext cx="3757200" cy="423300"/>
          </a:xfrm>
          <a:prstGeom prst="rect">
            <a:avLst/>
          </a:prstGeom>
          <a:noFill/>
          <a:ln>
            <a:noFill/>
          </a:ln>
        </p:spPr>
        <p:txBody>
          <a:bodyPr anchorCtr="0" anchor="t" bIns="182850" lIns="0" spcFirstLastPara="1" rIns="182850" wrap="square" tIns="0">
            <a:noAutofit/>
          </a:bodyPr>
          <a:lstStyle/>
          <a:p>
            <a:pPr indent="0" lvl="0" marL="0" rtl="0" algn="l">
              <a:lnSpc>
                <a:spcPct val="115000"/>
              </a:lnSpc>
              <a:spcBef>
                <a:spcPts val="0"/>
              </a:spcBef>
              <a:spcAft>
                <a:spcPts val="2400"/>
              </a:spcAft>
              <a:buNone/>
            </a:pPr>
            <a:r>
              <a:rPr lang="en" sz="1100">
                <a:solidFill>
                  <a:schemeClr val="lt1"/>
                </a:solidFill>
                <a:latin typeface="Barlow Light"/>
                <a:ea typeface="Barlow Light"/>
                <a:cs typeface="Barlow Light"/>
                <a:sym typeface="Barlow Light"/>
              </a:rPr>
              <a:t>Ultrasonic sensor data, indicating proximity measurements</a:t>
            </a:r>
            <a:endParaRPr sz="1100">
              <a:solidFill>
                <a:schemeClr val="lt1"/>
              </a:solidFill>
              <a:latin typeface="Barlow Light"/>
              <a:ea typeface="Barlow Light"/>
              <a:cs typeface="Barlow Light"/>
              <a:sym typeface="Barlow Light"/>
            </a:endParaRPr>
          </a:p>
        </p:txBody>
      </p:sp>
      <p:sp>
        <p:nvSpPr>
          <p:cNvPr id="422" name="Google Shape;422;p55"/>
          <p:cNvSpPr txBox="1"/>
          <p:nvPr/>
        </p:nvSpPr>
        <p:spPr>
          <a:xfrm>
            <a:off x="5279375" y="2779475"/>
            <a:ext cx="3663000" cy="423300"/>
          </a:xfrm>
          <a:prstGeom prst="rect">
            <a:avLst/>
          </a:prstGeom>
          <a:noFill/>
          <a:ln>
            <a:noFill/>
          </a:ln>
        </p:spPr>
        <p:txBody>
          <a:bodyPr anchorCtr="0" anchor="t" bIns="182850" lIns="0" spcFirstLastPara="1" rIns="182850" wrap="square" tIns="0">
            <a:noAutofit/>
          </a:bodyPr>
          <a:lstStyle/>
          <a:p>
            <a:pPr indent="0" lvl="0" marL="0" rtl="0" algn="l">
              <a:lnSpc>
                <a:spcPct val="115000"/>
              </a:lnSpc>
              <a:spcBef>
                <a:spcPts val="0"/>
              </a:spcBef>
              <a:spcAft>
                <a:spcPts val="2400"/>
              </a:spcAft>
              <a:buNone/>
            </a:pPr>
            <a:r>
              <a:rPr lang="en" sz="1100">
                <a:solidFill>
                  <a:schemeClr val="lt1"/>
                </a:solidFill>
                <a:latin typeface="Barlow Light"/>
                <a:ea typeface="Barlow Light"/>
                <a:cs typeface="Barlow Light"/>
                <a:sym typeface="Barlow Light"/>
              </a:rPr>
              <a:t> Current sensor readings, indicating the electrical current usage of the machine</a:t>
            </a:r>
            <a:endParaRPr sz="1100">
              <a:solidFill>
                <a:schemeClr val="lt1"/>
              </a:solidFill>
              <a:latin typeface="Barlow Light"/>
              <a:ea typeface="Barlow Light"/>
              <a:cs typeface="Barlow Light"/>
              <a:sym typeface="Barlow Light"/>
            </a:endParaRPr>
          </a:p>
        </p:txBody>
      </p:sp>
      <p:sp>
        <p:nvSpPr>
          <p:cNvPr id="423" name="Google Shape;423;p55"/>
          <p:cNvSpPr txBox="1"/>
          <p:nvPr/>
        </p:nvSpPr>
        <p:spPr>
          <a:xfrm>
            <a:off x="5279375" y="2120298"/>
            <a:ext cx="1860300" cy="346200"/>
          </a:xfrm>
          <a:prstGeom prst="rect">
            <a:avLst/>
          </a:prstGeom>
          <a:noFill/>
          <a:ln>
            <a:noFill/>
          </a:ln>
        </p:spPr>
        <p:txBody>
          <a:bodyPr anchorCtr="0" anchor="t" bIns="0" lIns="0" spcFirstLastPara="1" rIns="0" wrap="square" tIns="0">
            <a:noAutofit/>
          </a:bodyPr>
          <a:lstStyle/>
          <a:p>
            <a:pPr indent="0" lvl="0" marL="0" rtl="0" algn="l">
              <a:spcBef>
                <a:spcPts val="0"/>
              </a:spcBef>
              <a:spcAft>
                <a:spcPts val="3200"/>
              </a:spcAft>
              <a:buNone/>
            </a:pPr>
            <a:r>
              <a:rPr lang="en">
                <a:solidFill>
                  <a:schemeClr val="lt1"/>
                </a:solidFill>
                <a:latin typeface="Hepta Slab Medium"/>
                <a:ea typeface="Hepta Slab Medium"/>
                <a:cs typeface="Hepta Slab Medium"/>
                <a:sym typeface="Hepta Slab Medium"/>
              </a:rPr>
              <a:t>USS</a:t>
            </a:r>
            <a:endParaRPr>
              <a:solidFill>
                <a:schemeClr val="lt1"/>
              </a:solidFill>
              <a:latin typeface="Hepta Slab Medium"/>
              <a:ea typeface="Hepta Slab Medium"/>
              <a:cs typeface="Hepta Slab Medium"/>
              <a:sym typeface="Hepta Slab Medium"/>
            </a:endParaRPr>
          </a:p>
        </p:txBody>
      </p:sp>
      <p:sp>
        <p:nvSpPr>
          <p:cNvPr id="424" name="Google Shape;424;p55"/>
          <p:cNvSpPr txBox="1"/>
          <p:nvPr/>
        </p:nvSpPr>
        <p:spPr>
          <a:xfrm>
            <a:off x="5279375" y="2545538"/>
            <a:ext cx="1860300" cy="337200"/>
          </a:xfrm>
          <a:prstGeom prst="rect">
            <a:avLst/>
          </a:prstGeom>
          <a:noFill/>
          <a:ln>
            <a:noFill/>
          </a:ln>
        </p:spPr>
        <p:txBody>
          <a:bodyPr anchorCtr="0" anchor="t" bIns="0" lIns="0" spcFirstLastPara="1" rIns="0" wrap="square" tIns="0">
            <a:noAutofit/>
          </a:bodyPr>
          <a:lstStyle/>
          <a:p>
            <a:pPr indent="0" lvl="0" marL="0" rtl="0" algn="l">
              <a:spcBef>
                <a:spcPts val="0"/>
              </a:spcBef>
              <a:spcAft>
                <a:spcPts val="3200"/>
              </a:spcAft>
              <a:buNone/>
            </a:pPr>
            <a:r>
              <a:rPr lang="en">
                <a:solidFill>
                  <a:schemeClr val="lt1"/>
                </a:solidFill>
                <a:latin typeface="Hepta Slab Medium"/>
                <a:ea typeface="Hepta Slab Medium"/>
                <a:cs typeface="Hepta Slab Medium"/>
                <a:sym typeface="Hepta Slab Medium"/>
              </a:rPr>
              <a:t>CS</a:t>
            </a:r>
            <a:endParaRPr>
              <a:solidFill>
                <a:schemeClr val="lt1"/>
              </a:solidFill>
              <a:latin typeface="Hepta Slab Medium"/>
              <a:ea typeface="Hepta Slab Medium"/>
              <a:cs typeface="Hepta Slab Medium"/>
              <a:sym typeface="Hepta Slab Medium"/>
            </a:endParaRPr>
          </a:p>
        </p:txBody>
      </p:sp>
      <p:sp>
        <p:nvSpPr>
          <p:cNvPr id="425" name="Google Shape;425;p55"/>
          <p:cNvSpPr txBox="1"/>
          <p:nvPr/>
        </p:nvSpPr>
        <p:spPr>
          <a:xfrm>
            <a:off x="791175" y="4253382"/>
            <a:ext cx="1860300" cy="346200"/>
          </a:xfrm>
          <a:prstGeom prst="rect">
            <a:avLst/>
          </a:prstGeom>
          <a:noFill/>
          <a:ln>
            <a:noFill/>
          </a:ln>
        </p:spPr>
        <p:txBody>
          <a:bodyPr anchorCtr="0" anchor="t" bIns="0" lIns="0" spcFirstLastPara="1" rIns="0" wrap="square" tIns="0">
            <a:noAutofit/>
          </a:bodyPr>
          <a:lstStyle/>
          <a:p>
            <a:pPr indent="0" lvl="0" marL="0" rtl="0" algn="l">
              <a:spcBef>
                <a:spcPts val="0"/>
              </a:spcBef>
              <a:spcAft>
                <a:spcPts val="3200"/>
              </a:spcAft>
              <a:buNone/>
            </a:pPr>
            <a:r>
              <a:rPr lang="en">
                <a:solidFill>
                  <a:schemeClr val="dk1"/>
                </a:solidFill>
                <a:latin typeface="Hepta Slab Medium"/>
                <a:ea typeface="Hepta Slab Medium"/>
                <a:cs typeface="Hepta Slab Medium"/>
                <a:sym typeface="Hepta Slab Medium"/>
              </a:rPr>
              <a:t>RP</a:t>
            </a:r>
            <a:endParaRPr>
              <a:solidFill>
                <a:schemeClr val="dk1"/>
              </a:solidFill>
              <a:latin typeface="Hepta Slab Medium"/>
              <a:ea typeface="Hepta Slab Medium"/>
              <a:cs typeface="Hepta Slab Medium"/>
              <a:sym typeface="Hepta Slab Medium"/>
            </a:endParaRPr>
          </a:p>
        </p:txBody>
      </p:sp>
      <p:sp>
        <p:nvSpPr>
          <p:cNvPr id="426" name="Google Shape;426;p55"/>
          <p:cNvSpPr txBox="1"/>
          <p:nvPr/>
        </p:nvSpPr>
        <p:spPr>
          <a:xfrm>
            <a:off x="791150" y="4537300"/>
            <a:ext cx="3273900" cy="423300"/>
          </a:xfrm>
          <a:prstGeom prst="rect">
            <a:avLst/>
          </a:prstGeom>
          <a:noFill/>
          <a:ln>
            <a:noFill/>
          </a:ln>
        </p:spPr>
        <p:txBody>
          <a:bodyPr anchorCtr="0" anchor="t" bIns="182850" lIns="0" spcFirstLastPara="1" rIns="182850" wrap="square" tIns="0">
            <a:noAutofit/>
          </a:bodyPr>
          <a:lstStyle/>
          <a:p>
            <a:pPr indent="0" lvl="0" marL="0" rtl="0" algn="l">
              <a:lnSpc>
                <a:spcPct val="115000"/>
              </a:lnSpc>
              <a:spcBef>
                <a:spcPts val="0"/>
              </a:spcBef>
              <a:spcAft>
                <a:spcPts val="2400"/>
              </a:spcAft>
              <a:buNone/>
            </a:pPr>
            <a:r>
              <a:rPr lang="en" sz="1100">
                <a:solidFill>
                  <a:schemeClr val="dk1"/>
                </a:solidFill>
                <a:latin typeface="Barlow Light"/>
                <a:ea typeface="Barlow Light"/>
                <a:cs typeface="Barlow Light"/>
                <a:sym typeface="Barlow Light"/>
              </a:rPr>
              <a:t>Rotational position or RPM (revolutions per minute) of the machine parts</a:t>
            </a:r>
            <a:endParaRPr sz="1100">
              <a:solidFill>
                <a:schemeClr val="dk1"/>
              </a:solidFill>
              <a:latin typeface="Barlow Light"/>
              <a:ea typeface="Barlow Light"/>
              <a:cs typeface="Barlow Light"/>
              <a:sym typeface="Barlow Light"/>
            </a:endParaRPr>
          </a:p>
        </p:txBody>
      </p:sp>
      <p:sp>
        <p:nvSpPr>
          <p:cNvPr id="427" name="Google Shape;427;p55"/>
          <p:cNvSpPr txBox="1"/>
          <p:nvPr/>
        </p:nvSpPr>
        <p:spPr>
          <a:xfrm>
            <a:off x="5279375" y="4134235"/>
            <a:ext cx="1860300" cy="346200"/>
          </a:xfrm>
          <a:prstGeom prst="rect">
            <a:avLst/>
          </a:prstGeom>
          <a:noFill/>
          <a:ln>
            <a:noFill/>
          </a:ln>
        </p:spPr>
        <p:txBody>
          <a:bodyPr anchorCtr="0" anchor="t" bIns="0" lIns="0" spcFirstLastPara="1" rIns="0" wrap="square" tIns="0">
            <a:noAutofit/>
          </a:bodyPr>
          <a:lstStyle/>
          <a:p>
            <a:pPr indent="0" lvl="0" marL="0" rtl="0" algn="l">
              <a:spcBef>
                <a:spcPts val="0"/>
              </a:spcBef>
              <a:spcAft>
                <a:spcPts val="3200"/>
              </a:spcAft>
              <a:buNone/>
            </a:pPr>
            <a:r>
              <a:rPr lang="en">
                <a:solidFill>
                  <a:schemeClr val="lt1"/>
                </a:solidFill>
                <a:latin typeface="Hepta Slab Medium"/>
                <a:ea typeface="Hepta Slab Medium"/>
                <a:cs typeface="Hepta Slab Medium"/>
                <a:sym typeface="Hepta Slab Medium"/>
              </a:rPr>
              <a:t>Temperature</a:t>
            </a:r>
            <a:endParaRPr>
              <a:solidFill>
                <a:schemeClr val="lt1"/>
              </a:solidFill>
              <a:latin typeface="Hepta Slab Medium"/>
              <a:ea typeface="Hepta Slab Medium"/>
              <a:cs typeface="Hepta Slab Medium"/>
              <a:sym typeface="Hepta Slab Medium"/>
            </a:endParaRPr>
          </a:p>
        </p:txBody>
      </p:sp>
      <p:sp>
        <p:nvSpPr>
          <p:cNvPr id="428" name="Google Shape;428;p55"/>
          <p:cNvSpPr txBox="1"/>
          <p:nvPr/>
        </p:nvSpPr>
        <p:spPr>
          <a:xfrm>
            <a:off x="5312675" y="4454250"/>
            <a:ext cx="3171000" cy="970500"/>
          </a:xfrm>
          <a:prstGeom prst="rect">
            <a:avLst/>
          </a:prstGeom>
          <a:noFill/>
          <a:ln>
            <a:noFill/>
          </a:ln>
        </p:spPr>
        <p:txBody>
          <a:bodyPr anchorCtr="0" anchor="t" bIns="182850" lIns="0" spcFirstLastPara="1" rIns="182850" wrap="square" tIns="0">
            <a:noAutofit/>
          </a:bodyPr>
          <a:lstStyle/>
          <a:p>
            <a:pPr indent="0" lvl="0" marL="0" rtl="0" algn="l">
              <a:lnSpc>
                <a:spcPct val="115000"/>
              </a:lnSpc>
              <a:spcBef>
                <a:spcPts val="0"/>
              </a:spcBef>
              <a:spcAft>
                <a:spcPts val="2400"/>
              </a:spcAft>
              <a:buNone/>
            </a:pPr>
            <a:r>
              <a:rPr lang="en" sz="1100">
                <a:solidFill>
                  <a:schemeClr val="lt1"/>
                </a:solidFill>
                <a:latin typeface="Barlow Light"/>
                <a:ea typeface="Barlow Light"/>
                <a:cs typeface="Barlow Light"/>
                <a:sym typeface="Barlow Light"/>
              </a:rPr>
              <a:t>The operating temperature of the machine. </a:t>
            </a:r>
            <a:endParaRPr sz="1100">
              <a:solidFill>
                <a:schemeClr val="lt1"/>
              </a:solidFill>
              <a:latin typeface="Barlow Light"/>
              <a:ea typeface="Barlow Light"/>
              <a:cs typeface="Barlow Light"/>
              <a:sym typeface="Barlow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