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55415-DA34-026B-8F84-819CA7EE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257" y="166008"/>
            <a:ext cx="9637486" cy="415108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Тульской области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профессиональное образовательное учреждение 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Тульской области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«Донской колледж информационных технологий»</a:t>
            </a:r>
            <a:b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ИНФОРМАЦИОННОЙ СИСТЕМЫ ХЛЕБОКОМБИНАТА «ВАТРУШКА»</a:t>
            </a:r>
            <a:b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 МДК 02.01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«Технология разработки программного обеспечения»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5B7604-A7F6-D6BE-C538-8B317213C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2"/>
            <a:ext cx="9428616" cy="2080618"/>
          </a:xfrm>
        </p:spPr>
        <p:txBody>
          <a:bodyPr/>
          <a:lstStyle/>
          <a:p>
            <a:pPr algn="r"/>
            <a:r>
              <a:rPr lang="ru-RU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С-20-1 	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И.В. Гурин </a:t>
            </a:r>
          </a:p>
          <a:p>
            <a:pPr algn="r"/>
            <a:r>
              <a:rPr lang="ru-RU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		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С.М. Гвоздев</a:t>
            </a:r>
          </a:p>
          <a:p>
            <a:pPr algn="r"/>
            <a:endParaRPr lang="ru-RU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Донской, 2022</a:t>
            </a:r>
            <a:endParaRPr lang="ru-RU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7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A0416-6FA3-81DF-5EA8-153961E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ru-RU" sz="3600" b="1" dirty="0">
                <a:latin typeface="Posterama (Заголовки)"/>
              </a:rPr>
              <a:t>Демонстрация работы приложения</a:t>
            </a:r>
            <a:br>
              <a:rPr lang="ru-RU" sz="3600" b="1" dirty="0">
                <a:latin typeface="Posterama (Заголовки)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C5F6E-C4B8-F41F-A2E8-0CB65433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56" y="1657031"/>
            <a:ext cx="9336088" cy="50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277F8-D9B5-8040-61E3-32F29AD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3076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5A0A8-C113-8D90-1A30-60AA979609C9}"/>
              </a:ext>
            </a:extLst>
          </p:cNvPr>
          <p:cNvSpPr txBox="1"/>
          <p:nvPr/>
        </p:nvSpPr>
        <p:spPr>
          <a:xfrm>
            <a:off x="815973" y="1783966"/>
            <a:ext cx="5562332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исследования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заключается в том, что ведение учёта клиентов и предоставляемых им услуг, совершенных операций и хранения договоров на бумажном носителе стало не удобно, что приводит к затруднению поиска нужной информации.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B0F05-0222-9239-9C9A-B6877EB06938}"/>
              </a:ext>
            </a:extLst>
          </p:cNvPr>
          <p:cNvSpPr txBox="1"/>
          <p:nvPr/>
        </p:nvSpPr>
        <p:spPr>
          <a:xfrm>
            <a:off x="1387204" y="4682104"/>
            <a:ext cx="3184796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информационная система хлебокомбината.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37B46-8642-49BD-DE23-24EE9EA6C934}"/>
              </a:ext>
            </a:extLst>
          </p:cNvPr>
          <p:cNvSpPr txBox="1"/>
          <p:nvPr/>
        </p:nvSpPr>
        <p:spPr>
          <a:xfrm>
            <a:off x="6837361" y="2134607"/>
            <a:ext cx="5091974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процесс разработки и внедрения автоматизированной информационной системы в хлебокомбинат.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7F0F7-9620-D0C0-2555-6B16A1972348}"/>
              </a:ext>
            </a:extLst>
          </p:cNvPr>
          <p:cNvSpPr txBox="1"/>
          <p:nvPr/>
        </p:nvSpPr>
        <p:spPr>
          <a:xfrm>
            <a:off x="5730873" y="4266606"/>
            <a:ext cx="5562332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курсовой работы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создание программного продукта, необходимого для хранения, предоставление информации о хлебокомбинате и его продукции в свободном доступе, а также регистрация на изготовление определенного объема продукции.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125FE4-9499-15E3-1B10-D305B5E15274}"/>
              </a:ext>
            </a:extLst>
          </p:cNvPr>
          <p:cNvSpPr/>
          <p:nvPr/>
        </p:nvSpPr>
        <p:spPr>
          <a:xfrm rot="18826921">
            <a:off x="11051312" y="-3704780"/>
            <a:ext cx="1756046" cy="864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0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64A4-4CC8-0F46-D3B3-D9C6D883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69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C4F26-B6F4-33E6-14FF-099EC67E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24150"/>
            <a:ext cx="8915400" cy="318707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Century Gothic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Частота процессора: не ниже 2.1 ГГц</a:t>
            </a:r>
            <a:r>
              <a:rPr lang="en-US" sz="1800" dirty="0">
                <a:solidFill>
                  <a:schemeClr val="tx1"/>
                </a:solidFill>
                <a:effectLst/>
                <a:latin typeface="Century Gothic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1"/>
              </a:solidFill>
              <a:effectLst/>
              <a:latin typeface="Century Gothic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Century Gothic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оперативная память: 8129 МБ 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Century Gothic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процессор: NVIDIA GeForce GT 9600;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Century Gothic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разрешение экрана: 1920 x 1080.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r>
              <a:rPr lang="ru-RU" dirty="0">
                <a:solidFill>
                  <a:schemeClr val="tx1"/>
                </a:solidFill>
                <a:latin typeface="Century Gothic (Основной текст)"/>
              </a:rPr>
              <a:t>Версия ОС</a:t>
            </a:r>
            <a:r>
              <a:rPr lang="en-US" dirty="0">
                <a:solidFill>
                  <a:schemeClr val="tx1"/>
                </a:solidFill>
                <a:latin typeface="Century Gothic (Основной текст)"/>
              </a:rPr>
              <a:t>: Microsoft Windows (</a:t>
            </a:r>
            <a:r>
              <a:rPr lang="ru-RU" dirty="0">
                <a:solidFill>
                  <a:schemeClr val="tx1"/>
                </a:solidFill>
                <a:latin typeface="Century Gothic (Основной текст)"/>
              </a:rPr>
              <a:t>не ниже 2013)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810260" algn="l"/>
              </a:tabLst>
            </a:pPr>
            <a:endParaRPr lang="ru-RU" sz="1800" dirty="0">
              <a:solidFill>
                <a:schemeClr val="tx1"/>
              </a:solidFill>
              <a:effectLst/>
              <a:latin typeface="Century Gothic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D4F89B-CF22-7D55-3520-78391A040C2D}"/>
              </a:ext>
            </a:extLst>
          </p:cNvPr>
          <p:cNvSpPr/>
          <p:nvPr/>
        </p:nvSpPr>
        <p:spPr>
          <a:xfrm rot="645651">
            <a:off x="10286999" y="-1390651"/>
            <a:ext cx="1371600" cy="963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6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47AE5-F216-5D89-C876-F65F4343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42"/>
            <a:ext cx="8911687" cy="1280890"/>
          </a:xfrm>
        </p:spPr>
        <p:txBody>
          <a:bodyPr/>
          <a:lstStyle/>
          <a:p>
            <a:r>
              <a:rPr lang="ru-RU" b="1" dirty="0"/>
              <a:t>Создание дизайна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063E5-B612-F88F-5C2F-5DA09F047887}"/>
              </a:ext>
            </a:extLst>
          </p:cNvPr>
          <p:cNvSpPr txBox="1"/>
          <p:nvPr/>
        </p:nvSpPr>
        <p:spPr>
          <a:xfrm>
            <a:off x="7048768" y="3250036"/>
            <a:ext cx="2745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Макет главного экрана авторизации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18C173-F926-AFB7-3357-28D0EC64789F}"/>
              </a:ext>
            </a:extLst>
          </p:cNvPr>
          <p:cNvSpPr/>
          <p:nvPr/>
        </p:nvSpPr>
        <p:spPr>
          <a:xfrm rot="1979953">
            <a:off x="10460214" y="408519"/>
            <a:ext cx="2114550" cy="94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DEC2ECE-FC10-2416-140C-C3387E11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49" y="1905000"/>
            <a:ext cx="404869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E6C91-E063-DB60-A43A-9900E949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24109"/>
            <a:ext cx="8911687" cy="1280890"/>
          </a:xfrm>
        </p:spPr>
        <p:txBody>
          <a:bodyPr/>
          <a:lstStyle/>
          <a:p>
            <a:r>
              <a:rPr lang="ru-RU" b="1" dirty="0"/>
              <a:t>Основные разделы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AA7174-D2CF-4FCD-2FC9-B6D95C24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739111"/>
            <a:ext cx="4248743" cy="752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759BC1-26D3-FAAB-8DC3-734F7A90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70" y="4001712"/>
            <a:ext cx="4153480" cy="733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184974-1CC4-8589-B4FC-92E61497C508}"/>
              </a:ext>
            </a:extLst>
          </p:cNvPr>
          <p:cNvSpPr txBox="1"/>
          <p:nvPr/>
        </p:nvSpPr>
        <p:spPr>
          <a:xfrm>
            <a:off x="4362449" y="2464004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 отвечающий за вход пользователей и администрации в систему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D17AE-FB06-5E9B-7DA0-BD1CCC218601}"/>
              </a:ext>
            </a:extLst>
          </p:cNvPr>
          <p:cNvSpPr txBox="1"/>
          <p:nvPr/>
        </p:nvSpPr>
        <p:spPr>
          <a:xfrm>
            <a:off x="1502193" y="4873738"/>
            <a:ext cx="361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 отвечающий за вход сотрудников в систему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1C5EF-EF7A-56B1-6071-6DB76CA3A8AD}"/>
              </a:ext>
            </a:extLst>
          </p:cNvPr>
          <p:cNvSpPr txBox="1"/>
          <p:nvPr/>
        </p:nvSpPr>
        <p:spPr>
          <a:xfrm>
            <a:off x="7353300" y="4735239"/>
            <a:ext cx="39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 отвечающий за добавление новых пользователей в систему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6CB1D08-6C84-7EE1-9DF6-FAD05B463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40" y="4032888"/>
            <a:ext cx="4048690" cy="666843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6E0500A-23A8-4C42-AAFB-E3217B851933}"/>
              </a:ext>
            </a:extLst>
          </p:cNvPr>
          <p:cNvSpPr/>
          <p:nvPr/>
        </p:nvSpPr>
        <p:spPr>
          <a:xfrm rot="19181334">
            <a:off x="11021750" y="-2676526"/>
            <a:ext cx="1371600" cy="916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C9274-94EC-94E6-C817-32024C2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3541"/>
            <a:ext cx="8911687" cy="1280890"/>
          </a:xfrm>
        </p:spPr>
        <p:txBody>
          <a:bodyPr/>
          <a:lstStyle/>
          <a:p>
            <a:r>
              <a:rPr lang="ru-RU" b="1" dirty="0"/>
              <a:t>Раздел ВХОД (Пользователь)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52A4F-46E4-5E4F-48EC-3738B253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38971"/>
            <a:ext cx="6608762" cy="42040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F1DF30-D48A-15B2-A595-04190785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1" y="3052710"/>
            <a:ext cx="4248743" cy="752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5F9C9-AD3C-AC49-7B7C-FAD7C30E0C95}"/>
              </a:ext>
            </a:extLst>
          </p:cNvPr>
          <p:cNvSpPr txBox="1"/>
          <p:nvPr/>
        </p:nvSpPr>
        <p:spPr>
          <a:xfrm>
            <a:off x="1127205" y="3805290"/>
            <a:ext cx="3688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 отвечающий за вход пользователей в систему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02F55A-3353-FECD-404C-CE295F733856}"/>
              </a:ext>
            </a:extLst>
          </p:cNvPr>
          <p:cNvSpPr/>
          <p:nvPr/>
        </p:nvSpPr>
        <p:spPr>
          <a:xfrm rot="7231964">
            <a:off x="885231" y="2462595"/>
            <a:ext cx="1346279" cy="770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7B22F-374B-8713-C168-AA027F97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ru-RU" b="1" dirty="0"/>
              <a:t>Раздел ВЫЙТИ НА РАБОТУ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58D65B-46B1-927B-061F-7531EFCB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03" y="3062236"/>
            <a:ext cx="4153480" cy="733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54AC6-6866-DD0A-4224-746A688D15AF}"/>
              </a:ext>
            </a:extLst>
          </p:cNvPr>
          <p:cNvSpPr txBox="1"/>
          <p:nvPr/>
        </p:nvSpPr>
        <p:spPr>
          <a:xfrm>
            <a:off x="8147528" y="3795763"/>
            <a:ext cx="3499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 отвечающий за вход сотрудников в систему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C8E1A0-8916-BF9F-F699-39D8966D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4" y="2769505"/>
            <a:ext cx="7012779" cy="379919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6D1EB2-1AAE-1B5C-77BB-A6F54D7782BA}"/>
              </a:ext>
            </a:extLst>
          </p:cNvPr>
          <p:cNvSpPr/>
          <p:nvPr/>
        </p:nvSpPr>
        <p:spPr>
          <a:xfrm rot="19117480">
            <a:off x="10917261" y="-3793307"/>
            <a:ext cx="1390650" cy="9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FF4047-8426-23CB-1C12-840BCC06B97D}"/>
              </a:ext>
            </a:extLst>
          </p:cNvPr>
          <p:cNvSpPr/>
          <p:nvPr/>
        </p:nvSpPr>
        <p:spPr>
          <a:xfrm rot="2934840">
            <a:off x="10096248" y="2156974"/>
            <a:ext cx="1409700" cy="883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C084E-FF6D-005A-5891-0ABB1A62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6010"/>
            <a:ext cx="8911687" cy="1280890"/>
          </a:xfrm>
        </p:spPr>
        <p:txBody>
          <a:bodyPr/>
          <a:lstStyle/>
          <a:p>
            <a:r>
              <a:rPr lang="ru-RU" b="1" dirty="0"/>
              <a:t>Раздел ВХОД (Администратор)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E2FE35-F04C-A904-EBB0-BB1F7BAA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594705"/>
            <a:ext cx="6762750" cy="36685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C8281E-7D5F-0B0D-AE5F-BBC15765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07" y="4219471"/>
            <a:ext cx="4248743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A8EBA-D900-209B-6A1B-361EA575D194}"/>
              </a:ext>
            </a:extLst>
          </p:cNvPr>
          <p:cNvSpPr txBox="1"/>
          <p:nvPr/>
        </p:nvSpPr>
        <p:spPr>
          <a:xfrm>
            <a:off x="1238250" y="4972051"/>
            <a:ext cx="358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 отвечающий за вход администрации в систему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D0D50B-83AE-A6ED-1366-F2249D688D6E}"/>
              </a:ext>
            </a:extLst>
          </p:cNvPr>
          <p:cNvSpPr/>
          <p:nvPr/>
        </p:nvSpPr>
        <p:spPr>
          <a:xfrm rot="2828637">
            <a:off x="9887102" y="2154146"/>
            <a:ext cx="1695888" cy="869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7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F7408-FEF2-2E0D-2052-52774DA1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6959"/>
            <a:ext cx="8911687" cy="1280890"/>
          </a:xfrm>
        </p:spPr>
        <p:txBody>
          <a:bodyPr/>
          <a:lstStyle/>
          <a:p>
            <a:r>
              <a:rPr lang="ru-RU" b="1" dirty="0"/>
              <a:t>Раздел РЕГИСТРАЦИЯ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230E23-B861-1846-FCE7-3BE8258E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45" y="4552996"/>
            <a:ext cx="4048690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84702-D1B3-344A-BC94-8CEF25AE897B}"/>
              </a:ext>
            </a:extLst>
          </p:cNvPr>
          <p:cNvSpPr txBox="1"/>
          <p:nvPr/>
        </p:nvSpPr>
        <p:spPr>
          <a:xfrm>
            <a:off x="7657440" y="5219839"/>
            <a:ext cx="3643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 отвечающий за добавление новых пользователей в систему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7139AC-7D8D-F871-2B52-7DD56AB4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8" y="1752618"/>
            <a:ext cx="6629400" cy="358167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34CF02-1698-5CB8-FE1D-93C4954EF204}"/>
              </a:ext>
            </a:extLst>
          </p:cNvPr>
          <p:cNvSpPr/>
          <p:nvPr/>
        </p:nvSpPr>
        <p:spPr>
          <a:xfrm rot="19287158">
            <a:off x="116379" y="1771652"/>
            <a:ext cx="1828800" cy="101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0508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274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Century Gothic (Основной текст)</vt:lpstr>
      <vt:lpstr>Posterama (Заголовки)</vt:lpstr>
      <vt:lpstr>Times New Roman</vt:lpstr>
      <vt:lpstr>Wingdings 3</vt:lpstr>
      <vt:lpstr>Легкий дым</vt:lpstr>
      <vt:lpstr>Министерство образования Тульской области Государственное профессиональное образовательное учреждение  Тульской области    «Донской колледж информационных технологий»  Разработка ИНФОРМАЦИОННОЙ СИСТЕМЫ ХЛЕБОКОМБИНАТА «ВАТРУШКА» Курсовая работа МДК 02.01 «Технология разработки программного обеспечения»</vt:lpstr>
      <vt:lpstr>Введение</vt:lpstr>
      <vt:lpstr>Минимальные системные требования</vt:lpstr>
      <vt:lpstr>Создание дизайна приложения </vt:lpstr>
      <vt:lpstr>Основные разделы</vt:lpstr>
      <vt:lpstr>Раздел ВХОД (Пользователь)</vt:lpstr>
      <vt:lpstr>Раздел ВЫЙТИ НА РАБОТУ</vt:lpstr>
      <vt:lpstr>Раздел ВХОД (Администратор)</vt:lpstr>
      <vt:lpstr>Раздел РЕГИСТРАЦИЯ</vt:lpstr>
      <vt:lpstr>Демонстрация работы приложения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Тульской области Государственное профессиональное образовательное учреждение  Тульской области    «Донской колледж информационных технологий»  Разработка ИНФОРМАЦИОННОЙ СИСТЕМЫ ХЛЕБОКОМБИНАТА «ВАТРУШКА» Курсовая работа МДК 02.01 «Технология разработки программного обеспечения»</dc:title>
  <dc:creator>Илья Гурин</dc:creator>
  <cp:lastModifiedBy>Илья Гурин</cp:lastModifiedBy>
  <cp:revision>1</cp:revision>
  <dcterms:created xsi:type="dcterms:W3CDTF">2022-12-25T12:04:14Z</dcterms:created>
  <dcterms:modified xsi:type="dcterms:W3CDTF">2022-12-25T13:56:30Z</dcterms:modified>
</cp:coreProperties>
</file>