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5648-3589-470C-B0D4-83C06A67CAB5}" type="datetimeFigureOut">
              <a:rPr lang="ru-RU" smtClean="0"/>
              <a:t>16.08.2017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627C-6CF9-46C6-8E38-EDA9AF756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25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5648-3589-470C-B0D4-83C06A67CAB5}" type="datetimeFigureOut">
              <a:rPr lang="ru-RU" smtClean="0"/>
              <a:t>16.08.2017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627C-6CF9-46C6-8E38-EDA9AF756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6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5648-3589-470C-B0D4-83C06A67CAB5}" type="datetimeFigureOut">
              <a:rPr lang="ru-RU" smtClean="0"/>
              <a:t>16.08.2017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627C-6CF9-46C6-8E38-EDA9AF756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101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5648-3589-470C-B0D4-83C06A67CAB5}" type="datetimeFigureOut">
              <a:rPr lang="ru-RU" smtClean="0"/>
              <a:t>16.08.2017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627C-6CF9-46C6-8E38-EDA9AF75648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789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5648-3589-470C-B0D4-83C06A67CAB5}" type="datetimeFigureOut">
              <a:rPr lang="ru-RU" smtClean="0"/>
              <a:t>16.08.2017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627C-6CF9-46C6-8E38-EDA9AF756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424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5648-3589-470C-B0D4-83C06A67CAB5}" type="datetimeFigureOut">
              <a:rPr lang="ru-RU" smtClean="0"/>
              <a:t>16.08.2017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627C-6CF9-46C6-8E38-EDA9AF756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379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5648-3589-470C-B0D4-83C06A67CAB5}" type="datetimeFigureOut">
              <a:rPr lang="ru-RU" smtClean="0"/>
              <a:t>16.08.2017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627C-6CF9-46C6-8E38-EDA9AF756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459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5648-3589-470C-B0D4-83C06A67CAB5}" type="datetimeFigureOut">
              <a:rPr lang="ru-RU" smtClean="0"/>
              <a:t>16.08.2017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627C-6CF9-46C6-8E38-EDA9AF756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701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5648-3589-470C-B0D4-83C06A67CAB5}" type="datetimeFigureOut">
              <a:rPr lang="ru-RU" smtClean="0"/>
              <a:t>16.08.2017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627C-6CF9-46C6-8E38-EDA9AF756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45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5648-3589-470C-B0D4-83C06A67CAB5}" type="datetimeFigureOut">
              <a:rPr lang="ru-RU" smtClean="0"/>
              <a:t>16.08.2017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627C-6CF9-46C6-8E38-EDA9AF756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89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5648-3589-470C-B0D4-83C06A67CAB5}" type="datetimeFigureOut">
              <a:rPr lang="ru-RU" smtClean="0"/>
              <a:t>16.08.2017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627C-6CF9-46C6-8E38-EDA9AF756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7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5648-3589-470C-B0D4-83C06A67CAB5}" type="datetimeFigureOut">
              <a:rPr lang="ru-RU" smtClean="0"/>
              <a:t>16.08.2017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627C-6CF9-46C6-8E38-EDA9AF756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82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5648-3589-470C-B0D4-83C06A67CAB5}" type="datetimeFigureOut">
              <a:rPr lang="ru-RU" smtClean="0"/>
              <a:t>16.08.2017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627C-6CF9-46C6-8E38-EDA9AF756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55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5648-3589-470C-B0D4-83C06A67CAB5}" type="datetimeFigureOut">
              <a:rPr lang="ru-RU" smtClean="0"/>
              <a:t>16.08.2017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627C-6CF9-46C6-8E38-EDA9AF756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85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5648-3589-470C-B0D4-83C06A67CAB5}" type="datetimeFigureOut">
              <a:rPr lang="ru-RU" smtClean="0"/>
              <a:t>16.08.2017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627C-6CF9-46C6-8E38-EDA9AF756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79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5648-3589-470C-B0D4-83C06A67CAB5}" type="datetimeFigureOut">
              <a:rPr lang="ru-RU" smtClean="0"/>
              <a:t>16.08.2017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627C-6CF9-46C6-8E38-EDA9AF756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8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5648-3589-470C-B0D4-83C06A67CAB5}" type="datetimeFigureOut">
              <a:rPr lang="ru-RU" smtClean="0"/>
              <a:t>16.08.2017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627C-6CF9-46C6-8E38-EDA9AF756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98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5AC5648-3589-470C-B0D4-83C06A67CAB5}" type="datetimeFigureOut">
              <a:rPr lang="ru-RU" smtClean="0"/>
              <a:t>16.08.2017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7627C-6CF9-46C6-8E38-EDA9AF756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520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5719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Deep Space: </a:t>
            </a:r>
            <a:r>
              <a:rPr lang="ru-RU" sz="3200" dirty="0" smtClean="0"/>
              <a:t>разработка, ожидание и реальность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1400" dirty="0" smtClean="0"/>
              <a:t>Начнём с нашей команды. По идее, она состоит из четырёх человек.</a:t>
            </a:r>
          </a:p>
          <a:p>
            <a:r>
              <a:rPr lang="ru-RU" sz="1400" dirty="0" smtClean="0"/>
              <a:t>На каждого возложена отдельная обязанность и каждый отвечает за отдельный процесс. На деле же в разработке приняло участие всего 2 человека, что же стало с другими, неизвестно. Они не отвечают на звонки, сообщения и </a:t>
            </a:r>
            <a:r>
              <a:rPr lang="ru-RU" sz="1400" dirty="0" err="1" smtClean="0"/>
              <a:t>тд</a:t>
            </a:r>
            <a:r>
              <a:rPr lang="ru-RU" sz="1400" dirty="0" smtClean="0"/>
              <a:t>. Возможно, они заболели или просто передумали работать.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649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Этапы разработки</a:t>
            </a:r>
            <a:r>
              <a:rPr lang="en-US" sz="3200" dirty="0" smtClean="0"/>
              <a:t>: </a:t>
            </a:r>
            <a:r>
              <a:rPr lang="ru-RU" sz="3200" dirty="0" smtClean="0"/>
              <a:t>что мы хотели и что получилось.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игре присутствует 10 действующих лиц, каждое лицо должно быть тщательно проработано и хотя бы частично раскрыто.</a:t>
            </a:r>
          </a:p>
          <a:p>
            <a:r>
              <a:rPr lang="ru-RU" dirty="0" smtClean="0"/>
              <a:t>Потом мы должны выбрать 1-2 главных действующих лица, которые представляют наибольший интерес.</a:t>
            </a:r>
          </a:p>
          <a:p>
            <a:r>
              <a:rPr lang="ru-RU" dirty="0" smtClean="0"/>
              <a:t>Проработать вселенную, в которой всё будет происходит, и подогнать персонажей под колорит. Проработать локацию..</a:t>
            </a:r>
          </a:p>
          <a:p>
            <a:r>
              <a:rPr lang="ru-RU" dirty="0" smtClean="0"/>
              <a:t>Разработать главную идею, главный вопрос, который поднимает игра</a:t>
            </a:r>
            <a:r>
              <a:rPr lang="en-US" dirty="0" smtClean="0"/>
              <a:t>.</a:t>
            </a:r>
          </a:p>
          <a:p>
            <a:r>
              <a:rPr lang="ru-RU" dirty="0" smtClean="0"/>
              <a:t>Проработать историю и обстоятельства.</a:t>
            </a:r>
          </a:p>
          <a:p>
            <a:r>
              <a:rPr lang="ru-RU" dirty="0" smtClean="0"/>
              <a:t>Тщательно и в мельчайших мелочах продумать диалоги, фразы, игровые предметы, </a:t>
            </a:r>
            <a:r>
              <a:rPr lang="ru-RU" dirty="0" err="1" smtClean="0"/>
              <a:t>пасхалки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6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Этапы разработки</a:t>
            </a:r>
            <a:r>
              <a:rPr lang="en-US" sz="3200" dirty="0"/>
              <a:t>: </a:t>
            </a:r>
            <a:r>
              <a:rPr lang="ru-RU" sz="3200" dirty="0"/>
              <a:t>что мы хотели и что получилось.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Программирование, создание самой игры, корректировки.</a:t>
            </a:r>
          </a:p>
          <a:p>
            <a:r>
              <a:rPr lang="ru-RU" dirty="0" smtClean="0"/>
              <a:t>Тестирование на </a:t>
            </a:r>
            <a:r>
              <a:rPr lang="ru-RU" dirty="0" err="1" smtClean="0"/>
              <a:t>играбельность</a:t>
            </a:r>
            <a:r>
              <a:rPr lang="ru-RU" dirty="0" smtClean="0"/>
              <a:t>, исправление ошибок, недочётов.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737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191</Words>
  <Application>Microsoft Office PowerPoint</Application>
  <PresentationFormat>Широкоэкранный</PresentationFormat>
  <Paragraphs>13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Ион</vt:lpstr>
      <vt:lpstr>Deep Space: разработка, ожидание и реальность</vt:lpstr>
      <vt:lpstr>Этапы разработки: что мы хотели и что получилось.</vt:lpstr>
      <vt:lpstr>Этапы разработки: что мы хотели и что получилось.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Space: разработка, ожидание и реальность</dc:title>
  <dc:creator>Student</dc:creator>
  <cp:lastModifiedBy>Student</cp:lastModifiedBy>
  <cp:revision>3</cp:revision>
  <dcterms:created xsi:type="dcterms:W3CDTF">2017-08-16T07:17:00Z</dcterms:created>
  <dcterms:modified xsi:type="dcterms:W3CDTF">2017-08-16T07:58:50Z</dcterms:modified>
</cp:coreProperties>
</file>