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9" r:id="rId5"/>
    <p:sldId id="257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orres quiñonez" userId="f1b21da7a8d5c482" providerId="LiveId" clId="{046C0EF4-F57E-4F6A-81B1-F456738806BE}"/>
    <pc:docChg chg="modSld">
      <pc:chgData name="juan jose torres quiñonez" userId="f1b21da7a8d5c482" providerId="LiveId" clId="{046C0EF4-F57E-4F6A-81B1-F456738806BE}" dt="2024-06-20T15:57:51.961" v="30" actId="20577"/>
      <pc:docMkLst>
        <pc:docMk/>
      </pc:docMkLst>
      <pc:sldChg chg="modSp mod">
        <pc:chgData name="juan jose torres quiñonez" userId="f1b21da7a8d5c482" providerId="LiveId" clId="{046C0EF4-F57E-4F6A-81B1-F456738806BE}" dt="2024-06-20T15:57:51.961" v="30" actId="20577"/>
        <pc:sldMkLst>
          <pc:docMk/>
          <pc:sldMk cId="1388575017" sldId="256"/>
        </pc:sldMkLst>
        <pc:spChg chg="mod">
          <ac:chgData name="juan jose torres quiñonez" userId="f1b21da7a8d5c482" providerId="LiveId" clId="{046C0EF4-F57E-4F6A-81B1-F456738806BE}" dt="2024-06-20T15:57:51.961" v="30" actId="20577"/>
          <ac:spMkLst>
            <pc:docMk/>
            <pc:sldMk cId="1388575017" sldId="256"/>
            <ac:spMk id="2" creationId="{3D1D3099-7373-9B07-3279-428A3BCAF5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41DA7-0FB7-4CBA-ACD6-EB10BF6A08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C838AB-B17A-42AA-A0E3-784A335335AF}">
      <dgm:prSet/>
      <dgm:spPr/>
      <dgm:t>
        <a:bodyPr/>
        <a:lstStyle/>
        <a:p>
          <a:r>
            <a:rPr lang="es-ES"/>
            <a:t>Características:</a:t>
          </a:r>
          <a:r>
            <a:rPr lang="es-419"/>
            <a:t> Se ajustan polos para cambiar respuesta del control.</a:t>
          </a:r>
          <a:endParaRPr lang="en-US"/>
        </a:p>
      </dgm:t>
    </dgm:pt>
    <dgm:pt modelId="{A27DF384-F8F6-442E-8EC4-3A3E5E803761}" type="parTrans" cxnId="{5773EB4A-1E6C-4033-8FA3-5CDACBCBDE24}">
      <dgm:prSet/>
      <dgm:spPr/>
      <dgm:t>
        <a:bodyPr/>
        <a:lstStyle/>
        <a:p>
          <a:endParaRPr lang="en-US"/>
        </a:p>
      </dgm:t>
    </dgm:pt>
    <dgm:pt modelId="{A6309C8C-C7FF-41A1-B2C3-7829076DEDC2}" type="sibTrans" cxnId="{5773EB4A-1E6C-4033-8FA3-5CDACBCBDE24}">
      <dgm:prSet/>
      <dgm:spPr/>
      <dgm:t>
        <a:bodyPr/>
        <a:lstStyle/>
        <a:p>
          <a:endParaRPr lang="en-US"/>
        </a:p>
      </dgm:t>
    </dgm:pt>
    <dgm:pt modelId="{4AA872C8-6283-4B7D-B46E-C40FC4082520}">
      <dgm:prSet/>
      <dgm:spPr/>
      <dgm:t>
        <a:bodyPr/>
        <a:lstStyle/>
        <a:p>
          <a:r>
            <a:rPr lang="es-ES"/>
            <a:t>Acción integral corrige error de estado estacionario.</a:t>
          </a:r>
          <a:endParaRPr lang="en-US"/>
        </a:p>
      </dgm:t>
    </dgm:pt>
    <dgm:pt modelId="{0AF332BB-BE18-412E-8753-C421F3D52AB9}" type="parTrans" cxnId="{F1D9BBFB-23FD-497D-8856-D26049741F77}">
      <dgm:prSet/>
      <dgm:spPr/>
      <dgm:t>
        <a:bodyPr/>
        <a:lstStyle/>
        <a:p>
          <a:endParaRPr lang="en-US"/>
        </a:p>
      </dgm:t>
    </dgm:pt>
    <dgm:pt modelId="{E5696F8F-D12B-48F3-8D87-FFB505C38F1A}" type="sibTrans" cxnId="{F1D9BBFB-23FD-497D-8856-D26049741F77}">
      <dgm:prSet/>
      <dgm:spPr/>
      <dgm:t>
        <a:bodyPr/>
        <a:lstStyle/>
        <a:p>
          <a:endParaRPr lang="en-US"/>
        </a:p>
      </dgm:t>
    </dgm:pt>
    <dgm:pt modelId="{D480BB90-FB59-4AF1-8D86-C8776EA0E78A}">
      <dgm:prSet/>
      <dgm:spPr/>
      <dgm:t>
        <a:bodyPr/>
        <a:lstStyle/>
        <a:p>
          <a:r>
            <a:rPr lang="es-419"/>
            <a:t>No tan eficiente en términos de energía comparado con un LQR, ya que no minimiza una función de costo cuadrática.</a:t>
          </a:r>
          <a:endParaRPr lang="en-US"/>
        </a:p>
      </dgm:t>
    </dgm:pt>
    <dgm:pt modelId="{F352EF5D-8FAD-4122-99E1-66F2577FAD16}" type="parTrans" cxnId="{953AAA9B-7392-438C-BAE8-4BAAB783EC06}">
      <dgm:prSet/>
      <dgm:spPr/>
      <dgm:t>
        <a:bodyPr/>
        <a:lstStyle/>
        <a:p>
          <a:endParaRPr lang="en-US"/>
        </a:p>
      </dgm:t>
    </dgm:pt>
    <dgm:pt modelId="{ECDEC899-BF20-4136-87A2-63F24A8519EA}" type="sibTrans" cxnId="{953AAA9B-7392-438C-BAE8-4BAAB783EC06}">
      <dgm:prSet/>
      <dgm:spPr/>
      <dgm:t>
        <a:bodyPr/>
        <a:lstStyle/>
        <a:p>
          <a:endParaRPr lang="en-US"/>
        </a:p>
      </dgm:t>
    </dgm:pt>
    <dgm:pt modelId="{374927F7-75A8-40A5-90FB-BBB2EC8B19FD}" type="pres">
      <dgm:prSet presAssocID="{73E41DA7-0FB7-4CBA-ACD6-EB10BF6A080A}" presName="linear" presStyleCnt="0">
        <dgm:presLayoutVars>
          <dgm:animLvl val="lvl"/>
          <dgm:resizeHandles val="exact"/>
        </dgm:presLayoutVars>
      </dgm:prSet>
      <dgm:spPr/>
    </dgm:pt>
    <dgm:pt modelId="{9F0FD1DE-C492-40EB-ADE3-6A5882529834}" type="pres">
      <dgm:prSet presAssocID="{CDC838AB-B17A-42AA-A0E3-784A335335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185C58-E542-4AF5-B096-A999F5093A78}" type="pres">
      <dgm:prSet presAssocID="{A6309C8C-C7FF-41A1-B2C3-7829076DEDC2}" presName="spacer" presStyleCnt="0"/>
      <dgm:spPr/>
    </dgm:pt>
    <dgm:pt modelId="{06046AC7-5831-46A3-965F-C154865D4A93}" type="pres">
      <dgm:prSet presAssocID="{4AA872C8-6283-4B7D-B46E-C40FC40825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731B02-72F7-4B2D-88E3-37DF600C42AE}" type="pres">
      <dgm:prSet presAssocID="{E5696F8F-D12B-48F3-8D87-FFB505C38F1A}" presName="spacer" presStyleCnt="0"/>
      <dgm:spPr/>
    </dgm:pt>
    <dgm:pt modelId="{F8F9305B-A493-4999-8A8F-B749CF0B1C46}" type="pres">
      <dgm:prSet presAssocID="{D480BB90-FB59-4AF1-8D86-C8776EA0E7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73EB4A-1E6C-4033-8FA3-5CDACBCBDE24}" srcId="{73E41DA7-0FB7-4CBA-ACD6-EB10BF6A080A}" destId="{CDC838AB-B17A-42AA-A0E3-784A335335AF}" srcOrd="0" destOrd="0" parTransId="{A27DF384-F8F6-442E-8EC4-3A3E5E803761}" sibTransId="{A6309C8C-C7FF-41A1-B2C3-7829076DEDC2}"/>
    <dgm:cxn modelId="{D540257F-8643-4796-8C21-BCCDF19EFAEB}" type="presOf" srcId="{CDC838AB-B17A-42AA-A0E3-784A335335AF}" destId="{9F0FD1DE-C492-40EB-ADE3-6A5882529834}" srcOrd="0" destOrd="0" presId="urn:microsoft.com/office/officeart/2005/8/layout/vList2"/>
    <dgm:cxn modelId="{3D78B493-4CA9-4677-84DD-E04EC61A95A0}" type="presOf" srcId="{D480BB90-FB59-4AF1-8D86-C8776EA0E78A}" destId="{F8F9305B-A493-4999-8A8F-B749CF0B1C46}" srcOrd="0" destOrd="0" presId="urn:microsoft.com/office/officeart/2005/8/layout/vList2"/>
    <dgm:cxn modelId="{953AAA9B-7392-438C-BAE8-4BAAB783EC06}" srcId="{73E41DA7-0FB7-4CBA-ACD6-EB10BF6A080A}" destId="{D480BB90-FB59-4AF1-8D86-C8776EA0E78A}" srcOrd="2" destOrd="0" parTransId="{F352EF5D-8FAD-4122-99E1-66F2577FAD16}" sibTransId="{ECDEC899-BF20-4136-87A2-63F24A8519EA}"/>
    <dgm:cxn modelId="{61BEB5BB-E428-493B-8527-6173E9AFACF6}" type="presOf" srcId="{4AA872C8-6283-4B7D-B46E-C40FC4082520}" destId="{06046AC7-5831-46A3-965F-C154865D4A93}" srcOrd="0" destOrd="0" presId="urn:microsoft.com/office/officeart/2005/8/layout/vList2"/>
    <dgm:cxn modelId="{022B9ECF-7CA1-4F34-A0A4-BB1C1AC65EFA}" type="presOf" srcId="{73E41DA7-0FB7-4CBA-ACD6-EB10BF6A080A}" destId="{374927F7-75A8-40A5-90FB-BBB2EC8B19FD}" srcOrd="0" destOrd="0" presId="urn:microsoft.com/office/officeart/2005/8/layout/vList2"/>
    <dgm:cxn modelId="{F1D9BBFB-23FD-497D-8856-D26049741F77}" srcId="{73E41DA7-0FB7-4CBA-ACD6-EB10BF6A080A}" destId="{4AA872C8-6283-4B7D-B46E-C40FC4082520}" srcOrd="1" destOrd="0" parTransId="{0AF332BB-BE18-412E-8753-C421F3D52AB9}" sibTransId="{E5696F8F-D12B-48F3-8D87-FFB505C38F1A}"/>
    <dgm:cxn modelId="{FB52135A-3899-43C0-A0F9-9F142A31B6D5}" type="presParOf" srcId="{374927F7-75A8-40A5-90FB-BBB2EC8B19FD}" destId="{9F0FD1DE-C492-40EB-ADE3-6A5882529834}" srcOrd="0" destOrd="0" presId="urn:microsoft.com/office/officeart/2005/8/layout/vList2"/>
    <dgm:cxn modelId="{1459CCB5-CD1B-4101-A530-40E477652834}" type="presParOf" srcId="{374927F7-75A8-40A5-90FB-BBB2EC8B19FD}" destId="{D8185C58-E542-4AF5-B096-A999F5093A78}" srcOrd="1" destOrd="0" presId="urn:microsoft.com/office/officeart/2005/8/layout/vList2"/>
    <dgm:cxn modelId="{3BE21575-9CA2-4C74-99E1-C4C1621948F7}" type="presParOf" srcId="{374927F7-75A8-40A5-90FB-BBB2EC8B19FD}" destId="{06046AC7-5831-46A3-965F-C154865D4A93}" srcOrd="2" destOrd="0" presId="urn:microsoft.com/office/officeart/2005/8/layout/vList2"/>
    <dgm:cxn modelId="{B83B98D2-179A-4D1A-A39D-E8E672FA47B8}" type="presParOf" srcId="{374927F7-75A8-40A5-90FB-BBB2EC8B19FD}" destId="{A9731B02-72F7-4B2D-88E3-37DF600C42AE}" srcOrd="3" destOrd="0" presId="urn:microsoft.com/office/officeart/2005/8/layout/vList2"/>
    <dgm:cxn modelId="{C737A0FD-48E5-4D1B-A93C-766CC1428349}" type="presParOf" srcId="{374927F7-75A8-40A5-90FB-BBB2EC8B19FD}" destId="{F8F9305B-A493-4999-8A8F-B749CF0B1C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60D4D-B901-4689-BA70-B80D1CC755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D767AE-1FFA-46CC-8312-913603006C9A}">
      <dgm:prSet/>
      <dgm:spPr/>
      <dgm:t>
        <a:bodyPr/>
        <a:lstStyle/>
        <a:p>
          <a:r>
            <a:rPr lang="es-ES"/>
            <a:t>Características:</a:t>
          </a:r>
          <a:r>
            <a:rPr lang="es-419"/>
            <a:t> Se ajustan pesos y limitador R para cambiar respuesta del control.</a:t>
          </a:r>
          <a:endParaRPr lang="en-US"/>
        </a:p>
      </dgm:t>
    </dgm:pt>
    <dgm:pt modelId="{180AEF98-7D51-41E6-9761-10324CDB08A8}" type="parTrans" cxnId="{04759FDF-2741-4479-825B-5E5E781A2E09}">
      <dgm:prSet/>
      <dgm:spPr/>
      <dgm:t>
        <a:bodyPr/>
        <a:lstStyle/>
        <a:p>
          <a:endParaRPr lang="en-US"/>
        </a:p>
      </dgm:t>
    </dgm:pt>
    <dgm:pt modelId="{0ABBCB58-0FCB-4D9D-AE09-28E69E910C58}" type="sibTrans" cxnId="{04759FDF-2741-4479-825B-5E5E781A2E09}">
      <dgm:prSet/>
      <dgm:spPr/>
      <dgm:t>
        <a:bodyPr/>
        <a:lstStyle/>
        <a:p>
          <a:endParaRPr lang="en-US"/>
        </a:p>
      </dgm:t>
    </dgm:pt>
    <dgm:pt modelId="{8C504662-33E6-4E17-AF63-697FD13C9F24}">
      <dgm:prSet/>
      <dgm:spPr/>
      <dgm:t>
        <a:bodyPr/>
        <a:lstStyle/>
        <a:p>
          <a:r>
            <a:rPr lang="es-ES"/>
            <a:t>Acción integral corrige posible error de estado estacionario.</a:t>
          </a:r>
          <a:endParaRPr lang="en-US"/>
        </a:p>
      </dgm:t>
    </dgm:pt>
    <dgm:pt modelId="{1FFC1439-BA97-4B9A-AD59-30B1F234553D}" type="parTrans" cxnId="{6BAF3095-B16C-4001-B1E8-8D8661CED8BB}">
      <dgm:prSet/>
      <dgm:spPr/>
      <dgm:t>
        <a:bodyPr/>
        <a:lstStyle/>
        <a:p>
          <a:endParaRPr lang="en-US"/>
        </a:p>
      </dgm:t>
    </dgm:pt>
    <dgm:pt modelId="{7BB7DFC1-6E8E-4B93-AB2C-B764BFF04376}" type="sibTrans" cxnId="{6BAF3095-B16C-4001-B1E8-8D8661CED8BB}">
      <dgm:prSet/>
      <dgm:spPr/>
      <dgm:t>
        <a:bodyPr/>
        <a:lstStyle/>
        <a:p>
          <a:endParaRPr lang="en-US"/>
        </a:p>
      </dgm:t>
    </dgm:pt>
    <dgm:pt modelId="{B5691ABB-A7ED-48B6-A0B5-751764A5C92E}">
      <dgm:prSet/>
      <dgm:spPr/>
      <dgm:t>
        <a:bodyPr/>
        <a:lstStyle/>
        <a:p>
          <a:r>
            <a:rPr lang="es-419"/>
            <a:t>Mayor eficiencia en términos de energía comparado con Realimentación de estados tradicional, ya que minimiza una función de costo cuadrática.</a:t>
          </a:r>
          <a:endParaRPr lang="en-US"/>
        </a:p>
      </dgm:t>
    </dgm:pt>
    <dgm:pt modelId="{06DD7340-A16A-4495-BA38-0542B3C1FB29}" type="parTrans" cxnId="{59CA9470-1166-44BC-8997-2AEFD445521F}">
      <dgm:prSet/>
      <dgm:spPr/>
      <dgm:t>
        <a:bodyPr/>
        <a:lstStyle/>
        <a:p>
          <a:endParaRPr lang="en-US"/>
        </a:p>
      </dgm:t>
    </dgm:pt>
    <dgm:pt modelId="{B51857C0-1729-45F2-93DA-EF55630FF5D2}" type="sibTrans" cxnId="{59CA9470-1166-44BC-8997-2AEFD445521F}">
      <dgm:prSet/>
      <dgm:spPr/>
      <dgm:t>
        <a:bodyPr/>
        <a:lstStyle/>
        <a:p>
          <a:endParaRPr lang="en-US"/>
        </a:p>
      </dgm:t>
    </dgm:pt>
    <dgm:pt modelId="{BE127F5A-AC29-4C18-8DC9-0C77ABE0C111}" type="pres">
      <dgm:prSet presAssocID="{AD060D4D-B901-4689-BA70-B80D1CC75588}" presName="linear" presStyleCnt="0">
        <dgm:presLayoutVars>
          <dgm:animLvl val="lvl"/>
          <dgm:resizeHandles val="exact"/>
        </dgm:presLayoutVars>
      </dgm:prSet>
      <dgm:spPr/>
    </dgm:pt>
    <dgm:pt modelId="{42EF247D-2B05-4898-9706-4242A1D7BE15}" type="pres">
      <dgm:prSet presAssocID="{B0D767AE-1FFA-46CC-8312-913603006C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CB903D-A715-4F4E-9891-F38BF9624733}" type="pres">
      <dgm:prSet presAssocID="{0ABBCB58-0FCB-4D9D-AE09-28E69E910C58}" presName="spacer" presStyleCnt="0"/>
      <dgm:spPr/>
    </dgm:pt>
    <dgm:pt modelId="{1061BFE8-3D79-4C3C-8172-C31BD014316C}" type="pres">
      <dgm:prSet presAssocID="{8C504662-33E6-4E17-AF63-697FD13C9F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C2C63B-710F-4E30-A2A7-4F56AFF1036B}" type="pres">
      <dgm:prSet presAssocID="{7BB7DFC1-6E8E-4B93-AB2C-B764BFF04376}" presName="spacer" presStyleCnt="0"/>
      <dgm:spPr/>
    </dgm:pt>
    <dgm:pt modelId="{EFC99B26-ED49-408B-92D5-461AEB075D78}" type="pres">
      <dgm:prSet presAssocID="{B5691ABB-A7ED-48B6-A0B5-751764A5C9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7D3F3C-43B2-4010-BE69-1893F7485C5E}" type="presOf" srcId="{8C504662-33E6-4E17-AF63-697FD13C9F24}" destId="{1061BFE8-3D79-4C3C-8172-C31BD014316C}" srcOrd="0" destOrd="0" presId="urn:microsoft.com/office/officeart/2005/8/layout/vList2"/>
    <dgm:cxn modelId="{59CA9470-1166-44BC-8997-2AEFD445521F}" srcId="{AD060D4D-B901-4689-BA70-B80D1CC75588}" destId="{B5691ABB-A7ED-48B6-A0B5-751764A5C92E}" srcOrd="2" destOrd="0" parTransId="{06DD7340-A16A-4495-BA38-0542B3C1FB29}" sibTransId="{B51857C0-1729-45F2-93DA-EF55630FF5D2}"/>
    <dgm:cxn modelId="{408E2D89-82FA-42D4-ADEB-FC81F017DAF3}" type="presOf" srcId="{AD060D4D-B901-4689-BA70-B80D1CC75588}" destId="{BE127F5A-AC29-4C18-8DC9-0C77ABE0C111}" srcOrd="0" destOrd="0" presId="urn:microsoft.com/office/officeart/2005/8/layout/vList2"/>
    <dgm:cxn modelId="{A6E1D094-36B3-4010-8138-6AC95557EC8D}" type="presOf" srcId="{B5691ABB-A7ED-48B6-A0B5-751764A5C92E}" destId="{EFC99B26-ED49-408B-92D5-461AEB075D78}" srcOrd="0" destOrd="0" presId="urn:microsoft.com/office/officeart/2005/8/layout/vList2"/>
    <dgm:cxn modelId="{6BAF3095-B16C-4001-B1E8-8D8661CED8BB}" srcId="{AD060D4D-B901-4689-BA70-B80D1CC75588}" destId="{8C504662-33E6-4E17-AF63-697FD13C9F24}" srcOrd="1" destOrd="0" parTransId="{1FFC1439-BA97-4B9A-AD59-30B1F234553D}" sibTransId="{7BB7DFC1-6E8E-4B93-AB2C-B764BFF04376}"/>
    <dgm:cxn modelId="{04759FDF-2741-4479-825B-5E5E781A2E09}" srcId="{AD060D4D-B901-4689-BA70-B80D1CC75588}" destId="{B0D767AE-1FFA-46CC-8312-913603006C9A}" srcOrd="0" destOrd="0" parTransId="{180AEF98-7D51-41E6-9761-10324CDB08A8}" sibTransId="{0ABBCB58-0FCB-4D9D-AE09-28E69E910C58}"/>
    <dgm:cxn modelId="{BBE7F0FE-22E5-4854-86E0-714632B592FE}" type="presOf" srcId="{B0D767AE-1FFA-46CC-8312-913603006C9A}" destId="{42EF247D-2B05-4898-9706-4242A1D7BE15}" srcOrd="0" destOrd="0" presId="urn:microsoft.com/office/officeart/2005/8/layout/vList2"/>
    <dgm:cxn modelId="{1C3EDF47-078A-43D6-B333-2986B8236482}" type="presParOf" srcId="{BE127F5A-AC29-4C18-8DC9-0C77ABE0C111}" destId="{42EF247D-2B05-4898-9706-4242A1D7BE15}" srcOrd="0" destOrd="0" presId="urn:microsoft.com/office/officeart/2005/8/layout/vList2"/>
    <dgm:cxn modelId="{C6DD7CA1-87EF-42D6-BF72-519A73700418}" type="presParOf" srcId="{BE127F5A-AC29-4C18-8DC9-0C77ABE0C111}" destId="{20CB903D-A715-4F4E-9891-F38BF9624733}" srcOrd="1" destOrd="0" presId="urn:microsoft.com/office/officeart/2005/8/layout/vList2"/>
    <dgm:cxn modelId="{1C847CC4-85B9-4FB0-8B4F-FC0115094891}" type="presParOf" srcId="{BE127F5A-AC29-4C18-8DC9-0C77ABE0C111}" destId="{1061BFE8-3D79-4C3C-8172-C31BD014316C}" srcOrd="2" destOrd="0" presId="urn:microsoft.com/office/officeart/2005/8/layout/vList2"/>
    <dgm:cxn modelId="{0E22115C-9872-4943-A2BD-D9A89E0DE9D9}" type="presParOf" srcId="{BE127F5A-AC29-4C18-8DC9-0C77ABE0C111}" destId="{44C2C63B-710F-4E30-A2A7-4F56AFF1036B}" srcOrd="3" destOrd="0" presId="urn:microsoft.com/office/officeart/2005/8/layout/vList2"/>
    <dgm:cxn modelId="{20D0A242-4132-402C-A617-DD791B76E511}" type="presParOf" srcId="{BE127F5A-AC29-4C18-8DC9-0C77ABE0C111}" destId="{EFC99B26-ED49-408B-92D5-461AEB075D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FD1DE-C492-40EB-ADE3-6A5882529834}">
      <dsp:nvSpPr>
        <dsp:cNvPr id="0" name=""/>
        <dsp:cNvSpPr/>
      </dsp:nvSpPr>
      <dsp:spPr>
        <a:xfrm>
          <a:off x="0" y="23661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Características:</a:t>
          </a:r>
          <a:r>
            <a:rPr lang="es-419" sz="3100" kern="1200"/>
            <a:t> Se ajustan polos para cambiar respuesta del control.</a:t>
          </a:r>
          <a:endParaRPr lang="en-US" sz="3100" kern="1200"/>
        </a:p>
      </dsp:txBody>
      <dsp:txXfrm>
        <a:off x="60199" y="296818"/>
        <a:ext cx="10395202" cy="1112781"/>
      </dsp:txXfrm>
    </dsp:sp>
    <dsp:sp modelId="{06046AC7-5831-46A3-965F-C154865D4A93}">
      <dsp:nvSpPr>
        <dsp:cNvPr id="0" name=""/>
        <dsp:cNvSpPr/>
      </dsp:nvSpPr>
      <dsp:spPr>
        <a:xfrm>
          <a:off x="0" y="155907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Acción integral corrige error de estado estacionario.</a:t>
          </a:r>
          <a:endParaRPr lang="en-US" sz="3100" kern="1200"/>
        </a:p>
      </dsp:txBody>
      <dsp:txXfrm>
        <a:off x="60199" y="1619278"/>
        <a:ext cx="10395202" cy="1112781"/>
      </dsp:txXfrm>
    </dsp:sp>
    <dsp:sp modelId="{F8F9305B-A493-4999-8A8F-B749CF0B1C46}">
      <dsp:nvSpPr>
        <dsp:cNvPr id="0" name=""/>
        <dsp:cNvSpPr/>
      </dsp:nvSpPr>
      <dsp:spPr>
        <a:xfrm>
          <a:off x="0" y="288153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100" kern="1200"/>
            <a:t>No tan eficiente en términos de energía comparado con un LQR, ya que no minimiza una función de costo cuadrática.</a:t>
          </a:r>
          <a:endParaRPr lang="en-US" sz="3100" kern="1200"/>
        </a:p>
      </dsp:txBody>
      <dsp:txXfrm>
        <a:off x="60199" y="2941738"/>
        <a:ext cx="10395202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F247D-2B05-4898-9706-4242A1D7BE15}">
      <dsp:nvSpPr>
        <dsp:cNvPr id="0" name=""/>
        <dsp:cNvSpPr/>
      </dsp:nvSpPr>
      <dsp:spPr>
        <a:xfrm>
          <a:off x="0" y="61191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Características:</a:t>
          </a:r>
          <a:r>
            <a:rPr lang="es-419" sz="2500" kern="1200"/>
            <a:t> Se ajustan pesos y limitador R para cambiar respuesta del control.</a:t>
          </a:r>
          <a:endParaRPr lang="en-US" sz="2500" kern="1200"/>
        </a:p>
      </dsp:txBody>
      <dsp:txXfrm>
        <a:off x="48547" y="660466"/>
        <a:ext cx="10418506" cy="897406"/>
      </dsp:txXfrm>
    </dsp:sp>
    <dsp:sp modelId="{1061BFE8-3D79-4C3C-8172-C31BD014316C}">
      <dsp:nvSpPr>
        <dsp:cNvPr id="0" name=""/>
        <dsp:cNvSpPr/>
      </dsp:nvSpPr>
      <dsp:spPr>
        <a:xfrm>
          <a:off x="0" y="167841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Acción integral corrige posible error de estado estacionario.</a:t>
          </a:r>
          <a:endParaRPr lang="en-US" sz="2500" kern="1200"/>
        </a:p>
      </dsp:txBody>
      <dsp:txXfrm>
        <a:off x="48547" y="1726966"/>
        <a:ext cx="10418506" cy="897406"/>
      </dsp:txXfrm>
    </dsp:sp>
    <dsp:sp modelId="{EFC99B26-ED49-408B-92D5-461AEB075D78}">
      <dsp:nvSpPr>
        <dsp:cNvPr id="0" name=""/>
        <dsp:cNvSpPr/>
      </dsp:nvSpPr>
      <dsp:spPr>
        <a:xfrm>
          <a:off x="0" y="274491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Mayor eficiencia en términos de energía comparado con Realimentación de estados tradicional, ya que minimiza una función de costo cuadrática.</a:t>
          </a:r>
          <a:endParaRPr lang="en-US" sz="2500" kern="1200"/>
        </a:p>
      </dsp:txBody>
      <dsp:txXfrm>
        <a:off x="48547" y="2793466"/>
        <a:ext cx="10418506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78A97-28E9-4B5A-8350-114253D7C2AA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4636E-B9D0-499D-8F6E-03C111028B2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251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4636E-B9D0-499D-8F6E-03C111028B2E}" type="slidenum">
              <a:rPr lang="es-419" smtClean="0"/>
              <a:t>14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103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31419-F128-0414-ACA0-DAAA8497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10AEC3-31DC-5BEE-B8BA-3FF484EFE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5A009-A2D1-BC44-4E59-95E48F3F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B4B3F-F205-7CD6-DB67-E58A05A9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8160C-8CD6-E02A-9F9A-93B2065C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029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986ED-A5D8-A2D6-1866-479D5F60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A9A0A-D70E-C04A-B43C-5E8CBD29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38131-F095-F5D8-D79E-3D2EE9C1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46D651-15AE-D254-AF76-416838C6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38A56-9C28-345C-0838-6B659FF9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50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59BBA8-0375-96B8-7C6B-4CFAF0B78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0F0C1B-F0D5-2A7E-2C4E-DD101180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038F2-72C8-E243-B5EC-A648D773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A1915-9D0D-4D1A-3AB4-329FF612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181B3-7BF8-3210-F06A-C4D7CC0F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171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2B5EC-A9D7-0092-2660-D4624DDD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F508B-6A05-7430-1994-22BA9C2C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C325F-AE61-B772-7B2E-8B61D066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29AB78-2DC0-6706-ED88-7960B9FC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58FE5-57AA-ED48-02C2-24BFE91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197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25F7F-034D-D800-29C0-B59E933D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B69F71-B470-1924-9C8E-E6C02739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606BAD-40A9-5AB9-6B2A-33691A26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FC89F-ED1C-DF1E-8521-AB215AAA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81495-D3A9-DCD1-FA70-308FAB44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299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15DB4-99AE-DC26-77FB-449A60BF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250CF-4158-803A-458C-2A02AC3A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E9C378-7C7A-1784-EE01-DCE9F79E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FE88F8-A568-42A8-B2A7-B9F3B11B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24D838-8264-90CD-081C-48FD5DD7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85008-C297-9A89-16BC-31449E14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9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6D122-B7E3-2A45-7163-D52A7F09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CE9776-C32E-8692-5FBD-C268126A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055F66-DF93-C5E4-F4B9-FEEA9F73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1011D9-A2F4-1FB4-E897-B28C49BE0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3F414B-FB27-974E-B772-A67CA24F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E16919-5E3C-8046-4676-8A6AF2AC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16118B-41E9-7E0D-357A-4CA7D68E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C81717-9BD5-C791-2F5C-46C7572E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1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D2FF7-F385-5048-FD09-49228EB7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B1DC94-FEAF-B617-B2D6-E72A506B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82A6FA-24D1-793F-1D91-A281CA34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AEB271-9B46-4475-7442-B9ADE5C3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88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31FD1E-B56A-9D36-054C-DF938DCE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CA737B-3BA4-079A-2B42-4C6C964A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3C9DF3-8394-E181-1D02-68C563CE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404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3F64E-CB9D-E643-6A5A-F6FE19F7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1BAA6-E3B3-AEE6-CF04-C1B13299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DE465D-65E3-FB9B-8C47-1BAAE7540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8FEB8-3DAD-E4D0-4A9E-48747D55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9A63A-317B-3001-3E5F-00D356C6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FEDB30-030F-9B6A-755F-96F03D8B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04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F7104-5231-8AAD-3A1C-7383EBDB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5D30A9-31E4-C442-54AC-DEC30723F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1FBEFF-48EE-10AC-A4F4-249C23C39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C71E64-9C10-3624-6FA9-5289E69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2C1AD-844D-4481-10D2-720BF4B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2EC62-B9ED-C3A1-30D3-F880812D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94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FA2770-875F-D265-3632-ED9149B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0ECFB0-650B-AD74-DE6D-AFEEF341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B1082-2822-0828-AA01-6F894F030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E7E7F-E36F-4215-B59B-9B1D317649E0}" type="datetimeFigureOut">
              <a:rPr lang="es-419" smtClean="0"/>
              <a:t>20/6/2024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B77FB-598B-6B4E-6A45-0CBEE6E13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210BA-FA13-DD4B-D1EE-7195398DF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385A1-C64E-4AB7-8ACC-74A7E10EDC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75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A3467-BFCB-B072-CD07-52B0368A8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586" b="694"/>
          <a:stretch/>
        </p:blipFill>
        <p:spPr>
          <a:xfrm>
            <a:off x="8878" y="11"/>
            <a:ext cx="12191981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1D3099-7373-9B07-3279-428A3BCAF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143" y="1759746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s-ES" sz="8000" dirty="0">
                <a:solidFill>
                  <a:srgbClr val="FFFFFF"/>
                </a:solidFill>
              </a:rPr>
              <a:t>Control Esfera con Dos Motores</a:t>
            </a:r>
            <a:endParaRPr lang="es-419" sz="8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C3DDBF-B1D7-D02D-9A86-96D5F4308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Darío </a:t>
            </a:r>
            <a:r>
              <a:rPr lang="es-ES" dirty="0" err="1">
                <a:solidFill>
                  <a:srgbClr val="FFFFFF"/>
                </a:solidFill>
              </a:rPr>
              <a:t>Calpa</a:t>
            </a:r>
            <a:endParaRPr lang="es-ES" dirty="0">
              <a:solidFill>
                <a:srgbClr val="FFFFFF"/>
              </a:solidFill>
            </a:endParaRPr>
          </a:p>
          <a:p>
            <a:pPr algn="l"/>
            <a:r>
              <a:rPr lang="es-ES" dirty="0">
                <a:solidFill>
                  <a:srgbClr val="FFFFFF"/>
                </a:solidFill>
              </a:rPr>
              <a:t>Juan Torres Q</a:t>
            </a:r>
          </a:p>
          <a:p>
            <a:pPr algn="l"/>
            <a:r>
              <a:rPr lang="es-ES" dirty="0" err="1">
                <a:solidFill>
                  <a:srgbClr val="FFFFFF"/>
                </a:solidFill>
              </a:rPr>
              <a:t>Stiven</a:t>
            </a:r>
            <a:r>
              <a:rPr lang="es-ES" dirty="0">
                <a:solidFill>
                  <a:srgbClr val="FFFFFF"/>
                </a:solidFill>
              </a:rPr>
              <a:t> Rangel</a:t>
            </a:r>
            <a:endParaRPr lang="es-419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57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89679-197D-B055-641F-E450BFF2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referencia única</a:t>
            </a:r>
            <a:endParaRPr lang="es-419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5D5161-E9BD-A60D-6781-DECC479A1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54" y="1825625"/>
            <a:ext cx="5087346" cy="4351338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26CF2AD-644B-7108-F98E-A055B63F5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82" y="1875183"/>
            <a:ext cx="6891725" cy="38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9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89679-197D-B055-641F-E450BFF2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referencia única</a:t>
            </a:r>
            <a:endParaRPr lang="es-419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A6AB341-E613-6B15-961D-61DF8CD51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54" y="1882775"/>
            <a:ext cx="5315946" cy="4351338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810AEC5-9C06-C237-9401-3E369BBD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67949"/>
            <a:ext cx="5837583" cy="41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89679-197D-B055-641F-E450BFF2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referencia única</a:t>
            </a:r>
            <a:endParaRPr lang="es-419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DC71E3D-A278-241C-F32D-40ED03860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28" y="1758950"/>
            <a:ext cx="5439771" cy="433705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38E2E65-6C92-9FF1-5854-096EFFAE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78" y="1831078"/>
            <a:ext cx="5307497" cy="40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C1000C-E55F-C575-AD4C-E73A63FC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Resultados Referencia Condicionada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532E49DE-2A3A-AAEE-4FFA-2BB7E1FD6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325" y="1147696"/>
            <a:ext cx="5499577" cy="1485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6B1D20-8B6A-00E8-C293-3DDDB943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73" y="4114800"/>
            <a:ext cx="5447432" cy="14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E7AA6-E3A8-21E5-4229-0918E46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444" y="297515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pic>
        <p:nvPicPr>
          <p:cNvPr id="6" name="Graphic 5" descr="Apretón de manos">
            <a:extLst>
              <a:ext uri="{FF2B5EF4-FFF2-40B4-BE49-F238E27FC236}">
                <a16:creationId xmlns:a16="http://schemas.microsoft.com/office/drawing/2014/main" id="{65CF6224-4DB6-AC20-4BF0-AC5B21F60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31C58910-68F3-AFBB-9167-9AFD4BC86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61" y="3199622"/>
            <a:ext cx="1125478" cy="4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F2FCB-14F6-A67A-F806-D4E1AF69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 Realimentación estados con acción integral.</a:t>
            </a:r>
            <a:endParaRPr lang="es-419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6CD7609-C848-00CB-1A61-F4D69BA96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9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F2FCB-14F6-A67A-F806-D4E1AF69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 LQR con acción integral.</a:t>
            </a:r>
            <a:endParaRPr lang="es-419"/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5511D119-0CFE-3DB5-126C-B351D67DFD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2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901786A-CDAA-8E2F-04E6-770434E3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Esquema del Sistema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A5F2A2E2-F40A-2405-7279-FF6C44FF2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5" y="2322605"/>
            <a:ext cx="5664133" cy="327103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77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F2DDB-3C08-CFDB-EB3A-E4A526D6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-221626"/>
            <a:ext cx="6677025" cy="1076325"/>
          </a:xfrm>
        </p:spPr>
        <p:txBody>
          <a:bodyPr>
            <a:normAutofit fontScale="90000"/>
          </a:bodyPr>
          <a:lstStyle/>
          <a:p>
            <a:r>
              <a:rPr lang="es-ES"/>
              <a:t>Sistema MIMO a SISO 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7D5C6-ABDC-BB26-828A-CFA74FDF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" y="675929"/>
            <a:ext cx="10515600" cy="828675"/>
          </a:xfrm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Se cuenta con 2 Motores que controlan el movimiento de una esfera a través de una placa.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9008D-FF5F-4AC8-0C06-706821DF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" y="1577471"/>
            <a:ext cx="6154009" cy="3372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0BC1A3-526D-01BA-DB8B-C311E54E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13" y="1371642"/>
            <a:ext cx="2261592" cy="40385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F2F660-0CB2-5ED2-8A27-E28D38B9E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030" y="1290631"/>
            <a:ext cx="1853279" cy="28670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A5A0DC-851D-41BD-B786-782C070A9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295" y="4451863"/>
            <a:ext cx="2867348" cy="21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D59F7F-A152-84A5-F85B-EB385042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/>
              <a:t>Pesos LQR</a:t>
            </a:r>
            <a:endParaRPr lang="es-419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21F42-CED7-FBFF-83F4-F0DAF3F5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1700"/>
              <a:t>    Ubicacion de Polos LQR,  pesos: [posición, velocidad, integral]</a:t>
            </a:r>
          </a:p>
          <a:p>
            <a:r>
              <a:rPr lang="pt-BR" sz="1700"/>
              <a:t>    Q1a=diag([3 1 1]) % Q1a=diag([1 500 0.1])</a:t>
            </a:r>
          </a:p>
          <a:p>
            <a:r>
              <a:rPr lang="pt-BR" sz="1700"/>
              <a:t>    R1=500 %100</a:t>
            </a:r>
          </a:p>
          <a:p>
            <a:r>
              <a:rPr lang="pt-BR" sz="1700"/>
              <a:t>    K1a=lqr(A1a,B1a,Q1a,R1)</a:t>
            </a:r>
          </a:p>
          <a:p>
            <a:endParaRPr lang="pt-BR" sz="1700"/>
          </a:p>
          <a:p>
            <a:r>
              <a:rPr lang="pt-BR" sz="1700"/>
              <a:t>    Q2a=diag([3 1 1]) % Q2a=diag([1 500 0.1])</a:t>
            </a:r>
          </a:p>
          <a:p>
            <a:r>
              <a:rPr lang="pt-BR" sz="1700"/>
              <a:t>    R2=500 %100</a:t>
            </a:r>
          </a:p>
          <a:p>
            <a:r>
              <a:rPr lang="pt-BR" sz="1700"/>
              <a:t>    K2a=lqr(A2a,B2a,Q2a,R2)</a:t>
            </a:r>
          </a:p>
          <a:p>
            <a:r>
              <a:rPr lang="pt-BR" sz="1700"/>
              <a:t>    disp("Si R &gt; Q, da regulación lenta.")</a:t>
            </a:r>
          </a:p>
          <a:p>
            <a:endParaRPr lang="es-419" sz="17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CC9D9-F4B7-BDE2-12B5-429B5475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65" y="640080"/>
            <a:ext cx="398893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000C-E55F-C575-AD4C-E73A63F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Referencia Condicionada</a:t>
            </a:r>
            <a:endParaRPr lang="es-419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BF39EB-6071-543F-781E-ACC1B92B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76" y="1764940"/>
            <a:ext cx="6193488" cy="4351338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FCB653-ED80-ABE1-9407-C1AB9586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93" y="1864636"/>
            <a:ext cx="6362131" cy="42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000C-E55F-C575-AD4C-E73A63F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Referencia Condicionada</a:t>
            </a:r>
            <a:endParaRPr lang="es-419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9663C08-6E95-041A-F355-19D1876F4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53" y="1588609"/>
            <a:ext cx="5259210" cy="458835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6D359F-8A85-F9A1-4E94-E12675E1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142931" cy="43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2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000C-E55F-C575-AD4C-E73A63F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Resultados Referencia Condicionada</a:t>
            </a:r>
            <a:endParaRPr lang="es-419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07EA0FA-8B4F-FEBC-11C9-A018B4F72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2" y="1891885"/>
            <a:ext cx="5610392" cy="4351338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141109-9D40-6FA2-94D8-B5E4E788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04" y="1983971"/>
            <a:ext cx="5479575" cy="40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4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258</Words>
  <Application>Microsoft Office PowerPoint</Application>
  <PresentationFormat>Panorámica</PresentationFormat>
  <Paragraphs>34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Tema de Office</vt:lpstr>
      <vt:lpstr>Control Esfera con Dos Motores</vt:lpstr>
      <vt:lpstr>Control Realimentación estados con acción integral.</vt:lpstr>
      <vt:lpstr>Control LQR con acción integral.</vt:lpstr>
      <vt:lpstr>Esquema del Sistema</vt:lpstr>
      <vt:lpstr>Sistema MIMO a SISO </vt:lpstr>
      <vt:lpstr>Pesos LQR</vt:lpstr>
      <vt:lpstr>Resultados Referencia Condicionada</vt:lpstr>
      <vt:lpstr>Resultados Referencia Condicionada</vt:lpstr>
      <vt:lpstr>Resultados Referencia Condicionada</vt:lpstr>
      <vt:lpstr>Resultados referencia única</vt:lpstr>
      <vt:lpstr>Resultados referencia única</vt:lpstr>
      <vt:lpstr>Resultados referencia única</vt:lpstr>
      <vt:lpstr>Resultados Referencia Condicionada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Doble Motor Plato</dc:title>
  <dc:creator>juan jose torres quiñonez</dc:creator>
  <cp:lastModifiedBy>juan jose torres quiñonez</cp:lastModifiedBy>
  <cp:revision>6</cp:revision>
  <dcterms:created xsi:type="dcterms:W3CDTF">2024-06-20T13:16:02Z</dcterms:created>
  <dcterms:modified xsi:type="dcterms:W3CDTF">2024-06-20T16:25:17Z</dcterms:modified>
</cp:coreProperties>
</file>