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zanowski, Chris" userId="fbfbb24f-5246-4192-822f-c801879175d2" providerId="ADAL" clId="{C126BAC6-84D7-42CE-BE70-9F856DBAC51B}"/>
    <pc:docChg chg="custSel addSld modSld">
      <pc:chgData name="Chrzanowski, Chris" userId="fbfbb24f-5246-4192-822f-c801879175d2" providerId="ADAL" clId="{C126BAC6-84D7-42CE-BE70-9F856DBAC51B}" dt="2025-06-09T11:31:33.817" v="10" actId="20577"/>
      <pc:docMkLst>
        <pc:docMk/>
      </pc:docMkLst>
      <pc:sldChg chg="modSp new mod">
        <pc:chgData name="Chrzanowski, Chris" userId="fbfbb24f-5246-4192-822f-c801879175d2" providerId="ADAL" clId="{C126BAC6-84D7-42CE-BE70-9F856DBAC51B}" dt="2025-06-09T11:31:33.817" v="10" actId="20577"/>
        <pc:sldMkLst>
          <pc:docMk/>
          <pc:sldMk cId="1097889703" sldId="256"/>
        </pc:sldMkLst>
        <pc:spChg chg="mod">
          <ac:chgData name="Chrzanowski, Chris" userId="fbfbb24f-5246-4192-822f-c801879175d2" providerId="ADAL" clId="{C126BAC6-84D7-42CE-BE70-9F856DBAC51B}" dt="2025-06-09T11:31:33.817" v="10" actId="20577"/>
          <ac:spMkLst>
            <pc:docMk/>
            <pc:sldMk cId="1097889703" sldId="256"/>
            <ac:spMk id="2" creationId="{611E1640-A44D-0676-1691-E4FEA2A32AC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5895-0A78-3989-F175-1B60DA83A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07E35-A5FC-FC5B-88C8-391FCCBE7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A4D83-E0A6-8D68-AD6C-F4B0ECE0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670E-C874-4E50-A209-9B37D4F14B18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8237B-9C5C-1DDD-B2F6-EB2367F1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A3DDA-470E-5AAF-914E-9D2157DF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ABAF-67B2-4634-9E34-4092DD0D7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52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0921-0A80-C458-3E66-AE1D1321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9E60B-EBCB-FF1E-029F-49D7C2C84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E30F2-0CBB-F5AF-CE5E-CCFFA5320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670E-C874-4E50-A209-9B37D4F14B18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298C3-1A4F-DD2F-AD19-F72B131D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D9E18-4029-8EAD-7262-32F94494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ABAF-67B2-4634-9E34-4092DD0D7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00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F78968-BCB4-44B5-1198-BB05FE676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B1D9A-20D5-B01D-830F-D1750BD71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CEF41-43DC-BCBF-C2B9-340C807D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670E-C874-4E50-A209-9B37D4F14B18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81206-9EE1-E1EB-C04F-8A601050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10B7C-BF59-9900-2B16-4A57F6A0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ABAF-67B2-4634-9E34-4092DD0D7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45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4051-F7F9-D3B2-D847-EAA68A8C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2347A-D7AC-6D4A-6328-D983614E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641C-4FAC-672F-1C4A-B4FF79AF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670E-C874-4E50-A209-9B37D4F14B18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0AB98-1E4F-0ED2-3658-3A19C33E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A0DEC-3618-A44A-E677-A025E6BE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ABAF-67B2-4634-9E34-4092DD0D7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08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AD102-687A-4690-6758-3BBEABC75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EF236-EF78-83BE-8EEA-18312A267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DBDFE-100E-EAA0-665C-59B169203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670E-C874-4E50-A209-9B37D4F14B18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36BFF-DB5D-15D1-E257-C7E164D7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F026F-83DD-D67F-68E3-9EE52661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ABAF-67B2-4634-9E34-4092DD0D7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4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4613-01FD-90B3-E9EC-00E6AD4F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CA321-2412-BFD4-D4DB-B49DA1783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568E6-03AD-A129-B7A6-E4CF2F672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AC186-AA0B-24F7-7F82-298B02FBB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670E-C874-4E50-A209-9B37D4F14B18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AF39F-E620-DE5B-7435-B73E33C1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29F96-6794-6087-39C2-C4D968AF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ABAF-67B2-4634-9E34-4092DD0D7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43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8808-E8F5-DEDE-4C3E-DE3686DEB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B1862-44F0-721F-0D54-372CB833E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F6331-06A4-4A66-B5B9-63EF30FBE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3AD62-F4ED-284A-A5D1-9B84121BA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CC43A-94BE-7F9F-CF69-42CE989E9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62394-4238-7CE9-A97F-7A1F0453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670E-C874-4E50-A209-9B37D4F14B18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A66D28-7925-2028-B5F7-B6A6BE85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F9CF60-983D-FC03-93B7-CBD7B8B3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ABAF-67B2-4634-9E34-4092DD0D7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28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4F3B4-9C2D-3DDA-F744-46692CA4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F5854F-868A-45FC-E401-DEA5D23E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670E-C874-4E50-A209-9B37D4F14B18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92A97-21A8-D6F4-AA8E-A5384FE2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72F26-793A-51E3-0F5E-4749CBAB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ABAF-67B2-4634-9E34-4092DD0D7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24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9CEB6D-380A-5DAC-A7FB-EEAD97F3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670E-C874-4E50-A209-9B37D4F14B18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984DD-15C9-6999-5983-DDEC98A3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7E67D-FFFD-9136-0E9D-B4860776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ABAF-67B2-4634-9E34-4092DD0D7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23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E738-4E94-58BA-81A3-2472CBA76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DD3B-7453-4339-4A87-BEF54337A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D4F5D-B567-7F47-F4CB-0132D0110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0A541-7B8B-24A1-ED21-60976F6C2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670E-C874-4E50-A209-9B37D4F14B18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CF0FB-D645-9D86-D48D-FE0D4581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60C01-6E95-F9C2-877D-D91287B78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ABAF-67B2-4634-9E34-4092DD0D7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33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D8767-255C-184C-C71D-0CCC4BF16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2C416-266D-7CB3-5412-723E86987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DF6D3-2D52-604E-4AA9-10C6F6431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21253-ED58-6044-93DD-6698197D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670E-C874-4E50-A209-9B37D4F14B18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89DA3-C7C7-4D79-27A9-A1C65726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B49CB-5350-7D13-5E3E-56EEC637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ABAF-67B2-4634-9E34-4092DD0D7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77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31584B-2B84-D2FB-48F6-047CCB38C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F7D20-3C80-02A6-41AF-7CF352A72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35689-7CEB-9FA7-EF7F-08F40898D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F0670E-C874-4E50-A209-9B37D4F14B18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E4534-B392-C277-8F29-8FA8C0EB0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2B958-20CB-FC05-8DEF-BA2D3EE0F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CFABAF-67B2-4634-9E34-4092DD0D7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26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1640-A44D-0676-1691-E4FEA2A32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Test </a:t>
            </a:r>
            <a:r>
              <a:rPr lang="en-GB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5F534-E021-57C2-E588-7CFBAFB6DC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88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Test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Chrzanowski, Chris</dc:creator>
  <cp:lastModifiedBy>Chrzanowski, Chris</cp:lastModifiedBy>
  <cp:revision>1</cp:revision>
  <dcterms:created xsi:type="dcterms:W3CDTF">2025-06-09T11:31:28Z</dcterms:created>
  <dcterms:modified xsi:type="dcterms:W3CDTF">2025-06-09T11:31:35Z</dcterms:modified>
</cp:coreProperties>
</file>