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43A5-C63F-8044-8235-C4896AC49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9A6FA-44D5-604C-BE77-865650045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4897-B9FB-3544-8C20-DA88995E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F6848-1F2B-C846-9F51-952DB3D7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096C-F0C9-E847-AA09-F56A502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6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D3BD-9C84-6E49-A912-255856B8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04AD0-8428-B446-8F0F-264ABF75D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4F45-C036-EF43-ADDD-83DBAE47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D383A-C220-2546-8FE7-9F7E825E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C045-3339-6C41-86C7-8AE97D2A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8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C0091-69A3-0C44-B982-01243F555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858A1-A636-BB4B-BE41-03CD7E51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8282-EE12-0F43-B11B-1EAE6CCE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9974-C573-F640-A1BC-C6CA85CC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F4F4-7BF2-0546-BCA1-C78FA1F6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B96E-9DDC-2342-93C0-31E62D43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4B1A-392E-3543-BDC7-AB5B0EAC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683E-4313-DC4D-84BE-EACBB9C9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8620-0305-5B4F-AE30-1FEBBEDF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ED36-7FC1-7F4A-8FB3-8C4FFF73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1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996B-0E45-CD46-9D7A-4ED14E73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7091-00E7-044E-96E4-58B329449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B754-9CD1-FC45-AE95-8DC0194B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A541-030C-8442-8A65-348E1DA6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D266-F0E8-DC4F-BE65-2207608E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4A4A-2501-4247-A174-31D5673B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B5EC-865F-224A-B6E8-E6385B941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23E59-4286-C449-934A-BA2572A8C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BEC37-E183-1543-9118-BC6C73D3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710AB-6C6E-FB42-86E8-8FD2235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6F3C6-3040-D243-AD57-103A47B1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3C69-16B0-F74A-A0E4-23207C2B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CAB1E-9DD0-2745-959B-ED854332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13CD8-FDA5-2444-AC3A-35B746882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C2BBE-F1A0-624F-9AA4-C6C2589ED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481B3-8BC8-DB41-BE4D-A6AFC7EE7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4D4F2-CC80-A540-9E5D-E194C9B7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58B3C-A38B-914E-8AE3-76773409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0ED1A-11AB-7140-8B7A-40AAD06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6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2985-8CDB-7642-B3A2-9AFF136D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E8926-9987-A74D-A738-E79CFB40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646BA-9394-864D-BAF9-2B1DAE19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6AE5D-098A-474A-863F-DC44FD45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DEA9C-D231-464A-B855-B285C253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5DCA6-0B54-114D-A313-BD3F580D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D32B8-FDA6-8541-A531-DBD4453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EB8-9FC0-6640-9128-B86F4A1D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ADE5-AE00-2F46-B4E5-77E890F9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E4AE7-081A-354E-9D2A-5CFB6C9F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376FD-B1A3-E449-994A-E043F64B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996FC-0E23-8342-BDD6-0250A511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8FA6F-D299-AE42-8258-3484ED22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01E-0446-3044-8E44-0FF5CE11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21254-52A1-E14B-BB16-3B3E7577B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8FE7D-43C8-9245-A2A5-95FDD382A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622C0-D236-0A42-8F39-F58BA309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D95D-EC8F-A244-B978-D35E47EC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D092-1B50-6146-AD4F-E6F1DEC1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D17EB-B7DD-4E4B-A01B-090FB2AD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3613F-7B91-684A-96E5-D6A14994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27CB-0EBC-FD4C-9A1A-7016880DC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DAD2-0E2C-364C-99B1-F7F306BB9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0C9D-393D-904D-8B94-DB227979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6CE63D-8FEC-C049-A5D9-0DB8DE84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E361D-0C6A-5747-9155-57C7948C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6" y="3755636"/>
            <a:ext cx="2624663" cy="2624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163C3B-E0FD-C844-9253-2824C6D38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E2EAF6-3E9E-A64F-A305-6BB17B005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357" y="1118791"/>
            <a:ext cx="4846960" cy="484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FCE2E-BA08-3D47-BCCC-DD1E42327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396" y="3794749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0E137B-66B5-C642-ADB6-8DDA0201FF1B}"/>
              </a:ext>
            </a:extLst>
          </p:cNvPr>
          <p:cNvSpPr txBox="1"/>
          <p:nvPr/>
        </p:nvSpPr>
        <p:spPr>
          <a:xfrm>
            <a:off x="825484" y="254813"/>
            <a:ext cx="28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SV-Inversions: gene scores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64350-201F-874B-93F2-4B1F9FED32CD}"/>
              </a:ext>
            </a:extLst>
          </p:cNvPr>
          <p:cNvSpPr txBox="1"/>
          <p:nvPr/>
        </p:nvSpPr>
        <p:spPr>
          <a:xfrm>
            <a:off x="931026" y="3366081"/>
            <a:ext cx="281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SV-Deletions: gene scores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80DEE-5A71-084D-BA3D-96D644D9E9DF}"/>
              </a:ext>
            </a:extLst>
          </p:cNvPr>
          <p:cNvSpPr txBox="1"/>
          <p:nvPr/>
        </p:nvSpPr>
        <p:spPr>
          <a:xfrm>
            <a:off x="3769357" y="254813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 cS2G: gene scores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904EA-2451-9843-A2EB-D31080F23884}"/>
              </a:ext>
            </a:extLst>
          </p:cNvPr>
          <p:cNvSpPr txBox="1"/>
          <p:nvPr/>
        </p:nvSpPr>
        <p:spPr>
          <a:xfrm>
            <a:off x="8457194" y="274134"/>
            <a:ext cx="285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SV-Insertions: gene scores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76AD9-F4A6-BF4D-903F-E931C094B8EE}"/>
              </a:ext>
            </a:extLst>
          </p:cNvPr>
          <p:cNvSpPr txBox="1"/>
          <p:nvPr/>
        </p:nvSpPr>
        <p:spPr>
          <a:xfrm>
            <a:off x="8596320" y="3452794"/>
            <a:ext cx="392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 SV-Duplications/Repeats: gene scores</a:t>
            </a:r>
          </a:p>
        </p:txBody>
      </p:sp>
    </p:spTree>
    <p:extLst>
      <p:ext uri="{BB962C8B-B14F-4D97-AF65-F5344CB8AC3E}">
        <p14:creationId xmlns:p14="http://schemas.microsoft.com/office/powerpoint/2010/main" val="101097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Schilder, Brian</dc:creator>
  <cp:lastModifiedBy>Schilder, Brian</cp:lastModifiedBy>
  <cp:revision>8</cp:revision>
  <cp:lastPrinted>2022-01-14T14:13:53Z</cp:lastPrinted>
  <dcterms:created xsi:type="dcterms:W3CDTF">2022-01-14T14:07:56Z</dcterms:created>
  <dcterms:modified xsi:type="dcterms:W3CDTF">2022-01-14T14:23:00Z</dcterms:modified>
</cp:coreProperties>
</file>