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66" r:id="rId4"/>
    <p:sldId id="263" r:id="rId5"/>
    <p:sldId id="264" r:id="rId6"/>
    <p:sldId id="265" r:id="rId7"/>
    <p:sldId id="267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2472"/>
    <a:srgbClr val="17436F"/>
    <a:srgbClr val="151373"/>
    <a:srgbClr val="135E73"/>
    <a:srgbClr val="144E72"/>
    <a:srgbClr val="163A70"/>
    <a:srgbClr val="182C6E"/>
    <a:srgbClr val="152E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373" autoAdjust="0"/>
  </p:normalViewPr>
  <p:slideViewPr>
    <p:cSldViewPr snapToGrid="0">
      <p:cViewPr>
        <p:scale>
          <a:sx n="66" d="100"/>
          <a:sy n="6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025BED-3158-218A-8D9C-10A43BCD5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7CEDE1-99A7-7674-F273-EA8FF90BA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9FD625-7CEF-5D62-40D4-C2180B391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89041-68DE-4282-9FE7-252EE2C26DD4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E625CE-4E11-9E9B-4E8E-C2BAB6B47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D5ADB6-31A3-38B3-2644-B4E3111D3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736B-D085-4D5F-8E10-87C6FE3E6C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335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879AB7-2448-29D7-F0D7-931527734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823894B-2194-E5EA-8C8B-8267962BD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1929DC-4F92-5AA5-BD74-E7619D6AF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89041-68DE-4282-9FE7-252EE2C26DD4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8E83A9-791E-5002-A4EE-C2D584751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9D657B-236D-88EE-80C4-E8CBAB18E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736B-D085-4D5F-8E10-87C6FE3E6C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999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2197870-5A83-B208-CFC1-FE2DE2B79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77BD880-BD0C-D412-B719-B5B203262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8BB331-A970-E90A-67AC-0F22BCCEC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89041-68DE-4282-9FE7-252EE2C26DD4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A69DE5-A4D3-3720-F9B2-FC9C9AD01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8411AE-6AD3-1178-7E06-9D7244EE8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736B-D085-4D5F-8E10-87C6FE3E6C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499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35909A-BA60-5DBA-DF41-A3F6C0023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DB726B-CC21-CF3C-F944-0AAD842F9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349D20-FF48-8B27-70E7-07E11BF1F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89041-68DE-4282-9FE7-252EE2C26DD4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AD3CDD-DE4A-D21F-A409-39BECADB7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D5316C-20D6-782F-FC35-9C57C193A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736B-D085-4D5F-8E10-87C6FE3E6C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386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5AD1B6-891F-14AA-7326-A4604DC1E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8DCC435-36CB-446B-895F-6B8A50361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5E1747-BF69-6377-06C8-AC968D745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89041-68DE-4282-9FE7-252EE2C26DD4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40FA54-4686-7FDB-6974-77186847B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B0A575-0F15-71A3-4694-5C6EFDB2F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736B-D085-4D5F-8E10-87C6FE3E6C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87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34B6B8-E284-B018-259A-4325E122D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0A68C0-30D3-7E51-4AAC-2E963E016A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3783C3C-B4B8-7EBB-5718-269F99517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3EA2AD0-773E-ADE4-F5FC-D9381B9FC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89041-68DE-4282-9FE7-252EE2C26DD4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5339045-ECE2-740F-0FA8-3B96186F5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455943F-FEA5-4BE7-BC06-EB4CD5C4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736B-D085-4D5F-8E10-87C6FE3E6C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3033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31D9FB-62C4-0403-7A54-01C5DA6DF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2DBA0B-0604-6274-CACD-C8B408072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7A4021F-E81C-0D7B-25C2-75B5AC538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C6E82FA-0B36-BBFC-26BF-9CA16467D2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A2AAFDA-2DDB-C033-D7E9-AB7F24DA2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2F74661-3B48-4AC9-2378-46EFC4D36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89041-68DE-4282-9FE7-252EE2C26DD4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B08E569-7FCA-013B-DFC8-64C0F7002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669E1DA-4FDB-1EA6-AD20-62A8497C6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736B-D085-4D5F-8E10-87C6FE3E6C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184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023C75-928C-C495-790C-BD210BDCC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8280C32-6559-EB55-0DAC-BFA21E262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89041-68DE-4282-9FE7-252EE2C26DD4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B2E476B-CE14-FEB1-3C9C-7AA793D0F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94BA0B6-D3F8-5E71-0974-70E80638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736B-D085-4D5F-8E10-87C6FE3E6C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094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2F2DB47-55D4-FB71-9E3D-7D388F9DA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89041-68DE-4282-9FE7-252EE2C26DD4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C38D75A-B5EA-8A79-BD5D-CC041BBB4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F597F1-B8E4-938E-12E3-3FC25DE18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736B-D085-4D5F-8E10-87C6FE3E6C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359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D9E5F-00E0-FF14-297A-454C91900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0A7A7F-8B2F-BB6D-2770-537B328EF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0F9BC09-1827-63BD-947A-124B8B331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024E747-6218-08AC-C84D-4058E8C7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89041-68DE-4282-9FE7-252EE2C26DD4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0C889D-AAEE-0521-E300-8360B9386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05CCCE-BFE9-34FE-0A25-F72C8952F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736B-D085-4D5F-8E10-87C6FE3E6C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834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1FBA79-C0E5-B5FC-6C30-B0AE1C5B8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C81F255-76C3-B4D7-7295-CA4FD11ADC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737D50E-F495-0A0C-BF86-D81BE2584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613503B-D7E2-7818-04F2-448240DBA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89041-68DE-4282-9FE7-252EE2C26DD4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1D1E6B-AF4B-D0F1-31BC-E2A598C2A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A40786-982F-5E9B-A0C8-A5BA2CC70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D736B-D085-4D5F-8E10-87C6FE3E6C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788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E7F15E-F578-2D4A-05E4-56AF713A7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099F6F-AE73-00C2-1FA4-F03322B34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165B52-287E-0185-FCF4-F07D57934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B89041-68DE-4282-9FE7-252EE2C26DD4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376CAC-972D-2BE1-D033-331B73EE47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366576-968A-0BAF-F2CC-C1603C707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D736B-D085-4D5F-8E10-87C6FE3E6C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78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CD3F77-92B4-0BB3-F9E2-C79BA82BB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BCE00AC-3F5E-E51E-5C6B-CC1A6440CBDB}"/>
              </a:ext>
            </a:extLst>
          </p:cNvPr>
          <p:cNvSpPr/>
          <p:nvPr/>
        </p:nvSpPr>
        <p:spPr>
          <a:xfrm>
            <a:off x="0" y="-4814"/>
            <a:ext cx="12192000" cy="6857999"/>
          </a:xfrm>
          <a:prstGeom prst="rect">
            <a:avLst/>
          </a:prstGeom>
          <a:solidFill>
            <a:srgbClr val="14247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03505B10-4C16-E94F-F68E-314FEDF98DC0}"/>
              </a:ext>
            </a:extLst>
          </p:cNvPr>
          <p:cNvGrpSpPr/>
          <p:nvPr/>
        </p:nvGrpSpPr>
        <p:grpSpPr>
          <a:xfrm>
            <a:off x="12559481" y="-1213263"/>
            <a:ext cx="12668866" cy="8071263"/>
            <a:chOff x="10844981" y="-1213257"/>
            <a:chExt cx="12668866" cy="8071263"/>
          </a:xfrm>
          <a:effectLst>
            <a:outerShdw blurRad="228600" dist="50800" dir="10800000" algn="ctr" rotWithShape="0">
              <a:srgbClr val="000000">
                <a:alpha val="71000"/>
              </a:srgbClr>
            </a:outerShdw>
          </a:effectLst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C2660C1E-6909-8835-EE37-54C937CC6420}"/>
                </a:ext>
              </a:extLst>
            </p:cNvPr>
            <p:cNvSpPr/>
            <p:nvPr/>
          </p:nvSpPr>
          <p:spPr>
            <a:xfrm>
              <a:off x="11321846" y="-1213257"/>
              <a:ext cx="12192001" cy="8071263"/>
            </a:xfrm>
            <a:prstGeom prst="rect">
              <a:avLst/>
            </a:prstGeom>
            <a:solidFill>
              <a:srgbClr val="152E70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рямоугольник: усеченные верхние углы 10">
              <a:extLst>
                <a:ext uri="{FF2B5EF4-FFF2-40B4-BE49-F238E27FC236}">
                  <a16:creationId xmlns:a16="http://schemas.microsoft.com/office/drawing/2014/main" id="{F8011E5D-4C58-0265-98E3-828FC1F368A2}"/>
                </a:ext>
              </a:extLst>
            </p:cNvPr>
            <p:cNvSpPr/>
            <p:nvPr/>
          </p:nvSpPr>
          <p:spPr>
            <a:xfrm rot="16200000">
              <a:off x="10692582" y="4583891"/>
              <a:ext cx="781664" cy="476865"/>
            </a:xfrm>
            <a:prstGeom prst="snip2SameRect">
              <a:avLst/>
            </a:prstGeom>
            <a:solidFill>
              <a:srgbClr val="152E7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13722A7C-604D-2CA0-1FB2-EAD7215CC2B3}"/>
              </a:ext>
            </a:extLst>
          </p:cNvPr>
          <p:cNvGrpSpPr/>
          <p:nvPr/>
        </p:nvGrpSpPr>
        <p:grpSpPr>
          <a:xfrm>
            <a:off x="12726631" y="-1213267"/>
            <a:ext cx="12668866" cy="8071261"/>
            <a:chOff x="11012131" y="-1213261"/>
            <a:chExt cx="12668866" cy="8071261"/>
          </a:xfrm>
          <a:effectLst>
            <a:outerShdw blurRad="228600" dist="50800" dir="10800000" algn="ctr" rotWithShape="0">
              <a:srgbClr val="000000">
                <a:alpha val="71000"/>
              </a:srgbClr>
            </a:outerShdw>
          </a:effectLst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86E5F949-DDA9-B2CB-7A24-BD2C3FF1B8BC}"/>
                </a:ext>
              </a:extLst>
            </p:cNvPr>
            <p:cNvSpPr/>
            <p:nvPr/>
          </p:nvSpPr>
          <p:spPr>
            <a:xfrm>
              <a:off x="11488997" y="-1213261"/>
              <a:ext cx="12192000" cy="8071261"/>
            </a:xfrm>
            <a:prstGeom prst="rect">
              <a:avLst/>
            </a:prstGeom>
            <a:solidFill>
              <a:srgbClr val="163A7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: усеченные верхние углы 20">
              <a:extLst>
                <a:ext uri="{FF2B5EF4-FFF2-40B4-BE49-F238E27FC236}">
                  <a16:creationId xmlns:a16="http://schemas.microsoft.com/office/drawing/2014/main" id="{03794869-8FC4-97F2-4F76-B40610ABF442}"/>
                </a:ext>
              </a:extLst>
            </p:cNvPr>
            <p:cNvSpPr/>
            <p:nvPr/>
          </p:nvSpPr>
          <p:spPr>
            <a:xfrm rot="16200000">
              <a:off x="10859731" y="3619348"/>
              <a:ext cx="781665" cy="476866"/>
            </a:xfrm>
            <a:prstGeom prst="snip2SameRect">
              <a:avLst/>
            </a:prstGeom>
            <a:solidFill>
              <a:srgbClr val="163A7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87424906-776E-5DE6-0F21-B20F6B8CB7DC}"/>
              </a:ext>
            </a:extLst>
          </p:cNvPr>
          <p:cNvGrpSpPr/>
          <p:nvPr/>
        </p:nvGrpSpPr>
        <p:grpSpPr>
          <a:xfrm>
            <a:off x="12897013" y="-1213261"/>
            <a:ext cx="12668865" cy="8071261"/>
            <a:chOff x="11182513" y="-1213255"/>
            <a:chExt cx="12668865" cy="8071261"/>
          </a:xfrm>
          <a:effectLst>
            <a:outerShdw blurRad="228600" dist="50800" dir="10800000" algn="ctr" rotWithShape="0">
              <a:srgbClr val="000000">
                <a:alpha val="71000"/>
              </a:srgbClr>
            </a:outerShdw>
          </a:effectLst>
        </p:grpSpPr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B4053333-50F4-0557-3E5D-A7AF0212B91F}"/>
                </a:ext>
              </a:extLst>
            </p:cNvPr>
            <p:cNvSpPr/>
            <p:nvPr/>
          </p:nvSpPr>
          <p:spPr>
            <a:xfrm>
              <a:off x="11659378" y="-1213255"/>
              <a:ext cx="12192000" cy="8071261"/>
            </a:xfrm>
            <a:prstGeom prst="rect">
              <a:avLst/>
            </a:prstGeom>
            <a:solidFill>
              <a:srgbClr val="144E7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рямоугольник: усеченные верхние углы 22">
              <a:extLst>
                <a:ext uri="{FF2B5EF4-FFF2-40B4-BE49-F238E27FC236}">
                  <a16:creationId xmlns:a16="http://schemas.microsoft.com/office/drawing/2014/main" id="{20F8BC8A-7D4C-1B63-C974-3B2DA085D794}"/>
                </a:ext>
              </a:extLst>
            </p:cNvPr>
            <p:cNvSpPr/>
            <p:nvPr/>
          </p:nvSpPr>
          <p:spPr>
            <a:xfrm rot="16200000">
              <a:off x="11030113" y="2654808"/>
              <a:ext cx="781665" cy="476866"/>
            </a:xfrm>
            <a:prstGeom prst="snip2SameRect">
              <a:avLst/>
            </a:prstGeom>
            <a:solidFill>
              <a:srgbClr val="144E7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F095F2C8-40BA-8FEC-1AE9-3D56F2565253}"/>
              </a:ext>
            </a:extLst>
          </p:cNvPr>
          <p:cNvGrpSpPr/>
          <p:nvPr/>
        </p:nvGrpSpPr>
        <p:grpSpPr>
          <a:xfrm>
            <a:off x="13082107" y="-1213260"/>
            <a:ext cx="12650307" cy="8071261"/>
            <a:chOff x="11367607" y="-1213254"/>
            <a:chExt cx="12650307" cy="8071261"/>
          </a:xfrm>
          <a:effectLst>
            <a:outerShdw blurRad="228600" dist="50800" dir="10800000" algn="ctr" rotWithShape="0">
              <a:srgbClr val="000000">
                <a:alpha val="71000"/>
              </a:srgbClr>
            </a:outerShdw>
          </a:effectLst>
        </p:grpSpPr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84763E72-9DC0-92BF-8222-F03FD45BC77F}"/>
                </a:ext>
              </a:extLst>
            </p:cNvPr>
            <p:cNvSpPr/>
            <p:nvPr/>
          </p:nvSpPr>
          <p:spPr>
            <a:xfrm>
              <a:off x="11825914" y="-1213254"/>
              <a:ext cx="12192000" cy="8071261"/>
            </a:xfrm>
            <a:prstGeom prst="rect">
              <a:avLst/>
            </a:prstGeom>
            <a:solidFill>
              <a:srgbClr val="135E7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Прямоугольник: усеченные верхние углы 29">
              <a:extLst>
                <a:ext uri="{FF2B5EF4-FFF2-40B4-BE49-F238E27FC236}">
                  <a16:creationId xmlns:a16="http://schemas.microsoft.com/office/drawing/2014/main" id="{719EC3A3-D941-D27A-6ABF-B9F6E462BFEC}"/>
                </a:ext>
              </a:extLst>
            </p:cNvPr>
            <p:cNvSpPr/>
            <p:nvPr/>
          </p:nvSpPr>
          <p:spPr>
            <a:xfrm rot="16200000">
              <a:off x="11215207" y="1690262"/>
              <a:ext cx="781665" cy="476866"/>
            </a:xfrm>
            <a:prstGeom prst="snip2SameRect">
              <a:avLst/>
            </a:prstGeom>
            <a:solidFill>
              <a:srgbClr val="135E7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3" name="Заголовок 1">
            <a:extLst>
              <a:ext uri="{FF2B5EF4-FFF2-40B4-BE49-F238E27FC236}">
                <a16:creationId xmlns:a16="http://schemas.microsoft.com/office/drawing/2014/main" id="{240DE154-0F99-C623-156D-624B841B91D1}"/>
              </a:ext>
            </a:extLst>
          </p:cNvPr>
          <p:cNvSpPr txBox="1">
            <a:spLocks/>
          </p:cNvSpPr>
          <p:nvPr/>
        </p:nvSpPr>
        <p:spPr>
          <a:xfrm>
            <a:off x="12624379" y="4423644"/>
            <a:ext cx="476866" cy="78166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3600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Retro Gaming" panose="00000400000000000000" pitchFamily="2" charset="0"/>
              </a:rPr>
              <a:t>1</a:t>
            </a:r>
            <a:endParaRPr lang="ru-RU" dirty="0">
              <a:solidFill>
                <a:schemeClr val="bg1"/>
              </a:solidFill>
              <a:latin typeface="Retro Gaming" panose="00000400000000000000" pitchFamily="2" charset="0"/>
            </a:endParaRPr>
          </a:p>
        </p:txBody>
      </p:sp>
      <p:sp>
        <p:nvSpPr>
          <p:cNvPr id="34" name="Заголовок 1">
            <a:extLst>
              <a:ext uri="{FF2B5EF4-FFF2-40B4-BE49-F238E27FC236}">
                <a16:creationId xmlns:a16="http://schemas.microsoft.com/office/drawing/2014/main" id="{EAFA507B-E5D2-157D-7F1B-4100FEC4FDE6}"/>
              </a:ext>
            </a:extLst>
          </p:cNvPr>
          <p:cNvSpPr txBox="1">
            <a:spLocks/>
          </p:cNvSpPr>
          <p:nvPr/>
        </p:nvSpPr>
        <p:spPr>
          <a:xfrm>
            <a:off x="12764634" y="3466942"/>
            <a:ext cx="536963" cy="78166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36000" tIns="45720" rIns="36000" bIns="3600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Retro Gaming" panose="00000400000000000000" pitchFamily="2" charset="0"/>
              </a:rPr>
              <a:t>2</a:t>
            </a:r>
            <a:endParaRPr lang="ru-RU" dirty="0">
              <a:solidFill>
                <a:schemeClr val="bg1"/>
              </a:solidFill>
              <a:latin typeface="Retro Gaming" panose="00000400000000000000" pitchFamily="2" charset="0"/>
            </a:endParaRPr>
          </a:p>
        </p:txBody>
      </p:sp>
      <p:sp>
        <p:nvSpPr>
          <p:cNvPr id="35" name="Заголовок 1">
            <a:extLst>
              <a:ext uri="{FF2B5EF4-FFF2-40B4-BE49-F238E27FC236}">
                <a16:creationId xmlns:a16="http://schemas.microsoft.com/office/drawing/2014/main" id="{A432B05C-9A89-35B3-3646-6E47CC963E53}"/>
              </a:ext>
            </a:extLst>
          </p:cNvPr>
          <p:cNvSpPr txBox="1">
            <a:spLocks/>
          </p:cNvSpPr>
          <p:nvPr/>
        </p:nvSpPr>
        <p:spPr>
          <a:xfrm>
            <a:off x="12950628" y="2510240"/>
            <a:ext cx="536963" cy="78166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36000" tIns="45720" rIns="36000" bIns="3600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Retro Gaming" panose="00000400000000000000" pitchFamily="2" charset="0"/>
              </a:rPr>
              <a:t>3</a:t>
            </a:r>
            <a:endParaRPr lang="ru-RU" dirty="0">
              <a:solidFill>
                <a:schemeClr val="bg1"/>
              </a:solidFill>
              <a:latin typeface="Retro Gaming" panose="00000400000000000000" pitchFamily="2" charset="0"/>
            </a:endParaRPr>
          </a:p>
        </p:txBody>
      </p:sp>
      <p:sp>
        <p:nvSpPr>
          <p:cNvPr id="36" name="Заголовок 1">
            <a:extLst>
              <a:ext uri="{FF2B5EF4-FFF2-40B4-BE49-F238E27FC236}">
                <a16:creationId xmlns:a16="http://schemas.microsoft.com/office/drawing/2014/main" id="{0DA6FE4A-D610-C273-1CA3-F21A624B05D4}"/>
              </a:ext>
            </a:extLst>
          </p:cNvPr>
          <p:cNvSpPr txBox="1">
            <a:spLocks/>
          </p:cNvSpPr>
          <p:nvPr/>
        </p:nvSpPr>
        <p:spPr>
          <a:xfrm>
            <a:off x="13078985" y="1553538"/>
            <a:ext cx="536963" cy="78166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36000" tIns="45720" rIns="36000" bIns="3600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Retro Gaming" panose="00000400000000000000" pitchFamily="2" charset="0"/>
              </a:rPr>
              <a:t>4</a:t>
            </a:r>
            <a:endParaRPr lang="ru-RU" dirty="0">
              <a:solidFill>
                <a:schemeClr val="bg1"/>
              </a:solidFill>
              <a:latin typeface="Retro Gaming" panose="00000400000000000000" pitchFamily="2" charset="0"/>
            </a:endParaRP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8FF7FD3A-5024-0DAD-C31C-759C8CCD36A4}"/>
              </a:ext>
            </a:extLst>
          </p:cNvPr>
          <p:cNvSpPr txBox="1">
            <a:spLocks/>
          </p:cNvSpPr>
          <p:nvPr/>
        </p:nvSpPr>
        <p:spPr>
          <a:xfrm>
            <a:off x="1524000" y="1470174"/>
            <a:ext cx="9144000" cy="2387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Retro Gaming" panose="00000400000000000000" pitchFamily="2" charset="0"/>
              </a:rPr>
              <a:t>TV TENNIS</a:t>
            </a:r>
            <a:endParaRPr lang="ru-RU" dirty="0">
              <a:solidFill>
                <a:schemeClr val="bg1"/>
              </a:solidFill>
              <a:latin typeface="Retro Gaming" panose="00000400000000000000" pitchFamily="2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95352F28-9F4E-9616-93EB-3FC0031A4E50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36000" rIns="91440" bIns="3600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Retro Gaming" panose="00000400000000000000" pitchFamily="2" charset="0"/>
              </a:rPr>
              <a:t>STUDENTS: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Retro Gaming" panose="00000400000000000000" pitchFamily="2" charset="0"/>
              </a:rPr>
              <a:t>IVAN KIRYUSHIN</a:t>
            </a:r>
            <a:br>
              <a:rPr lang="en-US" sz="2000" dirty="0">
                <a:solidFill>
                  <a:schemeClr val="bg1"/>
                </a:solidFill>
                <a:latin typeface="Retro Gaming" panose="00000400000000000000" pitchFamily="2" charset="0"/>
              </a:rPr>
            </a:br>
            <a:r>
              <a:rPr lang="en-US" sz="2000" dirty="0">
                <a:solidFill>
                  <a:schemeClr val="bg1"/>
                </a:solidFill>
                <a:latin typeface="Retro Gaming" panose="00000400000000000000" pitchFamily="2" charset="0"/>
              </a:rPr>
              <a:t>DANIIL SMOLIN</a:t>
            </a:r>
            <a:br>
              <a:rPr lang="en-US" sz="2000" dirty="0">
                <a:solidFill>
                  <a:schemeClr val="bg1"/>
                </a:solidFill>
                <a:latin typeface="Retro Gaming" panose="00000400000000000000" pitchFamily="2" charset="0"/>
              </a:rPr>
            </a:br>
            <a:r>
              <a:rPr lang="en-US" sz="2000" dirty="0">
                <a:solidFill>
                  <a:schemeClr val="bg1"/>
                </a:solidFill>
                <a:latin typeface="Retro Gaming" panose="00000400000000000000" pitchFamily="2" charset="0"/>
              </a:rPr>
              <a:t>ELIZAVETA KENIG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7FC5A7EF-D277-ED06-F7E1-4F55DCA7B4DF}"/>
              </a:ext>
            </a:extLst>
          </p:cNvPr>
          <p:cNvSpPr txBox="1">
            <a:spLocks/>
          </p:cNvSpPr>
          <p:nvPr/>
        </p:nvSpPr>
        <p:spPr>
          <a:xfrm>
            <a:off x="1524000" y="6417809"/>
            <a:ext cx="9144000" cy="44019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36000" rIns="91440" bIns="3600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Retro Gaming" panose="00000400000000000000" pitchFamily="2" charset="0"/>
              </a:rPr>
              <a:t>FIT</a:t>
            </a:r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302F4B87-0370-EFEB-C468-0266F155101E}"/>
              </a:ext>
            </a:extLst>
          </p:cNvPr>
          <p:cNvSpPr txBox="1">
            <a:spLocks/>
          </p:cNvSpPr>
          <p:nvPr/>
        </p:nvSpPr>
        <p:spPr>
          <a:xfrm>
            <a:off x="1524000" y="-4814"/>
            <a:ext cx="9144000" cy="44019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36000" rIns="91440" bIns="3600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Retro Gaming" panose="00000400000000000000" pitchFamily="2" charset="0"/>
              </a:rPr>
              <a:t>NSU 2025</a:t>
            </a:r>
          </a:p>
        </p:txBody>
      </p:sp>
    </p:spTree>
    <p:extLst>
      <p:ext uri="{BB962C8B-B14F-4D97-AF65-F5344CB8AC3E}">
        <p14:creationId xmlns:p14="http://schemas.microsoft.com/office/powerpoint/2010/main" val="111320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user_interface">
            <a:hlinkClick r:id="" action="ppaction://media"/>
            <a:extLst>
              <a:ext uri="{FF2B5EF4-FFF2-40B4-BE49-F238E27FC236}">
                <a16:creationId xmlns:a16="http://schemas.microsoft.com/office/drawing/2014/main" id="{9789C1C9-5F0B-FB5D-B037-2F6E7CA1ED6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526184" y="1425187"/>
            <a:ext cx="4704297" cy="4007604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05072EF-5BE8-0C2B-C041-D8FC16861457}"/>
              </a:ext>
            </a:extLst>
          </p:cNvPr>
          <p:cNvSpPr/>
          <p:nvPr/>
        </p:nvSpPr>
        <p:spPr>
          <a:xfrm>
            <a:off x="0" y="-11"/>
            <a:ext cx="12192000" cy="6857999"/>
          </a:xfrm>
          <a:prstGeom prst="rect">
            <a:avLst/>
          </a:prstGeom>
          <a:solidFill>
            <a:srgbClr val="14247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22D8877F-CA74-3840-700A-8E4B67A79840}"/>
              </a:ext>
            </a:extLst>
          </p:cNvPr>
          <p:cNvSpPr txBox="1">
            <a:spLocks/>
          </p:cNvSpPr>
          <p:nvPr/>
        </p:nvSpPr>
        <p:spPr>
          <a:xfrm>
            <a:off x="167150" y="2916964"/>
            <a:ext cx="5334000" cy="109996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Retro Gaming" panose="00000400000000000000" pitchFamily="2" charset="0"/>
              </a:rPr>
              <a:t>USER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Retro Gaming" panose="00000400000000000000" pitchFamily="2" charset="0"/>
              </a:rPr>
              <a:t>INTERFACE</a:t>
            </a:r>
            <a:endParaRPr lang="ru-RU" dirty="0">
              <a:solidFill>
                <a:schemeClr val="bg1"/>
              </a:solidFill>
              <a:latin typeface="Retro Gaming" panose="00000400000000000000" pitchFamily="2" charset="0"/>
            </a:endParaRPr>
          </a:p>
        </p:txBody>
      </p:sp>
      <p:pic>
        <p:nvPicPr>
          <p:cNvPr id="4" name="user_interface">
            <a:hlinkClick r:id="" action="ppaction://media"/>
            <a:extLst>
              <a:ext uri="{FF2B5EF4-FFF2-40B4-BE49-F238E27FC236}">
                <a16:creationId xmlns:a16="http://schemas.microsoft.com/office/drawing/2014/main" id="{B0CE4E01-F78E-A733-D8F1-6BE560092FD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412472" y="1463144"/>
            <a:ext cx="4704297" cy="4007605"/>
          </a:xfrm>
          <a:prstGeom prst="rect">
            <a:avLst/>
          </a:prstGeom>
        </p:spPr>
      </p:pic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62D9F274-0921-CB8A-6BD7-DF3767ABCE1C}"/>
              </a:ext>
            </a:extLst>
          </p:cNvPr>
          <p:cNvGrpSpPr/>
          <p:nvPr/>
        </p:nvGrpSpPr>
        <p:grpSpPr>
          <a:xfrm>
            <a:off x="10844981" y="-1213257"/>
            <a:ext cx="12668866" cy="8071263"/>
            <a:chOff x="10844981" y="-1213257"/>
            <a:chExt cx="12668866" cy="8071263"/>
          </a:xfrm>
          <a:effectLst>
            <a:outerShdw blurRad="228600" dist="50800" dir="10800000" algn="ctr" rotWithShape="0">
              <a:srgbClr val="000000">
                <a:alpha val="71000"/>
              </a:srgbClr>
            </a:outerShdw>
          </a:effectLst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BDB3075A-1544-3819-C5EB-91A68BD6849D}"/>
                </a:ext>
              </a:extLst>
            </p:cNvPr>
            <p:cNvSpPr/>
            <p:nvPr/>
          </p:nvSpPr>
          <p:spPr>
            <a:xfrm>
              <a:off x="11321846" y="-1213257"/>
              <a:ext cx="12192001" cy="8071263"/>
            </a:xfrm>
            <a:prstGeom prst="rect">
              <a:avLst/>
            </a:prstGeom>
            <a:solidFill>
              <a:srgbClr val="152E70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рямоугольник: усеченные верхние углы 10">
              <a:extLst>
                <a:ext uri="{FF2B5EF4-FFF2-40B4-BE49-F238E27FC236}">
                  <a16:creationId xmlns:a16="http://schemas.microsoft.com/office/drawing/2014/main" id="{6E08F0B6-649D-69C7-1ED0-DF2527014F69}"/>
                </a:ext>
              </a:extLst>
            </p:cNvPr>
            <p:cNvSpPr/>
            <p:nvPr/>
          </p:nvSpPr>
          <p:spPr>
            <a:xfrm rot="16200000">
              <a:off x="10692582" y="4583891"/>
              <a:ext cx="781664" cy="476865"/>
            </a:xfrm>
            <a:prstGeom prst="snip2SameRect">
              <a:avLst/>
            </a:prstGeom>
            <a:solidFill>
              <a:srgbClr val="152E7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65940621-674D-AFB2-82EA-9DC6E67A66AD}"/>
              </a:ext>
            </a:extLst>
          </p:cNvPr>
          <p:cNvGrpSpPr/>
          <p:nvPr/>
        </p:nvGrpSpPr>
        <p:grpSpPr>
          <a:xfrm>
            <a:off x="11012131" y="-1213261"/>
            <a:ext cx="12668866" cy="8071261"/>
            <a:chOff x="11012131" y="-1213261"/>
            <a:chExt cx="12668866" cy="8071261"/>
          </a:xfrm>
          <a:effectLst>
            <a:outerShdw blurRad="228600" dist="50800" dir="10800000" algn="ctr" rotWithShape="0">
              <a:srgbClr val="000000">
                <a:alpha val="71000"/>
              </a:srgbClr>
            </a:outerShdw>
          </a:effectLst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064D8C15-D0D2-16D3-E3B3-0CA2D1303991}"/>
                </a:ext>
              </a:extLst>
            </p:cNvPr>
            <p:cNvSpPr/>
            <p:nvPr/>
          </p:nvSpPr>
          <p:spPr>
            <a:xfrm>
              <a:off x="11488997" y="-1213261"/>
              <a:ext cx="12192000" cy="8071261"/>
            </a:xfrm>
            <a:prstGeom prst="rect">
              <a:avLst/>
            </a:prstGeom>
            <a:solidFill>
              <a:srgbClr val="163A7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: усеченные верхние углы 20">
              <a:extLst>
                <a:ext uri="{FF2B5EF4-FFF2-40B4-BE49-F238E27FC236}">
                  <a16:creationId xmlns:a16="http://schemas.microsoft.com/office/drawing/2014/main" id="{D249E1F4-D321-A2E5-42E6-695485CCD02F}"/>
                </a:ext>
              </a:extLst>
            </p:cNvPr>
            <p:cNvSpPr/>
            <p:nvPr/>
          </p:nvSpPr>
          <p:spPr>
            <a:xfrm rot="16200000">
              <a:off x="10859731" y="3619348"/>
              <a:ext cx="781665" cy="476866"/>
            </a:xfrm>
            <a:prstGeom prst="snip2SameRect">
              <a:avLst/>
            </a:prstGeom>
            <a:solidFill>
              <a:srgbClr val="163A7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D2F9BF21-5671-E81E-1A5E-2C8D1C15734F}"/>
              </a:ext>
            </a:extLst>
          </p:cNvPr>
          <p:cNvGrpSpPr/>
          <p:nvPr/>
        </p:nvGrpSpPr>
        <p:grpSpPr>
          <a:xfrm>
            <a:off x="11182513" y="-1213255"/>
            <a:ext cx="12668865" cy="8071261"/>
            <a:chOff x="11182513" y="-1213255"/>
            <a:chExt cx="12668865" cy="8071261"/>
          </a:xfrm>
          <a:effectLst>
            <a:outerShdw blurRad="228600" dist="50800" dir="10800000" algn="ctr" rotWithShape="0">
              <a:srgbClr val="000000">
                <a:alpha val="71000"/>
              </a:srgbClr>
            </a:outerShdw>
          </a:effectLst>
        </p:grpSpPr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2F3E0D4D-DF5B-D29D-457C-849726958460}"/>
                </a:ext>
              </a:extLst>
            </p:cNvPr>
            <p:cNvSpPr/>
            <p:nvPr/>
          </p:nvSpPr>
          <p:spPr>
            <a:xfrm>
              <a:off x="11659378" y="-1213255"/>
              <a:ext cx="12192000" cy="8071261"/>
            </a:xfrm>
            <a:prstGeom prst="rect">
              <a:avLst/>
            </a:prstGeom>
            <a:solidFill>
              <a:srgbClr val="144E7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рямоугольник: усеченные верхние углы 22">
              <a:extLst>
                <a:ext uri="{FF2B5EF4-FFF2-40B4-BE49-F238E27FC236}">
                  <a16:creationId xmlns:a16="http://schemas.microsoft.com/office/drawing/2014/main" id="{0B72B04B-F459-20BC-5A31-0FA8DA43BF9D}"/>
                </a:ext>
              </a:extLst>
            </p:cNvPr>
            <p:cNvSpPr/>
            <p:nvPr/>
          </p:nvSpPr>
          <p:spPr>
            <a:xfrm rot="16200000">
              <a:off x="11030113" y="2654808"/>
              <a:ext cx="781665" cy="476866"/>
            </a:xfrm>
            <a:prstGeom prst="snip2SameRect">
              <a:avLst/>
            </a:prstGeom>
            <a:solidFill>
              <a:srgbClr val="144E7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C24905BE-0483-DBB4-2490-5A8DDD25D268}"/>
              </a:ext>
            </a:extLst>
          </p:cNvPr>
          <p:cNvGrpSpPr/>
          <p:nvPr/>
        </p:nvGrpSpPr>
        <p:grpSpPr>
          <a:xfrm>
            <a:off x="11367607" y="-1213254"/>
            <a:ext cx="12650307" cy="8071261"/>
            <a:chOff x="11367607" y="-1213254"/>
            <a:chExt cx="12650307" cy="8071261"/>
          </a:xfrm>
          <a:effectLst>
            <a:outerShdw blurRad="228600" dist="50800" dir="10800000" algn="ctr" rotWithShape="0">
              <a:srgbClr val="000000">
                <a:alpha val="71000"/>
              </a:srgbClr>
            </a:outerShdw>
          </a:effectLst>
        </p:grpSpPr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496B5755-0F49-40E6-BDEE-BD30CFF18F08}"/>
                </a:ext>
              </a:extLst>
            </p:cNvPr>
            <p:cNvSpPr/>
            <p:nvPr/>
          </p:nvSpPr>
          <p:spPr>
            <a:xfrm>
              <a:off x="11825914" y="-1213254"/>
              <a:ext cx="12192000" cy="8071261"/>
            </a:xfrm>
            <a:prstGeom prst="rect">
              <a:avLst/>
            </a:prstGeom>
            <a:solidFill>
              <a:srgbClr val="135E7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Прямоугольник: усеченные верхние углы 29">
              <a:extLst>
                <a:ext uri="{FF2B5EF4-FFF2-40B4-BE49-F238E27FC236}">
                  <a16:creationId xmlns:a16="http://schemas.microsoft.com/office/drawing/2014/main" id="{37E500D5-41F2-BEF3-C350-CA87824B80F1}"/>
                </a:ext>
              </a:extLst>
            </p:cNvPr>
            <p:cNvSpPr/>
            <p:nvPr/>
          </p:nvSpPr>
          <p:spPr>
            <a:xfrm rot="16200000">
              <a:off x="11215207" y="1690262"/>
              <a:ext cx="781665" cy="476866"/>
            </a:xfrm>
            <a:prstGeom prst="snip2SameRect">
              <a:avLst/>
            </a:prstGeom>
            <a:solidFill>
              <a:srgbClr val="135E7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3" name="Заголовок 1">
            <a:extLst>
              <a:ext uri="{FF2B5EF4-FFF2-40B4-BE49-F238E27FC236}">
                <a16:creationId xmlns:a16="http://schemas.microsoft.com/office/drawing/2014/main" id="{390B0E60-787A-2021-A497-4E4DB9A1218E}"/>
              </a:ext>
            </a:extLst>
          </p:cNvPr>
          <p:cNvSpPr txBox="1">
            <a:spLocks/>
          </p:cNvSpPr>
          <p:nvPr/>
        </p:nvSpPr>
        <p:spPr>
          <a:xfrm>
            <a:off x="10909879" y="4423650"/>
            <a:ext cx="476866" cy="78166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3600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Retro Gaming" panose="00000400000000000000" pitchFamily="2" charset="0"/>
              </a:rPr>
              <a:t>1</a:t>
            </a:r>
            <a:endParaRPr lang="ru-RU" dirty="0">
              <a:solidFill>
                <a:schemeClr val="bg1"/>
              </a:solidFill>
              <a:latin typeface="Retro Gaming" panose="00000400000000000000" pitchFamily="2" charset="0"/>
            </a:endParaRPr>
          </a:p>
        </p:txBody>
      </p:sp>
      <p:sp>
        <p:nvSpPr>
          <p:cNvPr id="34" name="Заголовок 1">
            <a:extLst>
              <a:ext uri="{FF2B5EF4-FFF2-40B4-BE49-F238E27FC236}">
                <a16:creationId xmlns:a16="http://schemas.microsoft.com/office/drawing/2014/main" id="{4496C5B6-E4FB-FF67-26FC-7C628A56C236}"/>
              </a:ext>
            </a:extLst>
          </p:cNvPr>
          <p:cNvSpPr txBox="1">
            <a:spLocks/>
          </p:cNvSpPr>
          <p:nvPr/>
        </p:nvSpPr>
        <p:spPr>
          <a:xfrm>
            <a:off x="11050134" y="3466948"/>
            <a:ext cx="536963" cy="78166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36000" tIns="45720" rIns="36000" bIns="3600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Retro Gaming" panose="00000400000000000000" pitchFamily="2" charset="0"/>
              </a:rPr>
              <a:t>2</a:t>
            </a:r>
            <a:endParaRPr lang="ru-RU" dirty="0">
              <a:solidFill>
                <a:schemeClr val="bg1"/>
              </a:solidFill>
              <a:latin typeface="Retro Gaming" panose="00000400000000000000" pitchFamily="2" charset="0"/>
            </a:endParaRPr>
          </a:p>
        </p:txBody>
      </p:sp>
      <p:sp>
        <p:nvSpPr>
          <p:cNvPr id="35" name="Заголовок 1">
            <a:extLst>
              <a:ext uri="{FF2B5EF4-FFF2-40B4-BE49-F238E27FC236}">
                <a16:creationId xmlns:a16="http://schemas.microsoft.com/office/drawing/2014/main" id="{DDCB3F92-05B9-F836-74F6-26722C9025E5}"/>
              </a:ext>
            </a:extLst>
          </p:cNvPr>
          <p:cNvSpPr txBox="1">
            <a:spLocks/>
          </p:cNvSpPr>
          <p:nvPr/>
        </p:nvSpPr>
        <p:spPr>
          <a:xfrm>
            <a:off x="11236128" y="2510246"/>
            <a:ext cx="536963" cy="78166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36000" tIns="45720" rIns="36000" bIns="3600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Retro Gaming" panose="00000400000000000000" pitchFamily="2" charset="0"/>
              </a:rPr>
              <a:t>3</a:t>
            </a:r>
            <a:endParaRPr lang="ru-RU" dirty="0">
              <a:solidFill>
                <a:schemeClr val="bg1"/>
              </a:solidFill>
              <a:latin typeface="Retro Gaming" panose="00000400000000000000" pitchFamily="2" charset="0"/>
            </a:endParaRPr>
          </a:p>
        </p:txBody>
      </p:sp>
      <p:sp>
        <p:nvSpPr>
          <p:cNvPr id="36" name="Заголовок 1">
            <a:extLst>
              <a:ext uri="{FF2B5EF4-FFF2-40B4-BE49-F238E27FC236}">
                <a16:creationId xmlns:a16="http://schemas.microsoft.com/office/drawing/2014/main" id="{804E017E-3975-35EE-7BF8-AA7A5AF0AB33}"/>
              </a:ext>
            </a:extLst>
          </p:cNvPr>
          <p:cNvSpPr txBox="1">
            <a:spLocks/>
          </p:cNvSpPr>
          <p:nvPr/>
        </p:nvSpPr>
        <p:spPr>
          <a:xfrm>
            <a:off x="11364485" y="1553544"/>
            <a:ext cx="536963" cy="78166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36000" tIns="45720" rIns="36000" bIns="3600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Retro Gaming" panose="00000400000000000000" pitchFamily="2" charset="0"/>
              </a:rPr>
              <a:t>4</a:t>
            </a:r>
            <a:endParaRPr lang="ru-RU" dirty="0">
              <a:solidFill>
                <a:schemeClr val="bg1"/>
              </a:solidFill>
              <a:latin typeface="Retro Gaming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231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33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31338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0">
                <p:cTn id="9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4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5" fill="hold" display="0">
                  <p:stCondLst>
                    <p:cond delay="indefinite"/>
                  </p:stCondLst>
                </p:cTn>
                <p:tgtEl>
                  <p:spTgt spid="16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user_interface">
            <a:hlinkClick r:id="" action="ppaction://media"/>
            <a:extLst>
              <a:ext uri="{FF2B5EF4-FFF2-40B4-BE49-F238E27FC236}">
                <a16:creationId xmlns:a16="http://schemas.microsoft.com/office/drawing/2014/main" id="{9789C1C9-5F0B-FB5D-B037-2F6E7CA1ED6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526184" y="1425187"/>
            <a:ext cx="4704297" cy="4007604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05072EF-5BE8-0C2B-C041-D8FC16861457}"/>
              </a:ext>
            </a:extLst>
          </p:cNvPr>
          <p:cNvSpPr/>
          <p:nvPr/>
        </p:nvSpPr>
        <p:spPr>
          <a:xfrm>
            <a:off x="0" y="-11"/>
            <a:ext cx="12192000" cy="6857999"/>
          </a:xfrm>
          <a:prstGeom prst="rect">
            <a:avLst/>
          </a:prstGeom>
          <a:solidFill>
            <a:srgbClr val="14247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22D8877F-CA74-3840-700A-8E4B67A79840}"/>
              </a:ext>
            </a:extLst>
          </p:cNvPr>
          <p:cNvSpPr txBox="1">
            <a:spLocks/>
          </p:cNvSpPr>
          <p:nvPr/>
        </p:nvSpPr>
        <p:spPr>
          <a:xfrm>
            <a:off x="167150" y="2916964"/>
            <a:ext cx="5334000" cy="109996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Retro Gaming" panose="00000400000000000000" pitchFamily="2" charset="0"/>
              </a:rPr>
              <a:t>USER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Retro Gaming" panose="00000400000000000000" pitchFamily="2" charset="0"/>
              </a:rPr>
              <a:t>INTERFACE</a:t>
            </a:r>
            <a:endParaRPr lang="ru-RU" dirty="0">
              <a:solidFill>
                <a:schemeClr val="bg1"/>
              </a:solidFill>
              <a:latin typeface="Retro Gaming" panose="00000400000000000000" pitchFamily="2" charset="0"/>
            </a:endParaRPr>
          </a:p>
        </p:txBody>
      </p:sp>
      <p:pic>
        <p:nvPicPr>
          <p:cNvPr id="4" name="user_interface">
            <a:hlinkClick r:id="" action="ppaction://media"/>
            <a:extLst>
              <a:ext uri="{FF2B5EF4-FFF2-40B4-BE49-F238E27FC236}">
                <a16:creationId xmlns:a16="http://schemas.microsoft.com/office/drawing/2014/main" id="{B0CE4E01-F78E-A733-D8F1-6BE560092FD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412472" y="1463144"/>
            <a:ext cx="4704297" cy="4007605"/>
          </a:xfrm>
          <a:prstGeom prst="rect">
            <a:avLst/>
          </a:prstGeom>
        </p:spPr>
      </p:pic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62D9F274-0921-CB8A-6BD7-DF3767ABCE1C}"/>
              </a:ext>
            </a:extLst>
          </p:cNvPr>
          <p:cNvGrpSpPr/>
          <p:nvPr/>
        </p:nvGrpSpPr>
        <p:grpSpPr>
          <a:xfrm>
            <a:off x="166949" y="-1213275"/>
            <a:ext cx="12668866" cy="8071263"/>
            <a:chOff x="10844981" y="-1213257"/>
            <a:chExt cx="12668866" cy="8071263"/>
          </a:xfrm>
          <a:effectLst>
            <a:outerShdw blurRad="228600" dist="50800" dir="10800000" algn="ctr" rotWithShape="0">
              <a:srgbClr val="000000">
                <a:alpha val="0"/>
              </a:srgbClr>
            </a:outerShdw>
          </a:effectLst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BDB3075A-1544-3819-C5EB-91A68BD6849D}"/>
                </a:ext>
              </a:extLst>
            </p:cNvPr>
            <p:cNvSpPr/>
            <p:nvPr/>
          </p:nvSpPr>
          <p:spPr>
            <a:xfrm>
              <a:off x="11321846" y="-1213257"/>
              <a:ext cx="12192001" cy="8071263"/>
            </a:xfrm>
            <a:prstGeom prst="rect">
              <a:avLst/>
            </a:prstGeom>
            <a:solidFill>
              <a:srgbClr val="152E70"/>
            </a:solidFill>
            <a:ln>
              <a:noFill/>
            </a:ln>
            <a:effectLst>
              <a:outerShdw blurRad="228600" dir="10800000" algn="ctr" rotWithShape="0">
                <a:srgbClr val="000000">
                  <a:alpha val="71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1" name="Прямоугольник: усеченные верхние углы 10">
              <a:extLst>
                <a:ext uri="{FF2B5EF4-FFF2-40B4-BE49-F238E27FC236}">
                  <a16:creationId xmlns:a16="http://schemas.microsoft.com/office/drawing/2014/main" id="{6E08F0B6-649D-69C7-1ED0-DF2527014F69}"/>
                </a:ext>
              </a:extLst>
            </p:cNvPr>
            <p:cNvSpPr/>
            <p:nvPr/>
          </p:nvSpPr>
          <p:spPr>
            <a:xfrm rot="16200000">
              <a:off x="10692582" y="4583891"/>
              <a:ext cx="781664" cy="476865"/>
            </a:xfrm>
            <a:prstGeom prst="snip2SameRect">
              <a:avLst/>
            </a:prstGeom>
            <a:solidFill>
              <a:srgbClr val="152E7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65940621-674D-AFB2-82EA-9DC6E67A66AD}"/>
              </a:ext>
            </a:extLst>
          </p:cNvPr>
          <p:cNvGrpSpPr/>
          <p:nvPr/>
        </p:nvGrpSpPr>
        <p:grpSpPr>
          <a:xfrm>
            <a:off x="11012131" y="-1213261"/>
            <a:ext cx="12668866" cy="8071261"/>
            <a:chOff x="11012131" y="-1213261"/>
            <a:chExt cx="12668866" cy="8071261"/>
          </a:xfrm>
          <a:effectLst>
            <a:outerShdw blurRad="228600" dist="50800" dir="10800000" algn="ctr" rotWithShape="0">
              <a:srgbClr val="000000">
                <a:alpha val="71000"/>
              </a:srgbClr>
            </a:outerShdw>
          </a:effectLst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064D8C15-D0D2-16D3-E3B3-0CA2D1303991}"/>
                </a:ext>
              </a:extLst>
            </p:cNvPr>
            <p:cNvSpPr/>
            <p:nvPr/>
          </p:nvSpPr>
          <p:spPr>
            <a:xfrm>
              <a:off x="11488997" y="-1213261"/>
              <a:ext cx="12192000" cy="8071261"/>
            </a:xfrm>
            <a:prstGeom prst="rect">
              <a:avLst/>
            </a:prstGeom>
            <a:solidFill>
              <a:srgbClr val="163A7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: усеченные верхние углы 20">
              <a:extLst>
                <a:ext uri="{FF2B5EF4-FFF2-40B4-BE49-F238E27FC236}">
                  <a16:creationId xmlns:a16="http://schemas.microsoft.com/office/drawing/2014/main" id="{D249E1F4-D321-A2E5-42E6-695485CCD02F}"/>
                </a:ext>
              </a:extLst>
            </p:cNvPr>
            <p:cNvSpPr/>
            <p:nvPr/>
          </p:nvSpPr>
          <p:spPr>
            <a:xfrm rot="16200000">
              <a:off x="10859731" y="3619348"/>
              <a:ext cx="781665" cy="476866"/>
            </a:xfrm>
            <a:prstGeom prst="snip2SameRect">
              <a:avLst/>
            </a:prstGeom>
            <a:solidFill>
              <a:srgbClr val="163A7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D2F9BF21-5671-E81E-1A5E-2C8D1C15734F}"/>
              </a:ext>
            </a:extLst>
          </p:cNvPr>
          <p:cNvGrpSpPr/>
          <p:nvPr/>
        </p:nvGrpSpPr>
        <p:grpSpPr>
          <a:xfrm>
            <a:off x="11182513" y="-1213255"/>
            <a:ext cx="12668865" cy="8071261"/>
            <a:chOff x="11182513" y="-1213255"/>
            <a:chExt cx="12668865" cy="8071261"/>
          </a:xfrm>
          <a:effectLst>
            <a:outerShdw blurRad="228600" dist="50800" dir="10800000" algn="ctr" rotWithShape="0">
              <a:srgbClr val="000000">
                <a:alpha val="71000"/>
              </a:srgbClr>
            </a:outerShdw>
          </a:effectLst>
        </p:grpSpPr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2F3E0D4D-DF5B-D29D-457C-849726958460}"/>
                </a:ext>
              </a:extLst>
            </p:cNvPr>
            <p:cNvSpPr/>
            <p:nvPr/>
          </p:nvSpPr>
          <p:spPr>
            <a:xfrm>
              <a:off x="11659378" y="-1213255"/>
              <a:ext cx="12192000" cy="8071261"/>
            </a:xfrm>
            <a:prstGeom prst="rect">
              <a:avLst/>
            </a:prstGeom>
            <a:solidFill>
              <a:srgbClr val="144E7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рямоугольник: усеченные верхние углы 22">
              <a:extLst>
                <a:ext uri="{FF2B5EF4-FFF2-40B4-BE49-F238E27FC236}">
                  <a16:creationId xmlns:a16="http://schemas.microsoft.com/office/drawing/2014/main" id="{0B72B04B-F459-20BC-5A31-0FA8DA43BF9D}"/>
                </a:ext>
              </a:extLst>
            </p:cNvPr>
            <p:cNvSpPr/>
            <p:nvPr/>
          </p:nvSpPr>
          <p:spPr>
            <a:xfrm rot="16200000">
              <a:off x="11030113" y="2654808"/>
              <a:ext cx="781665" cy="476866"/>
            </a:xfrm>
            <a:prstGeom prst="snip2SameRect">
              <a:avLst/>
            </a:prstGeom>
            <a:solidFill>
              <a:srgbClr val="144E7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C24905BE-0483-DBB4-2490-5A8DDD25D268}"/>
              </a:ext>
            </a:extLst>
          </p:cNvPr>
          <p:cNvGrpSpPr/>
          <p:nvPr/>
        </p:nvGrpSpPr>
        <p:grpSpPr>
          <a:xfrm>
            <a:off x="11367607" y="-1213254"/>
            <a:ext cx="12650307" cy="8071261"/>
            <a:chOff x="11367607" y="-1213254"/>
            <a:chExt cx="12650307" cy="8071261"/>
          </a:xfrm>
          <a:effectLst>
            <a:outerShdw blurRad="228600" dist="50800" dir="10800000" algn="ctr" rotWithShape="0">
              <a:srgbClr val="000000">
                <a:alpha val="71000"/>
              </a:srgbClr>
            </a:outerShdw>
          </a:effectLst>
        </p:grpSpPr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496B5755-0F49-40E6-BDEE-BD30CFF18F08}"/>
                </a:ext>
              </a:extLst>
            </p:cNvPr>
            <p:cNvSpPr/>
            <p:nvPr/>
          </p:nvSpPr>
          <p:spPr>
            <a:xfrm>
              <a:off x="11825914" y="-1213254"/>
              <a:ext cx="12192000" cy="8071261"/>
            </a:xfrm>
            <a:prstGeom prst="rect">
              <a:avLst/>
            </a:prstGeom>
            <a:solidFill>
              <a:srgbClr val="135E7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Прямоугольник: усеченные верхние углы 29">
              <a:extLst>
                <a:ext uri="{FF2B5EF4-FFF2-40B4-BE49-F238E27FC236}">
                  <a16:creationId xmlns:a16="http://schemas.microsoft.com/office/drawing/2014/main" id="{37E500D5-41F2-BEF3-C350-CA87824B80F1}"/>
                </a:ext>
              </a:extLst>
            </p:cNvPr>
            <p:cNvSpPr/>
            <p:nvPr/>
          </p:nvSpPr>
          <p:spPr>
            <a:xfrm rot="16200000">
              <a:off x="11215207" y="1690262"/>
              <a:ext cx="781665" cy="476866"/>
            </a:xfrm>
            <a:prstGeom prst="snip2SameRect">
              <a:avLst/>
            </a:prstGeom>
            <a:solidFill>
              <a:srgbClr val="135E7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3" name="Заголовок 1">
            <a:extLst>
              <a:ext uri="{FF2B5EF4-FFF2-40B4-BE49-F238E27FC236}">
                <a16:creationId xmlns:a16="http://schemas.microsoft.com/office/drawing/2014/main" id="{390B0E60-787A-2021-A497-4E4DB9A1218E}"/>
              </a:ext>
            </a:extLst>
          </p:cNvPr>
          <p:cNvSpPr txBox="1">
            <a:spLocks/>
          </p:cNvSpPr>
          <p:nvPr/>
        </p:nvSpPr>
        <p:spPr>
          <a:xfrm>
            <a:off x="231847" y="4423632"/>
            <a:ext cx="476866" cy="78166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3600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Retro Gaming" panose="00000400000000000000" pitchFamily="2" charset="0"/>
              </a:rPr>
              <a:t>1</a:t>
            </a:r>
            <a:endParaRPr lang="ru-RU" dirty="0">
              <a:solidFill>
                <a:schemeClr val="bg1"/>
              </a:solidFill>
              <a:latin typeface="Retro Gaming" panose="00000400000000000000" pitchFamily="2" charset="0"/>
            </a:endParaRPr>
          </a:p>
        </p:txBody>
      </p:sp>
      <p:sp>
        <p:nvSpPr>
          <p:cNvPr id="34" name="Заголовок 1">
            <a:extLst>
              <a:ext uri="{FF2B5EF4-FFF2-40B4-BE49-F238E27FC236}">
                <a16:creationId xmlns:a16="http://schemas.microsoft.com/office/drawing/2014/main" id="{4496C5B6-E4FB-FF67-26FC-7C628A56C236}"/>
              </a:ext>
            </a:extLst>
          </p:cNvPr>
          <p:cNvSpPr txBox="1">
            <a:spLocks/>
          </p:cNvSpPr>
          <p:nvPr/>
        </p:nvSpPr>
        <p:spPr>
          <a:xfrm>
            <a:off x="11050134" y="3466948"/>
            <a:ext cx="536963" cy="78166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36000" tIns="45720" rIns="36000" bIns="3600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Retro Gaming" panose="00000400000000000000" pitchFamily="2" charset="0"/>
              </a:rPr>
              <a:t>2</a:t>
            </a:r>
            <a:endParaRPr lang="ru-RU" dirty="0">
              <a:solidFill>
                <a:schemeClr val="bg1"/>
              </a:solidFill>
              <a:latin typeface="Retro Gaming" panose="00000400000000000000" pitchFamily="2" charset="0"/>
            </a:endParaRPr>
          </a:p>
        </p:txBody>
      </p:sp>
      <p:sp>
        <p:nvSpPr>
          <p:cNvPr id="35" name="Заголовок 1">
            <a:extLst>
              <a:ext uri="{FF2B5EF4-FFF2-40B4-BE49-F238E27FC236}">
                <a16:creationId xmlns:a16="http://schemas.microsoft.com/office/drawing/2014/main" id="{DDCB3F92-05B9-F836-74F6-26722C9025E5}"/>
              </a:ext>
            </a:extLst>
          </p:cNvPr>
          <p:cNvSpPr txBox="1">
            <a:spLocks/>
          </p:cNvSpPr>
          <p:nvPr/>
        </p:nvSpPr>
        <p:spPr>
          <a:xfrm>
            <a:off x="11236128" y="2510246"/>
            <a:ext cx="536963" cy="78166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36000" tIns="45720" rIns="36000" bIns="3600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Retro Gaming" panose="00000400000000000000" pitchFamily="2" charset="0"/>
              </a:rPr>
              <a:t>3</a:t>
            </a:r>
            <a:endParaRPr lang="ru-RU" dirty="0">
              <a:solidFill>
                <a:schemeClr val="bg1"/>
              </a:solidFill>
              <a:latin typeface="Retro Gaming" panose="00000400000000000000" pitchFamily="2" charset="0"/>
            </a:endParaRPr>
          </a:p>
        </p:txBody>
      </p:sp>
      <p:sp>
        <p:nvSpPr>
          <p:cNvPr id="36" name="Заголовок 1">
            <a:extLst>
              <a:ext uri="{FF2B5EF4-FFF2-40B4-BE49-F238E27FC236}">
                <a16:creationId xmlns:a16="http://schemas.microsoft.com/office/drawing/2014/main" id="{804E017E-3975-35EE-7BF8-AA7A5AF0AB33}"/>
              </a:ext>
            </a:extLst>
          </p:cNvPr>
          <p:cNvSpPr txBox="1">
            <a:spLocks/>
          </p:cNvSpPr>
          <p:nvPr/>
        </p:nvSpPr>
        <p:spPr>
          <a:xfrm>
            <a:off x="11364485" y="1553544"/>
            <a:ext cx="536963" cy="78166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36000" tIns="45720" rIns="36000" bIns="3600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Retro Gaming" panose="00000400000000000000" pitchFamily="2" charset="0"/>
              </a:rPr>
              <a:t>4</a:t>
            </a:r>
            <a:endParaRPr lang="ru-RU" dirty="0">
              <a:solidFill>
                <a:schemeClr val="bg1"/>
              </a:solidFill>
              <a:latin typeface="Retro Gaming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828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33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video>
              <p:cMediaNode vol="80000">
                <p:cTn id="8" fill="hold" display="0">
                  <p:stCondLst>
                    <p:cond delay="indefinite"/>
                  </p:stCondLst>
                </p:cTn>
                <p:tgtEl>
                  <p:spTgt spid="16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2EA534-81C5-0E8E-B8B0-CC05CB6D7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D3B21A2-5EE7-1F61-756B-99B96AB2D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036" y="1213252"/>
            <a:ext cx="5671945" cy="4431495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D2D09D8-33FD-BB63-F9D2-47BA37D2C07E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14247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40FBB9-537D-D308-3B8E-FDA995338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218565"/>
            <a:ext cx="5334000" cy="67238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Retro Gaming" panose="00000400000000000000" pitchFamily="2" charset="0"/>
              </a:rPr>
              <a:t>USER INTERFACE</a:t>
            </a:r>
            <a:endParaRPr lang="ru-RU" dirty="0">
              <a:solidFill>
                <a:schemeClr val="bg1"/>
              </a:solidFill>
              <a:latin typeface="Retro Gaming" panose="00000400000000000000" pitchFamily="2" charset="0"/>
            </a:endParaRPr>
          </a:p>
        </p:txBody>
      </p: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266CD9DC-C49B-F450-9518-ABF65CA7AD95}"/>
              </a:ext>
            </a:extLst>
          </p:cNvPr>
          <p:cNvGrpSpPr/>
          <p:nvPr/>
        </p:nvGrpSpPr>
        <p:grpSpPr>
          <a:xfrm>
            <a:off x="166949" y="-1213267"/>
            <a:ext cx="12668866" cy="8071263"/>
            <a:chOff x="10844981" y="-1213257"/>
            <a:chExt cx="12668866" cy="8071263"/>
          </a:xfrm>
          <a:effectLst>
            <a:outerShdw blurRad="228600" dist="50800" dir="10800000" algn="ctr" rotWithShape="0">
              <a:srgbClr val="000000">
                <a:alpha val="0"/>
              </a:srgbClr>
            </a:outerShdw>
          </a:effectLst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7C40422C-F425-BD71-CBAE-E518A9504296}"/>
                </a:ext>
              </a:extLst>
            </p:cNvPr>
            <p:cNvSpPr/>
            <p:nvPr/>
          </p:nvSpPr>
          <p:spPr>
            <a:xfrm>
              <a:off x="11321846" y="-1213257"/>
              <a:ext cx="12192001" cy="8071263"/>
            </a:xfrm>
            <a:prstGeom prst="rect">
              <a:avLst/>
            </a:prstGeom>
            <a:solidFill>
              <a:srgbClr val="152E70"/>
            </a:solidFill>
            <a:ln>
              <a:noFill/>
            </a:ln>
            <a:effectLst>
              <a:outerShdw blurRad="228600" dir="10800000" algn="ctr" rotWithShape="0">
                <a:srgbClr val="000000">
                  <a:alpha val="74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1" name="Прямоугольник: усеченные верхние углы 10">
              <a:extLst>
                <a:ext uri="{FF2B5EF4-FFF2-40B4-BE49-F238E27FC236}">
                  <a16:creationId xmlns:a16="http://schemas.microsoft.com/office/drawing/2014/main" id="{3B45141A-A974-DD47-DB72-E2A804B5FCBF}"/>
                </a:ext>
              </a:extLst>
            </p:cNvPr>
            <p:cNvSpPr/>
            <p:nvPr/>
          </p:nvSpPr>
          <p:spPr>
            <a:xfrm rot="16200000">
              <a:off x="10692582" y="4583891"/>
              <a:ext cx="781664" cy="476865"/>
            </a:xfrm>
            <a:prstGeom prst="snip2SameRect">
              <a:avLst/>
            </a:prstGeom>
            <a:solidFill>
              <a:srgbClr val="152E7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DAE86006-5814-9263-32DC-BFD40469158C}"/>
              </a:ext>
            </a:extLst>
          </p:cNvPr>
          <p:cNvGrpSpPr/>
          <p:nvPr/>
        </p:nvGrpSpPr>
        <p:grpSpPr>
          <a:xfrm>
            <a:off x="166949" y="-1213277"/>
            <a:ext cx="12668866" cy="8071261"/>
            <a:chOff x="11012131" y="-1213261"/>
            <a:chExt cx="12668866" cy="8071261"/>
          </a:xfrm>
          <a:effectLst>
            <a:outerShdw blurRad="228600" dist="50800" dir="10800000" algn="ctr" rotWithShape="0">
              <a:srgbClr val="000000">
                <a:alpha val="0"/>
              </a:srgbClr>
            </a:outerShdw>
          </a:effectLst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0BC827A8-B1E0-4438-AB73-8788DE3810F1}"/>
                </a:ext>
              </a:extLst>
            </p:cNvPr>
            <p:cNvSpPr/>
            <p:nvPr/>
          </p:nvSpPr>
          <p:spPr>
            <a:xfrm>
              <a:off x="11488997" y="-1213261"/>
              <a:ext cx="12192000" cy="8071261"/>
            </a:xfrm>
            <a:prstGeom prst="rect">
              <a:avLst/>
            </a:prstGeom>
            <a:solidFill>
              <a:srgbClr val="163A7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: усеченные верхние углы 20">
              <a:extLst>
                <a:ext uri="{FF2B5EF4-FFF2-40B4-BE49-F238E27FC236}">
                  <a16:creationId xmlns:a16="http://schemas.microsoft.com/office/drawing/2014/main" id="{11DA9831-6A74-4D81-3A31-5CCAF4E1DF50}"/>
                </a:ext>
              </a:extLst>
            </p:cNvPr>
            <p:cNvSpPr/>
            <p:nvPr/>
          </p:nvSpPr>
          <p:spPr>
            <a:xfrm rot="16200000">
              <a:off x="10859731" y="3619348"/>
              <a:ext cx="781665" cy="476866"/>
            </a:xfrm>
            <a:prstGeom prst="snip2SameRect">
              <a:avLst/>
            </a:prstGeom>
            <a:solidFill>
              <a:srgbClr val="163A7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D4AF273E-832A-AF0F-704A-6D451CE5760A}"/>
              </a:ext>
            </a:extLst>
          </p:cNvPr>
          <p:cNvGrpSpPr/>
          <p:nvPr/>
        </p:nvGrpSpPr>
        <p:grpSpPr>
          <a:xfrm>
            <a:off x="11182513" y="-1213255"/>
            <a:ext cx="12668865" cy="8071261"/>
            <a:chOff x="11182513" y="-1213255"/>
            <a:chExt cx="12668865" cy="8071261"/>
          </a:xfrm>
          <a:effectLst>
            <a:outerShdw blurRad="228600" dist="50800" dir="10800000" algn="ctr" rotWithShape="0">
              <a:srgbClr val="000000">
                <a:alpha val="71000"/>
              </a:srgbClr>
            </a:outerShdw>
          </a:effectLst>
        </p:grpSpPr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F678E530-638F-02DC-0FB2-2821B0779BF7}"/>
                </a:ext>
              </a:extLst>
            </p:cNvPr>
            <p:cNvSpPr/>
            <p:nvPr/>
          </p:nvSpPr>
          <p:spPr>
            <a:xfrm>
              <a:off x="11659378" y="-1213255"/>
              <a:ext cx="12192000" cy="8071261"/>
            </a:xfrm>
            <a:prstGeom prst="rect">
              <a:avLst/>
            </a:prstGeom>
            <a:solidFill>
              <a:srgbClr val="144E7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рямоугольник: усеченные верхние углы 22">
              <a:extLst>
                <a:ext uri="{FF2B5EF4-FFF2-40B4-BE49-F238E27FC236}">
                  <a16:creationId xmlns:a16="http://schemas.microsoft.com/office/drawing/2014/main" id="{156822D5-6058-68B9-A434-D328748A30F7}"/>
                </a:ext>
              </a:extLst>
            </p:cNvPr>
            <p:cNvSpPr/>
            <p:nvPr/>
          </p:nvSpPr>
          <p:spPr>
            <a:xfrm rot="16200000">
              <a:off x="11030113" y="2654808"/>
              <a:ext cx="781665" cy="476866"/>
            </a:xfrm>
            <a:prstGeom prst="snip2SameRect">
              <a:avLst/>
            </a:prstGeom>
            <a:solidFill>
              <a:srgbClr val="144E7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5" name="Заголовок 1">
            <a:extLst>
              <a:ext uri="{FF2B5EF4-FFF2-40B4-BE49-F238E27FC236}">
                <a16:creationId xmlns:a16="http://schemas.microsoft.com/office/drawing/2014/main" id="{8794519E-E906-B18E-DC04-C346A9D248C6}"/>
              </a:ext>
            </a:extLst>
          </p:cNvPr>
          <p:cNvSpPr txBox="1">
            <a:spLocks/>
          </p:cNvSpPr>
          <p:nvPr/>
        </p:nvSpPr>
        <p:spPr>
          <a:xfrm>
            <a:off x="11236128" y="2510246"/>
            <a:ext cx="536963" cy="78166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36000" tIns="45720" rIns="36000" bIns="3600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Retro Gaming" panose="00000400000000000000" pitchFamily="2" charset="0"/>
              </a:rPr>
              <a:t>3</a:t>
            </a:r>
            <a:endParaRPr lang="ru-RU" dirty="0">
              <a:solidFill>
                <a:schemeClr val="bg1"/>
              </a:solidFill>
              <a:latin typeface="Retro Gaming" panose="00000400000000000000" pitchFamily="2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443BFC7-6891-B735-778D-70CE68009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7850" y="1591287"/>
            <a:ext cx="6896509" cy="3675426"/>
          </a:xfrm>
          <a:prstGeom prst="rect">
            <a:avLst/>
          </a:prstGeo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181F4EF3-417B-F336-1266-283F1004B9C4}"/>
              </a:ext>
            </a:extLst>
          </p:cNvPr>
          <p:cNvSpPr txBox="1">
            <a:spLocks/>
          </p:cNvSpPr>
          <p:nvPr/>
        </p:nvSpPr>
        <p:spPr>
          <a:xfrm>
            <a:off x="11365907" y="2879016"/>
            <a:ext cx="5334000" cy="109996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Retro Gaming" panose="00000400000000000000" pitchFamily="2" charset="0"/>
              </a:rPr>
              <a:t>CDM-8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Retro Gaming" panose="00000400000000000000" pitchFamily="2" charset="0"/>
              </a:rPr>
              <a:t>for ai</a:t>
            </a:r>
            <a:endParaRPr lang="ru-RU" dirty="0">
              <a:solidFill>
                <a:schemeClr val="bg1"/>
              </a:solidFill>
              <a:latin typeface="Retro Gaming" panose="00000400000000000000" pitchFamily="2" charset="0"/>
            </a:endParaRPr>
          </a:p>
        </p:txBody>
      </p:sp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37A55C4B-FF0B-94CF-9F3F-68ECF519039F}"/>
              </a:ext>
            </a:extLst>
          </p:cNvPr>
          <p:cNvGrpSpPr/>
          <p:nvPr/>
        </p:nvGrpSpPr>
        <p:grpSpPr>
          <a:xfrm>
            <a:off x="11367607" y="-1213254"/>
            <a:ext cx="12650307" cy="8071261"/>
            <a:chOff x="11367607" y="-1213254"/>
            <a:chExt cx="12650307" cy="8071261"/>
          </a:xfrm>
          <a:effectLst>
            <a:outerShdw blurRad="228600" dist="50800" dir="10800000" algn="ctr" rotWithShape="0">
              <a:srgbClr val="000000">
                <a:alpha val="71000"/>
              </a:srgbClr>
            </a:outerShdw>
          </a:effectLst>
        </p:grpSpPr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7D495CC6-49D2-70D5-4FC8-405F82C294D5}"/>
                </a:ext>
              </a:extLst>
            </p:cNvPr>
            <p:cNvSpPr/>
            <p:nvPr/>
          </p:nvSpPr>
          <p:spPr>
            <a:xfrm>
              <a:off x="11825914" y="-1213254"/>
              <a:ext cx="12192000" cy="8071261"/>
            </a:xfrm>
            <a:prstGeom prst="rect">
              <a:avLst/>
            </a:prstGeom>
            <a:solidFill>
              <a:srgbClr val="135E7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Прямоугольник: усеченные верхние углы 29">
              <a:extLst>
                <a:ext uri="{FF2B5EF4-FFF2-40B4-BE49-F238E27FC236}">
                  <a16:creationId xmlns:a16="http://schemas.microsoft.com/office/drawing/2014/main" id="{96E95149-127D-46F0-13B9-20F82054D968}"/>
                </a:ext>
              </a:extLst>
            </p:cNvPr>
            <p:cNvSpPr/>
            <p:nvPr/>
          </p:nvSpPr>
          <p:spPr>
            <a:xfrm rot="16200000">
              <a:off x="11215207" y="1690262"/>
              <a:ext cx="781665" cy="476866"/>
            </a:xfrm>
            <a:prstGeom prst="snip2SameRect">
              <a:avLst/>
            </a:prstGeom>
            <a:solidFill>
              <a:srgbClr val="135E7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3" name="Заголовок 1">
            <a:extLst>
              <a:ext uri="{FF2B5EF4-FFF2-40B4-BE49-F238E27FC236}">
                <a16:creationId xmlns:a16="http://schemas.microsoft.com/office/drawing/2014/main" id="{E185A3BE-82A7-6FFC-E38E-25958EB69FA8}"/>
              </a:ext>
            </a:extLst>
          </p:cNvPr>
          <p:cNvSpPr txBox="1">
            <a:spLocks/>
          </p:cNvSpPr>
          <p:nvPr/>
        </p:nvSpPr>
        <p:spPr>
          <a:xfrm>
            <a:off x="231847" y="4423640"/>
            <a:ext cx="476866" cy="78166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3600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Retro Gaming" panose="00000400000000000000" pitchFamily="2" charset="0"/>
              </a:rPr>
              <a:t>1</a:t>
            </a:r>
            <a:endParaRPr lang="ru-RU" dirty="0">
              <a:solidFill>
                <a:schemeClr val="bg1"/>
              </a:solidFill>
              <a:latin typeface="Retro Gaming" panose="00000400000000000000" pitchFamily="2" charset="0"/>
            </a:endParaRPr>
          </a:p>
        </p:txBody>
      </p:sp>
      <p:sp>
        <p:nvSpPr>
          <p:cNvPr id="34" name="Заголовок 1">
            <a:extLst>
              <a:ext uri="{FF2B5EF4-FFF2-40B4-BE49-F238E27FC236}">
                <a16:creationId xmlns:a16="http://schemas.microsoft.com/office/drawing/2014/main" id="{870128C0-F0B1-9BEF-44A0-169AB22FBE81}"/>
              </a:ext>
            </a:extLst>
          </p:cNvPr>
          <p:cNvSpPr txBox="1">
            <a:spLocks/>
          </p:cNvSpPr>
          <p:nvPr/>
        </p:nvSpPr>
        <p:spPr>
          <a:xfrm>
            <a:off x="166536" y="3466932"/>
            <a:ext cx="536963" cy="78166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36000" tIns="45720" rIns="36000" bIns="3600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Retro Gaming" panose="00000400000000000000" pitchFamily="2" charset="0"/>
              </a:rPr>
              <a:t>2</a:t>
            </a:r>
            <a:endParaRPr lang="ru-RU" dirty="0">
              <a:solidFill>
                <a:schemeClr val="bg1"/>
              </a:solidFill>
              <a:latin typeface="Retro Gaming" panose="00000400000000000000" pitchFamily="2" charset="0"/>
            </a:endParaRPr>
          </a:p>
        </p:txBody>
      </p:sp>
      <p:sp>
        <p:nvSpPr>
          <p:cNvPr id="36" name="Заголовок 1">
            <a:extLst>
              <a:ext uri="{FF2B5EF4-FFF2-40B4-BE49-F238E27FC236}">
                <a16:creationId xmlns:a16="http://schemas.microsoft.com/office/drawing/2014/main" id="{2EEC4FD0-4AB4-EFCA-E283-3EEB3F568616}"/>
              </a:ext>
            </a:extLst>
          </p:cNvPr>
          <p:cNvSpPr txBox="1">
            <a:spLocks/>
          </p:cNvSpPr>
          <p:nvPr/>
        </p:nvSpPr>
        <p:spPr>
          <a:xfrm>
            <a:off x="11364485" y="1553544"/>
            <a:ext cx="536963" cy="78166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36000" tIns="45720" rIns="36000" bIns="3600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Retro Gaming" panose="00000400000000000000" pitchFamily="2" charset="0"/>
              </a:rPr>
              <a:t>4</a:t>
            </a:r>
            <a:endParaRPr lang="ru-RU" dirty="0">
              <a:solidFill>
                <a:schemeClr val="bg1"/>
              </a:solidFill>
              <a:latin typeface="Retro Gaming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455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4A34A3-55DA-7253-7E60-FA749D6A96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7DDD3DD-3AFD-B6ED-4F30-1862BD544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036" y="1213252"/>
            <a:ext cx="5671945" cy="4431495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3B830A7-3038-0799-8CEB-5B585E63E5E3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14247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072BE7-1513-AB67-7D5D-378579297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218565"/>
            <a:ext cx="5334000" cy="67238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Retro Gaming" panose="00000400000000000000" pitchFamily="2" charset="0"/>
              </a:rPr>
              <a:t>USER INTERFACE</a:t>
            </a:r>
            <a:endParaRPr lang="ru-RU" dirty="0">
              <a:solidFill>
                <a:schemeClr val="bg1"/>
              </a:solidFill>
              <a:latin typeface="Retro Gaming" panose="00000400000000000000" pitchFamily="2" charset="0"/>
            </a:endParaRPr>
          </a:p>
        </p:txBody>
      </p: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F09AF48D-B319-981C-D3BF-D85DC1BA22E8}"/>
              </a:ext>
            </a:extLst>
          </p:cNvPr>
          <p:cNvGrpSpPr/>
          <p:nvPr/>
        </p:nvGrpSpPr>
        <p:grpSpPr>
          <a:xfrm>
            <a:off x="166949" y="-1213267"/>
            <a:ext cx="12668866" cy="8071263"/>
            <a:chOff x="10844981" y="-1213257"/>
            <a:chExt cx="12668866" cy="8071263"/>
          </a:xfrm>
          <a:effectLst>
            <a:outerShdw blurRad="228600" dist="50800" dir="10800000" algn="ctr" rotWithShape="0">
              <a:srgbClr val="000000">
                <a:alpha val="0"/>
              </a:srgbClr>
            </a:outerShdw>
          </a:effectLst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E3EA9209-765A-C67D-275B-D1F34DB1B650}"/>
                </a:ext>
              </a:extLst>
            </p:cNvPr>
            <p:cNvSpPr/>
            <p:nvPr/>
          </p:nvSpPr>
          <p:spPr>
            <a:xfrm>
              <a:off x="11321846" y="-1213257"/>
              <a:ext cx="12192001" cy="8071263"/>
            </a:xfrm>
            <a:prstGeom prst="rect">
              <a:avLst/>
            </a:prstGeom>
            <a:solidFill>
              <a:srgbClr val="152E70"/>
            </a:solidFill>
            <a:ln>
              <a:noFill/>
            </a:ln>
            <a:effectLst>
              <a:outerShdw blurRad="228600" dir="10800000" algn="ctr" rotWithShape="0">
                <a:srgbClr val="000000">
                  <a:alpha val="74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1" name="Прямоугольник: усеченные верхние углы 10">
              <a:extLst>
                <a:ext uri="{FF2B5EF4-FFF2-40B4-BE49-F238E27FC236}">
                  <a16:creationId xmlns:a16="http://schemas.microsoft.com/office/drawing/2014/main" id="{4255C185-A675-A403-0B33-DE44ECB27053}"/>
                </a:ext>
              </a:extLst>
            </p:cNvPr>
            <p:cNvSpPr/>
            <p:nvPr/>
          </p:nvSpPr>
          <p:spPr>
            <a:xfrm rot="16200000">
              <a:off x="10692582" y="4583891"/>
              <a:ext cx="781664" cy="476865"/>
            </a:xfrm>
            <a:prstGeom prst="snip2SameRect">
              <a:avLst/>
            </a:prstGeom>
            <a:solidFill>
              <a:srgbClr val="152E7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15BCE096-C61B-F6FF-7D78-A7DAD958AE26}"/>
              </a:ext>
            </a:extLst>
          </p:cNvPr>
          <p:cNvGrpSpPr/>
          <p:nvPr/>
        </p:nvGrpSpPr>
        <p:grpSpPr>
          <a:xfrm>
            <a:off x="166949" y="-1213277"/>
            <a:ext cx="12668866" cy="8071261"/>
            <a:chOff x="11012131" y="-1213261"/>
            <a:chExt cx="12668866" cy="8071261"/>
          </a:xfrm>
          <a:effectLst>
            <a:outerShdw blurRad="228600" dist="50800" dir="10800000" algn="ctr" rotWithShape="0">
              <a:srgbClr val="000000">
                <a:alpha val="0"/>
              </a:srgbClr>
            </a:outerShdw>
          </a:effectLst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F983CD04-8C50-AD19-B709-34FC349329BF}"/>
                </a:ext>
              </a:extLst>
            </p:cNvPr>
            <p:cNvSpPr/>
            <p:nvPr/>
          </p:nvSpPr>
          <p:spPr>
            <a:xfrm>
              <a:off x="11488997" y="-1213261"/>
              <a:ext cx="12192000" cy="8071261"/>
            </a:xfrm>
            <a:prstGeom prst="rect">
              <a:avLst/>
            </a:prstGeom>
            <a:solidFill>
              <a:srgbClr val="163A7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: усеченные верхние углы 20">
              <a:extLst>
                <a:ext uri="{FF2B5EF4-FFF2-40B4-BE49-F238E27FC236}">
                  <a16:creationId xmlns:a16="http://schemas.microsoft.com/office/drawing/2014/main" id="{097003E0-1394-078D-33F3-297A50A86B1B}"/>
                </a:ext>
              </a:extLst>
            </p:cNvPr>
            <p:cNvSpPr/>
            <p:nvPr/>
          </p:nvSpPr>
          <p:spPr>
            <a:xfrm rot="16200000">
              <a:off x="10859731" y="3619348"/>
              <a:ext cx="781665" cy="476866"/>
            </a:xfrm>
            <a:prstGeom prst="snip2SameRect">
              <a:avLst/>
            </a:prstGeom>
            <a:solidFill>
              <a:srgbClr val="163A7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40A21A58-9EF1-4F57-943E-E325B0D193D3}"/>
              </a:ext>
            </a:extLst>
          </p:cNvPr>
          <p:cNvGrpSpPr/>
          <p:nvPr/>
        </p:nvGrpSpPr>
        <p:grpSpPr>
          <a:xfrm>
            <a:off x="166950" y="-1213289"/>
            <a:ext cx="12668865" cy="8071261"/>
            <a:chOff x="11182513" y="-1213255"/>
            <a:chExt cx="12668865" cy="8071261"/>
          </a:xfrm>
          <a:effectLst>
            <a:outerShdw blurRad="228600" dist="50800" dir="10800000" algn="ctr" rotWithShape="0">
              <a:srgbClr val="000000">
                <a:alpha val="0"/>
              </a:srgbClr>
            </a:outerShdw>
          </a:effectLst>
        </p:grpSpPr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0BAB8C6D-FDEC-EA67-886E-BC3E7029D6CF}"/>
                </a:ext>
              </a:extLst>
            </p:cNvPr>
            <p:cNvSpPr/>
            <p:nvPr/>
          </p:nvSpPr>
          <p:spPr>
            <a:xfrm>
              <a:off x="11659378" y="-1213255"/>
              <a:ext cx="12192000" cy="8071261"/>
            </a:xfrm>
            <a:prstGeom prst="rect">
              <a:avLst/>
            </a:prstGeom>
            <a:solidFill>
              <a:srgbClr val="144E7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рямоугольник: усеченные верхние углы 22">
              <a:extLst>
                <a:ext uri="{FF2B5EF4-FFF2-40B4-BE49-F238E27FC236}">
                  <a16:creationId xmlns:a16="http://schemas.microsoft.com/office/drawing/2014/main" id="{F23CED57-18E0-79C8-D7FE-1BA20FC272E5}"/>
                </a:ext>
              </a:extLst>
            </p:cNvPr>
            <p:cNvSpPr/>
            <p:nvPr/>
          </p:nvSpPr>
          <p:spPr>
            <a:xfrm rot="16200000">
              <a:off x="11030113" y="2654808"/>
              <a:ext cx="781665" cy="476866"/>
            </a:xfrm>
            <a:prstGeom prst="snip2SameRect">
              <a:avLst/>
            </a:prstGeom>
            <a:solidFill>
              <a:srgbClr val="144E7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2314591-C1DC-5615-2D74-E24368B11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943" y="1591287"/>
            <a:ext cx="6896509" cy="3675426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B385E62-932A-1323-F5FE-D47D893536EC}"/>
              </a:ext>
            </a:extLst>
          </p:cNvPr>
          <p:cNvSpPr txBox="1">
            <a:spLocks/>
          </p:cNvSpPr>
          <p:nvPr/>
        </p:nvSpPr>
        <p:spPr>
          <a:xfrm>
            <a:off x="0" y="2879016"/>
            <a:ext cx="5334000" cy="109996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Retro Gaming" panose="00000400000000000000" pitchFamily="2" charset="0"/>
              </a:rPr>
              <a:t>CDM-8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Retro Gaming" panose="00000400000000000000" pitchFamily="2" charset="0"/>
              </a:rPr>
              <a:t>for ai</a:t>
            </a:r>
            <a:endParaRPr lang="ru-RU" dirty="0">
              <a:solidFill>
                <a:schemeClr val="bg1"/>
              </a:solidFill>
              <a:latin typeface="Retro Gaming" panose="00000400000000000000" pitchFamily="2" charset="0"/>
            </a:endParaRPr>
          </a:p>
        </p:txBody>
      </p:sp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0B608B78-E92C-D1DD-BD58-F06BA6AC9009}"/>
              </a:ext>
            </a:extLst>
          </p:cNvPr>
          <p:cNvGrpSpPr/>
          <p:nvPr/>
        </p:nvGrpSpPr>
        <p:grpSpPr>
          <a:xfrm>
            <a:off x="11367607" y="-1213254"/>
            <a:ext cx="12650307" cy="8071261"/>
            <a:chOff x="11367607" y="-1213254"/>
            <a:chExt cx="12650307" cy="8071261"/>
          </a:xfrm>
          <a:effectLst>
            <a:outerShdw blurRad="228600" dist="50800" dir="10800000" algn="ctr" rotWithShape="0">
              <a:srgbClr val="000000">
                <a:alpha val="71000"/>
              </a:srgbClr>
            </a:outerShdw>
          </a:effectLst>
        </p:grpSpPr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48F32E6C-D09B-140D-B2EB-E4C12CF1F4E5}"/>
                </a:ext>
              </a:extLst>
            </p:cNvPr>
            <p:cNvSpPr/>
            <p:nvPr/>
          </p:nvSpPr>
          <p:spPr>
            <a:xfrm>
              <a:off x="11825914" y="-1213254"/>
              <a:ext cx="12192000" cy="8071261"/>
            </a:xfrm>
            <a:prstGeom prst="rect">
              <a:avLst/>
            </a:prstGeom>
            <a:solidFill>
              <a:srgbClr val="135E7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Прямоугольник: усеченные верхние углы 29">
              <a:extLst>
                <a:ext uri="{FF2B5EF4-FFF2-40B4-BE49-F238E27FC236}">
                  <a16:creationId xmlns:a16="http://schemas.microsoft.com/office/drawing/2014/main" id="{5EEF5424-DFD0-7E84-012B-1D3E16E187BB}"/>
                </a:ext>
              </a:extLst>
            </p:cNvPr>
            <p:cNvSpPr/>
            <p:nvPr/>
          </p:nvSpPr>
          <p:spPr>
            <a:xfrm rot="16200000">
              <a:off x="11215207" y="1690262"/>
              <a:ext cx="781665" cy="476866"/>
            </a:xfrm>
            <a:prstGeom prst="snip2SameRect">
              <a:avLst/>
            </a:prstGeom>
            <a:solidFill>
              <a:srgbClr val="135E7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3" name="Заголовок 1">
            <a:extLst>
              <a:ext uri="{FF2B5EF4-FFF2-40B4-BE49-F238E27FC236}">
                <a16:creationId xmlns:a16="http://schemas.microsoft.com/office/drawing/2014/main" id="{4ABD98F0-C5EE-F219-3E2D-A3D9A5583746}"/>
              </a:ext>
            </a:extLst>
          </p:cNvPr>
          <p:cNvSpPr txBox="1">
            <a:spLocks/>
          </p:cNvSpPr>
          <p:nvPr/>
        </p:nvSpPr>
        <p:spPr>
          <a:xfrm>
            <a:off x="231847" y="4423640"/>
            <a:ext cx="476866" cy="78166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3600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Retro Gaming" panose="00000400000000000000" pitchFamily="2" charset="0"/>
              </a:rPr>
              <a:t>1</a:t>
            </a:r>
            <a:endParaRPr lang="ru-RU" dirty="0">
              <a:solidFill>
                <a:schemeClr val="bg1"/>
              </a:solidFill>
              <a:latin typeface="Retro Gaming" panose="00000400000000000000" pitchFamily="2" charset="0"/>
            </a:endParaRPr>
          </a:p>
        </p:txBody>
      </p:sp>
      <p:sp>
        <p:nvSpPr>
          <p:cNvPr id="34" name="Заголовок 1">
            <a:extLst>
              <a:ext uri="{FF2B5EF4-FFF2-40B4-BE49-F238E27FC236}">
                <a16:creationId xmlns:a16="http://schemas.microsoft.com/office/drawing/2014/main" id="{D7A93019-DBEE-170B-80A9-6579B9162868}"/>
              </a:ext>
            </a:extLst>
          </p:cNvPr>
          <p:cNvSpPr txBox="1">
            <a:spLocks/>
          </p:cNvSpPr>
          <p:nvPr/>
        </p:nvSpPr>
        <p:spPr>
          <a:xfrm>
            <a:off x="166536" y="3466932"/>
            <a:ext cx="536963" cy="78166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36000" tIns="45720" rIns="36000" bIns="3600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Retro Gaming" panose="00000400000000000000" pitchFamily="2" charset="0"/>
              </a:rPr>
              <a:t>2</a:t>
            </a:r>
            <a:endParaRPr lang="ru-RU" dirty="0">
              <a:solidFill>
                <a:schemeClr val="bg1"/>
              </a:solidFill>
              <a:latin typeface="Retro Gaming" panose="00000400000000000000" pitchFamily="2" charset="0"/>
            </a:endParaRPr>
          </a:p>
        </p:txBody>
      </p:sp>
      <p:sp>
        <p:nvSpPr>
          <p:cNvPr id="35" name="Заголовок 1">
            <a:extLst>
              <a:ext uri="{FF2B5EF4-FFF2-40B4-BE49-F238E27FC236}">
                <a16:creationId xmlns:a16="http://schemas.microsoft.com/office/drawing/2014/main" id="{E212F138-A90F-ADEF-19B6-5CEE7D0AF238}"/>
              </a:ext>
            </a:extLst>
          </p:cNvPr>
          <p:cNvSpPr txBox="1">
            <a:spLocks/>
          </p:cNvSpPr>
          <p:nvPr/>
        </p:nvSpPr>
        <p:spPr>
          <a:xfrm>
            <a:off x="171750" y="2510216"/>
            <a:ext cx="536963" cy="78166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36000" tIns="45720" rIns="36000" bIns="3600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Retro Gaming" panose="00000400000000000000" pitchFamily="2" charset="0"/>
              </a:rPr>
              <a:t>3</a:t>
            </a:r>
            <a:endParaRPr lang="ru-RU" dirty="0">
              <a:solidFill>
                <a:schemeClr val="bg1"/>
              </a:solidFill>
              <a:latin typeface="Retro Gaming" panose="00000400000000000000" pitchFamily="2" charset="0"/>
            </a:endParaRPr>
          </a:p>
        </p:txBody>
      </p:sp>
      <p:sp>
        <p:nvSpPr>
          <p:cNvPr id="36" name="Заголовок 1">
            <a:extLst>
              <a:ext uri="{FF2B5EF4-FFF2-40B4-BE49-F238E27FC236}">
                <a16:creationId xmlns:a16="http://schemas.microsoft.com/office/drawing/2014/main" id="{5654E378-8A4D-3CA5-EA10-29549632E08C}"/>
              </a:ext>
            </a:extLst>
          </p:cNvPr>
          <p:cNvSpPr txBox="1">
            <a:spLocks/>
          </p:cNvSpPr>
          <p:nvPr/>
        </p:nvSpPr>
        <p:spPr>
          <a:xfrm>
            <a:off x="11364485" y="1553544"/>
            <a:ext cx="536963" cy="78166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36000" tIns="45720" rIns="36000" bIns="3600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Retro Gaming" panose="00000400000000000000" pitchFamily="2" charset="0"/>
              </a:rPr>
              <a:t>4</a:t>
            </a:r>
            <a:endParaRPr lang="ru-RU" dirty="0">
              <a:solidFill>
                <a:schemeClr val="bg1"/>
              </a:solidFill>
              <a:latin typeface="Retro Gaming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211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846DA-D392-AC59-430C-4634EC612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F42E55D-9906-5A30-E0BD-7AAA87E27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036" y="1213252"/>
            <a:ext cx="5671945" cy="4431495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33F8060-AA52-149A-BF45-A6B7849B9EDF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14247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977ADA-5B3B-D57D-72FC-9DE8C18C3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218565"/>
            <a:ext cx="5334000" cy="67238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Retro Gaming" panose="00000400000000000000" pitchFamily="2" charset="0"/>
              </a:rPr>
              <a:t>USER INTERFACE</a:t>
            </a:r>
            <a:endParaRPr lang="ru-RU" dirty="0">
              <a:solidFill>
                <a:schemeClr val="bg1"/>
              </a:solidFill>
              <a:latin typeface="Retro Gaming" panose="00000400000000000000" pitchFamily="2" charset="0"/>
            </a:endParaRPr>
          </a:p>
        </p:txBody>
      </p: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1762C7E9-B54B-3F9E-27CD-A5C8B4D522D2}"/>
              </a:ext>
            </a:extLst>
          </p:cNvPr>
          <p:cNvGrpSpPr/>
          <p:nvPr/>
        </p:nvGrpSpPr>
        <p:grpSpPr>
          <a:xfrm>
            <a:off x="166949" y="-1213267"/>
            <a:ext cx="12668866" cy="8071263"/>
            <a:chOff x="10844981" y="-1213257"/>
            <a:chExt cx="12668866" cy="8071263"/>
          </a:xfrm>
          <a:effectLst>
            <a:outerShdw blurRad="228600" dist="50800" dir="10800000" algn="ctr" rotWithShape="0">
              <a:srgbClr val="000000">
                <a:alpha val="0"/>
              </a:srgbClr>
            </a:outerShdw>
          </a:effectLst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2D9F720C-3BFA-4BE3-6C17-771CD15D0459}"/>
                </a:ext>
              </a:extLst>
            </p:cNvPr>
            <p:cNvSpPr/>
            <p:nvPr/>
          </p:nvSpPr>
          <p:spPr>
            <a:xfrm>
              <a:off x="11321846" y="-1213257"/>
              <a:ext cx="12192001" cy="8071263"/>
            </a:xfrm>
            <a:prstGeom prst="rect">
              <a:avLst/>
            </a:prstGeom>
            <a:solidFill>
              <a:srgbClr val="152E70"/>
            </a:solidFill>
            <a:ln>
              <a:noFill/>
            </a:ln>
            <a:effectLst>
              <a:outerShdw blurRad="228600" dir="10800000" algn="ctr" rotWithShape="0">
                <a:srgbClr val="000000">
                  <a:alpha val="74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1" name="Прямоугольник: усеченные верхние углы 10">
              <a:extLst>
                <a:ext uri="{FF2B5EF4-FFF2-40B4-BE49-F238E27FC236}">
                  <a16:creationId xmlns:a16="http://schemas.microsoft.com/office/drawing/2014/main" id="{9A9C4911-1036-7939-29F6-3903EA0B0009}"/>
                </a:ext>
              </a:extLst>
            </p:cNvPr>
            <p:cNvSpPr/>
            <p:nvPr/>
          </p:nvSpPr>
          <p:spPr>
            <a:xfrm rot="16200000">
              <a:off x="10692582" y="4583891"/>
              <a:ext cx="781664" cy="476865"/>
            </a:xfrm>
            <a:prstGeom prst="snip2SameRect">
              <a:avLst/>
            </a:prstGeom>
            <a:solidFill>
              <a:srgbClr val="152E7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96CF9F0B-8066-3C41-AC94-9C80FC463150}"/>
              </a:ext>
            </a:extLst>
          </p:cNvPr>
          <p:cNvGrpSpPr/>
          <p:nvPr/>
        </p:nvGrpSpPr>
        <p:grpSpPr>
          <a:xfrm>
            <a:off x="166949" y="-1213277"/>
            <a:ext cx="12668866" cy="8071261"/>
            <a:chOff x="11012131" y="-1213261"/>
            <a:chExt cx="12668866" cy="8071261"/>
          </a:xfrm>
          <a:effectLst>
            <a:outerShdw blurRad="228600" dist="50800" dir="10800000" algn="ctr" rotWithShape="0">
              <a:srgbClr val="000000">
                <a:alpha val="0"/>
              </a:srgbClr>
            </a:outerShdw>
          </a:effectLst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A875A2B2-19CE-329A-0164-32BC2C7CE9C9}"/>
                </a:ext>
              </a:extLst>
            </p:cNvPr>
            <p:cNvSpPr/>
            <p:nvPr/>
          </p:nvSpPr>
          <p:spPr>
            <a:xfrm>
              <a:off x="11488997" y="-1213261"/>
              <a:ext cx="12192000" cy="8071261"/>
            </a:xfrm>
            <a:prstGeom prst="rect">
              <a:avLst/>
            </a:prstGeom>
            <a:solidFill>
              <a:srgbClr val="163A7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: усеченные верхние углы 20">
              <a:extLst>
                <a:ext uri="{FF2B5EF4-FFF2-40B4-BE49-F238E27FC236}">
                  <a16:creationId xmlns:a16="http://schemas.microsoft.com/office/drawing/2014/main" id="{65615E7E-1133-31E1-3D3D-3ACF7B844847}"/>
                </a:ext>
              </a:extLst>
            </p:cNvPr>
            <p:cNvSpPr/>
            <p:nvPr/>
          </p:nvSpPr>
          <p:spPr>
            <a:xfrm rot="16200000">
              <a:off x="10859731" y="3619348"/>
              <a:ext cx="781665" cy="476866"/>
            </a:xfrm>
            <a:prstGeom prst="snip2SameRect">
              <a:avLst/>
            </a:prstGeom>
            <a:solidFill>
              <a:srgbClr val="163A7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3CEB31D1-6FBF-AE2E-0AF1-38E2C71A99A1}"/>
              </a:ext>
            </a:extLst>
          </p:cNvPr>
          <p:cNvGrpSpPr/>
          <p:nvPr/>
        </p:nvGrpSpPr>
        <p:grpSpPr>
          <a:xfrm>
            <a:off x="166950" y="-1213289"/>
            <a:ext cx="12668865" cy="8071261"/>
            <a:chOff x="11182513" y="-1213255"/>
            <a:chExt cx="12668865" cy="8071261"/>
          </a:xfrm>
          <a:effectLst>
            <a:outerShdw blurRad="228600" dist="50800" dir="10800000" algn="ctr" rotWithShape="0">
              <a:srgbClr val="000000">
                <a:alpha val="0"/>
              </a:srgbClr>
            </a:outerShdw>
          </a:effectLst>
        </p:grpSpPr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5B17363A-6465-144E-646E-151F09AF5406}"/>
                </a:ext>
              </a:extLst>
            </p:cNvPr>
            <p:cNvSpPr/>
            <p:nvPr/>
          </p:nvSpPr>
          <p:spPr>
            <a:xfrm>
              <a:off x="11659378" y="-1213255"/>
              <a:ext cx="12192000" cy="8071261"/>
            </a:xfrm>
            <a:prstGeom prst="rect">
              <a:avLst/>
            </a:prstGeom>
            <a:solidFill>
              <a:srgbClr val="144E7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рямоугольник: усеченные верхние углы 22">
              <a:extLst>
                <a:ext uri="{FF2B5EF4-FFF2-40B4-BE49-F238E27FC236}">
                  <a16:creationId xmlns:a16="http://schemas.microsoft.com/office/drawing/2014/main" id="{324080BA-CA5A-E634-54BC-5491460E0460}"/>
                </a:ext>
              </a:extLst>
            </p:cNvPr>
            <p:cNvSpPr/>
            <p:nvPr/>
          </p:nvSpPr>
          <p:spPr>
            <a:xfrm rot="16200000">
              <a:off x="11030113" y="2654808"/>
              <a:ext cx="781665" cy="476866"/>
            </a:xfrm>
            <a:prstGeom prst="snip2SameRect">
              <a:avLst/>
            </a:prstGeom>
            <a:solidFill>
              <a:srgbClr val="144E7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704A73B-46A1-39FC-AFE7-685252C56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943" y="1591287"/>
            <a:ext cx="6896509" cy="3675426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46A4155-9289-5040-C680-7B0E6A256BDC}"/>
              </a:ext>
            </a:extLst>
          </p:cNvPr>
          <p:cNvSpPr txBox="1">
            <a:spLocks/>
          </p:cNvSpPr>
          <p:nvPr/>
        </p:nvSpPr>
        <p:spPr>
          <a:xfrm>
            <a:off x="0" y="2879016"/>
            <a:ext cx="5334000" cy="109996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Retro Gaming" panose="00000400000000000000" pitchFamily="2" charset="0"/>
              </a:rPr>
              <a:t>CDM-8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Retro Gaming" panose="00000400000000000000" pitchFamily="2" charset="0"/>
              </a:rPr>
              <a:t>for ai</a:t>
            </a:r>
            <a:endParaRPr lang="ru-RU" dirty="0">
              <a:solidFill>
                <a:schemeClr val="bg1"/>
              </a:solidFill>
              <a:latin typeface="Retro Gaming" panose="00000400000000000000" pitchFamily="2" charset="0"/>
            </a:endParaRPr>
          </a:p>
        </p:txBody>
      </p:sp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C983D95D-608F-E7F6-5607-3E644D3231F5}"/>
              </a:ext>
            </a:extLst>
          </p:cNvPr>
          <p:cNvGrpSpPr/>
          <p:nvPr/>
        </p:nvGrpSpPr>
        <p:grpSpPr>
          <a:xfrm>
            <a:off x="185507" y="-1213301"/>
            <a:ext cx="12650307" cy="8071261"/>
            <a:chOff x="11367607" y="-1213254"/>
            <a:chExt cx="12650307" cy="8071261"/>
          </a:xfrm>
          <a:effectLst>
            <a:outerShdw blurRad="228600" dist="50800" dir="10800000" algn="ctr" rotWithShape="0">
              <a:srgbClr val="000000">
                <a:alpha val="0"/>
              </a:srgbClr>
            </a:outerShdw>
          </a:effectLst>
        </p:grpSpPr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37C73DB9-2CF5-B2CF-1423-776A9B2102DE}"/>
                </a:ext>
              </a:extLst>
            </p:cNvPr>
            <p:cNvSpPr/>
            <p:nvPr/>
          </p:nvSpPr>
          <p:spPr>
            <a:xfrm>
              <a:off x="11825914" y="-1213254"/>
              <a:ext cx="12192000" cy="8071261"/>
            </a:xfrm>
            <a:prstGeom prst="rect">
              <a:avLst/>
            </a:prstGeom>
            <a:solidFill>
              <a:srgbClr val="135E7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Прямоугольник: усеченные верхние углы 29">
              <a:extLst>
                <a:ext uri="{FF2B5EF4-FFF2-40B4-BE49-F238E27FC236}">
                  <a16:creationId xmlns:a16="http://schemas.microsoft.com/office/drawing/2014/main" id="{06CA3EB6-F6FE-AB01-AB98-EBCB3C8AC357}"/>
                </a:ext>
              </a:extLst>
            </p:cNvPr>
            <p:cNvSpPr/>
            <p:nvPr/>
          </p:nvSpPr>
          <p:spPr>
            <a:xfrm rot="16200000">
              <a:off x="11215207" y="1690262"/>
              <a:ext cx="781665" cy="476866"/>
            </a:xfrm>
            <a:prstGeom prst="snip2SameRect">
              <a:avLst/>
            </a:prstGeom>
            <a:solidFill>
              <a:srgbClr val="135E7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3" name="Заголовок 1">
            <a:extLst>
              <a:ext uri="{FF2B5EF4-FFF2-40B4-BE49-F238E27FC236}">
                <a16:creationId xmlns:a16="http://schemas.microsoft.com/office/drawing/2014/main" id="{8F9125C2-613A-D4D5-8FDC-ABFEB0BA0C2E}"/>
              </a:ext>
            </a:extLst>
          </p:cNvPr>
          <p:cNvSpPr txBox="1">
            <a:spLocks/>
          </p:cNvSpPr>
          <p:nvPr/>
        </p:nvSpPr>
        <p:spPr>
          <a:xfrm>
            <a:off x="231847" y="4423640"/>
            <a:ext cx="476866" cy="78166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3600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Retro Gaming" panose="00000400000000000000" pitchFamily="2" charset="0"/>
              </a:rPr>
              <a:t>1</a:t>
            </a:r>
            <a:endParaRPr lang="ru-RU" dirty="0">
              <a:solidFill>
                <a:schemeClr val="bg1"/>
              </a:solidFill>
              <a:latin typeface="Retro Gaming" panose="00000400000000000000" pitchFamily="2" charset="0"/>
            </a:endParaRPr>
          </a:p>
        </p:txBody>
      </p:sp>
      <p:sp>
        <p:nvSpPr>
          <p:cNvPr id="34" name="Заголовок 1">
            <a:extLst>
              <a:ext uri="{FF2B5EF4-FFF2-40B4-BE49-F238E27FC236}">
                <a16:creationId xmlns:a16="http://schemas.microsoft.com/office/drawing/2014/main" id="{50E2170B-1F37-4C24-2058-3B0A288746FF}"/>
              </a:ext>
            </a:extLst>
          </p:cNvPr>
          <p:cNvSpPr txBox="1">
            <a:spLocks/>
          </p:cNvSpPr>
          <p:nvPr/>
        </p:nvSpPr>
        <p:spPr>
          <a:xfrm>
            <a:off x="166536" y="3466932"/>
            <a:ext cx="536963" cy="78166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36000" tIns="45720" rIns="36000" bIns="3600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Retro Gaming" panose="00000400000000000000" pitchFamily="2" charset="0"/>
              </a:rPr>
              <a:t>2</a:t>
            </a:r>
            <a:endParaRPr lang="ru-RU" dirty="0">
              <a:solidFill>
                <a:schemeClr val="bg1"/>
              </a:solidFill>
              <a:latin typeface="Retro Gaming" panose="00000400000000000000" pitchFamily="2" charset="0"/>
            </a:endParaRPr>
          </a:p>
        </p:txBody>
      </p:sp>
      <p:sp>
        <p:nvSpPr>
          <p:cNvPr id="35" name="Заголовок 1">
            <a:extLst>
              <a:ext uri="{FF2B5EF4-FFF2-40B4-BE49-F238E27FC236}">
                <a16:creationId xmlns:a16="http://schemas.microsoft.com/office/drawing/2014/main" id="{E9068B15-6C5D-0564-F04F-6F013BF99057}"/>
              </a:ext>
            </a:extLst>
          </p:cNvPr>
          <p:cNvSpPr txBox="1">
            <a:spLocks/>
          </p:cNvSpPr>
          <p:nvPr/>
        </p:nvSpPr>
        <p:spPr>
          <a:xfrm>
            <a:off x="171750" y="2510216"/>
            <a:ext cx="536963" cy="78166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36000" tIns="45720" rIns="36000" bIns="3600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Retro Gaming" panose="00000400000000000000" pitchFamily="2" charset="0"/>
              </a:rPr>
              <a:t>3</a:t>
            </a:r>
            <a:endParaRPr lang="ru-RU" dirty="0">
              <a:solidFill>
                <a:schemeClr val="bg1"/>
              </a:solidFill>
              <a:latin typeface="Retro Gaming" panose="00000400000000000000" pitchFamily="2" charset="0"/>
            </a:endParaRPr>
          </a:p>
        </p:txBody>
      </p:sp>
      <p:sp>
        <p:nvSpPr>
          <p:cNvPr id="36" name="Заголовок 1">
            <a:extLst>
              <a:ext uri="{FF2B5EF4-FFF2-40B4-BE49-F238E27FC236}">
                <a16:creationId xmlns:a16="http://schemas.microsoft.com/office/drawing/2014/main" id="{458BDA0E-0EAC-E1A3-A702-85EBB36FCDFD}"/>
              </a:ext>
            </a:extLst>
          </p:cNvPr>
          <p:cNvSpPr txBox="1">
            <a:spLocks/>
          </p:cNvSpPr>
          <p:nvPr/>
        </p:nvSpPr>
        <p:spPr>
          <a:xfrm>
            <a:off x="166536" y="1553500"/>
            <a:ext cx="536963" cy="78166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36000" tIns="45720" rIns="36000" bIns="3600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Retro Gaming" panose="00000400000000000000" pitchFamily="2" charset="0"/>
              </a:rPr>
              <a:t>4</a:t>
            </a:r>
            <a:endParaRPr lang="ru-RU" dirty="0">
              <a:solidFill>
                <a:schemeClr val="bg1"/>
              </a:solidFill>
              <a:latin typeface="Retro Gaming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172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0E0FE2-8B0D-5111-7E92-27C3593D3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DD03FB6-C2B6-CBE3-F78E-8DE661ABF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036" y="1213252"/>
            <a:ext cx="5671945" cy="4431495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9BA6CB7-D5D6-B231-C159-09EAF2747E04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14247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AE1651-9CF9-7DB9-93D2-E2A384C94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218565"/>
            <a:ext cx="5334000" cy="67238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Retro Gaming" panose="00000400000000000000" pitchFamily="2" charset="0"/>
              </a:rPr>
              <a:t>USER INTERFACE</a:t>
            </a:r>
            <a:endParaRPr lang="ru-RU" dirty="0">
              <a:solidFill>
                <a:schemeClr val="bg1"/>
              </a:solidFill>
              <a:latin typeface="Retro Gaming" panose="00000400000000000000" pitchFamily="2" charset="0"/>
            </a:endParaRPr>
          </a:p>
        </p:txBody>
      </p: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B07AF4A5-6DBC-C794-D2B2-CA682F7D908A}"/>
              </a:ext>
            </a:extLst>
          </p:cNvPr>
          <p:cNvGrpSpPr/>
          <p:nvPr/>
        </p:nvGrpSpPr>
        <p:grpSpPr>
          <a:xfrm>
            <a:off x="-523205" y="-1213264"/>
            <a:ext cx="12668866" cy="8071263"/>
            <a:chOff x="10844981" y="-1213257"/>
            <a:chExt cx="12668866" cy="8071263"/>
          </a:xfrm>
          <a:effectLst>
            <a:outerShdw blurRad="228600" dist="50800" dir="10800000" algn="ctr" rotWithShape="0">
              <a:srgbClr val="000000">
                <a:alpha val="0"/>
              </a:srgbClr>
            </a:outerShdw>
          </a:effectLst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F52E35A7-04CF-C24D-2EB5-78E060620C7A}"/>
                </a:ext>
              </a:extLst>
            </p:cNvPr>
            <p:cNvSpPr/>
            <p:nvPr/>
          </p:nvSpPr>
          <p:spPr>
            <a:xfrm>
              <a:off x="11321846" y="-1213257"/>
              <a:ext cx="12192001" cy="8071263"/>
            </a:xfrm>
            <a:prstGeom prst="rect">
              <a:avLst/>
            </a:prstGeom>
            <a:solidFill>
              <a:srgbClr val="152E70"/>
            </a:solidFill>
            <a:ln>
              <a:noFill/>
            </a:ln>
            <a:effectLst>
              <a:outerShdw blurRad="228600" dir="10800000" algn="ctr" rotWithShape="0">
                <a:srgbClr val="000000">
                  <a:alpha val="74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1" name="Прямоугольник: усеченные верхние углы 10">
              <a:extLst>
                <a:ext uri="{FF2B5EF4-FFF2-40B4-BE49-F238E27FC236}">
                  <a16:creationId xmlns:a16="http://schemas.microsoft.com/office/drawing/2014/main" id="{59125B87-B22A-A709-B422-7C7BF03F8E94}"/>
                </a:ext>
              </a:extLst>
            </p:cNvPr>
            <p:cNvSpPr/>
            <p:nvPr/>
          </p:nvSpPr>
          <p:spPr>
            <a:xfrm rot="16200000">
              <a:off x="10692582" y="4583891"/>
              <a:ext cx="781664" cy="476865"/>
            </a:xfrm>
            <a:prstGeom prst="snip2SameRect">
              <a:avLst/>
            </a:prstGeom>
            <a:solidFill>
              <a:srgbClr val="152E7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C9836486-B508-E001-E014-9E170673F58A}"/>
              </a:ext>
            </a:extLst>
          </p:cNvPr>
          <p:cNvGrpSpPr/>
          <p:nvPr/>
        </p:nvGrpSpPr>
        <p:grpSpPr>
          <a:xfrm>
            <a:off x="-523205" y="-1213274"/>
            <a:ext cx="12668866" cy="8071261"/>
            <a:chOff x="11012131" y="-1213261"/>
            <a:chExt cx="12668866" cy="8071261"/>
          </a:xfrm>
          <a:effectLst>
            <a:outerShdw blurRad="228600" dist="50800" dir="10800000" algn="ctr" rotWithShape="0">
              <a:srgbClr val="000000">
                <a:alpha val="0"/>
              </a:srgbClr>
            </a:outerShdw>
          </a:effectLst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C9310464-2A50-319A-522E-38D7B6BC9DF3}"/>
                </a:ext>
              </a:extLst>
            </p:cNvPr>
            <p:cNvSpPr/>
            <p:nvPr/>
          </p:nvSpPr>
          <p:spPr>
            <a:xfrm>
              <a:off x="11488997" y="-1213261"/>
              <a:ext cx="12192000" cy="8071261"/>
            </a:xfrm>
            <a:prstGeom prst="rect">
              <a:avLst/>
            </a:prstGeom>
            <a:solidFill>
              <a:srgbClr val="163A7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: усеченные верхние углы 20">
              <a:extLst>
                <a:ext uri="{FF2B5EF4-FFF2-40B4-BE49-F238E27FC236}">
                  <a16:creationId xmlns:a16="http://schemas.microsoft.com/office/drawing/2014/main" id="{6998F8D6-386A-3765-3E38-B9223FD4DA0D}"/>
                </a:ext>
              </a:extLst>
            </p:cNvPr>
            <p:cNvSpPr/>
            <p:nvPr/>
          </p:nvSpPr>
          <p:spPr>
            <a:xfrm rot="16200000">
              <a:off x="10859731" y="3619348"/>
              <a:ext cx="781665" cy="476866"/>
            </a:xfrm>
            <a:prstGeom prst="snip2SameRect">
              <a:avLst/>
            </a:prstGeom>
            <a:solidFill>
              <a:srgbClr val="163A7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453EC00E-1A94-6ACB-6123-850B7DA094BE}"/>
              </a:ext>
            </a:extLst>
          </p:cNvPr>
          <p:cNvGrpSpPr/>
          <p:nvPr/>
        </p:nvGrpSpPr>
        <p:grpSpPr>
          <a:xfrm>
            <a:off x="-523204" y="-1213286"/>
            <a:ext cx="12668865" cy="8071261"/>
            <a:chOff x="11182513" y="-1213255"/>
            <a:chExt cx="12668865" cy="8071261"/>
          </a:xfrm>
          <a:effectLst>
            <a:outerShdw blurRad="228600" dist="50800" dir="10800000" algn="ctr" rotWithShape="0">
              <a:srgbClr val="000000">
                <a:alpha val="0"/>
              </a:srgbClr>
            </a:outerShdw>
          </a:effectLst>
        </p:grpSpPr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18A9892C-9C13-0831-8884-67991592BC0B}"/>
                </a:ext>
              </a:extLst>
            </p:cNvPr>
            <p:cNvSpPr/>
            <p:nvPr/>
          </p:nvSpPr>
          <p:spPr>
            <a:xfrm>
              <a:off x="11659378" y="-1213255"/>
              <a:ext cx="12192000" cy="8071261"/>
            </a:xfrm>
            <a:prstGeom prst="rect">
              <a:avLst/>
            </a:prstGeom>
            <a:solidFill>
              <a:srgbClr val="144E7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рямоугольник: усеченные верхние углы 22">
              <a:extLst>
                <a:ext uri="{FF2B5EF4-FFF2-40B4-BE49-F238E27FC236}">
                  <a16:creationId xmlns:a16="http://schemas.microsoft.com/office/drawing/2014/main" id="{9D408982-65D4-2A9F-20A6-CE71372DB363}"/>
                </a:ext>
              </a:extLst>
            </p:cNvPr>
            <p:cNvSpPr/>
            <p:nvPr/>
          </p:nvSpPr>
          <p:spPr>
            <a:xfrm rot="16200000">
              <a:off x="11030113" y="2654808"/>
              <a:ext cx="781665" cy="476866"/>
            </a:xfrm>
            <a:prstGeom prst="snip2SameRect">
              <a:avLst/>
            </a:prstGeom>
            <a:solidFill>
              <a:srgbClr val="144E7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C89614A-1010-558C-CE50-978D7F365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943" y="1591287"/>
            <a:ext cx="6896509" cy="3675426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4989A95-B292-E6E6-7578-1FFCC327ABE6}"/>
              </a:ext>
            </a:extLst>
          </p:cNvPr>
          <p:cNvSpPr txBox="1">
            <a:spLocks/>
          </p:cNvSpPr>
          <p:nvPr/>
        </p:nvSpPr>
        <p:spPr>
          <a:xfrm>
            <a:off x="0" y="2879016"/>
            <a:ext cx="5334000" cy="109996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Retro Gaming" panose="00000400000000000000" pitchFamily="2" charset="0"/>
              </a:rPr>
              <a:t>CDM-8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Retro Gaming" panose="00000400000000000000" pitchFamily="2" charset="0"/>
              </a:rPr>
              <a:t>for ai</a:t>
            </a:r>
            <a:endParaRPr lang="ru-RU" dirty="0">
              <a:solidFill>
                <a:schemeClr val="bg1"/>
              </a:solidFill>
              <a:latin typeface="Retro Gaming" panose="00000400000000000000" pitchFamily="2" charset="0"/>
            </a:endParaRPr>
          </a:p>
        </p:txBody>
      </p:sp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B05E10F9-1A3D-4A42-61A8-63710C660E99}"/>
              </a:ext>
            </a:extLst>
          </p:cNvPr>
          <p:cNvGrpSpPr/>
          <p:nvPr/>
        </p:nvGrpSpPr>
        <p:grpSpPr>
          <a:xfrm>
            <a:off x="-458307" y="-1213298"/>
            <a:ext cx="12650307" cy="8071261"/>
            <a:chOff x="11367607" y="-1213254"/>
            <a:chExt cx="12650307" cy="8071261"/>
          </a:xfrm>
          <a:effectLst>
            <a:outerShdw blurRad="228600" dist="50800" dir="10800000" algn="ctr" rotWithShape="0">
              <a:srgbClr val="000000">
                <a:alpha val="0"/>
              </a:srgbClr>
            </a:outerShdw>
          </a:effectLst>
        </p:grpSpPr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AC3CF213-09F7-14E5-BE2E-4305B7209C92}"/>
                </a:ext>
              </a:extLst>
            </p:cNvPr>
            <p:cNvSpPr/>
            <p:nvPr/>
          </p:nvSpPr>
          <p:spPr>
            <a:xfrm>
              <a:off x="11825914" y="-1213254"/>
              <a:ext cx="12192000" cy="8071261"/>
            </a:xfrm>
            <a:prstGeom prst="rect">
              <a:avLst/>
            </a:prstGeom>
            <a:solidFill>
              <a:srgbClr val="135E7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Прямоугольник: усеченные верхние углы 29">
              <a:extLst>
                <a:ext uri="{FF2B5EF4-FFF2-40B4-BE49-F238E27FC236}">
                  <a16:creationId xmlns:a16="http://schemas.microsoft.com/office/drawing/2014/main" id="{E0DB856D-9167-2B03-1588-19AD2FBA5522}"/>
                </a:ext>
              </a:extLst>
            </p:cNvPr>
            <p:cNvSpPr/>
            <p:nvPr/>
          </p:nvSpPr>
          <p:spPr>
            <a:xfrm rot="16200000">
              <a:off x="11215207" y="1690262"/>
              <a:ext cx="781665" cy="476866"/>
            </a:xfrm>
            <a:prstGeom prst="snip2SameRect">
              <a:avLst/>
            </a:prstGeom>
            <a:solidFill>
              <a:srgbClr val="135E7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3" name="Заголовок 1">
            <a:extLst>
              <a:ext uri="{FF2B5EF4-FFF2-40B4-BE49-F238E27FC236}">
                <a16:creationId xmlns:a16="http://schemas.microsoft.com/office/drawing/2014/main" id="{EAF0A7FC-91A1-0EA7-74E6-1F1D2DFE2AAD}"/>
              </a:ext>
            </a:extLst>
          </p:cNvPr>
          <p:cNvSpPr txBox="1">
            <a:spLocks/>
          </p:cNvSpPr>
          <p:nvPr/>
        </p:nvSpPr>
        <p:spPr>
          <a:xfrm>
            <a:off x="-458307" y="4423643"/>
            <a:ext cx="476866" cy="78166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3600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Retro Gaming" panose="00000400000000000000" pitchFamily="2" charset="0"/>
              </a:rPr>
              <a:t>1</a:t>
            </a:r>
            <a:endParaRPr lang="ru-RU" dirty="0">
              <a:solidFill>
                <a:schemeClr val="bg1"/>
              </a:solidFill>
              <a:latin typeface="Retro Gaming" panose="00000400000000000000" pitchFamily="2" charset="0"/>
            </a:endParaRPr>
          </a:p>
        </p:txBody>
      </p:sp>
      <p:sp>
        <p:nvSpPr>
          <p:cNvPr id="34" name="Заголовок 1">
            <a:extLst>
              <a:ext uri="{FF2B5EF4-FFF2-40B4-BE49-F238E27FC236}">
                <a16:creationId xmlns:a16="http://schemas.microsoft.com/office/drawing/2014/main" id="{FEF1F17A-6A7E-6256-41FD-CED08637557B}"/>
              </a:ext>
            </a:extLst>
          </p:cNvPr>
          <p:cNvSpPr txBox="1">
            <a:spLocks/>
          </p:cNvSpPr>
          <p:nvPr/>
        </p:nvSpPr>
        <p:spPr>
          <a:xfrm>
            <a:off x="-523618" y="3466935"/>
            <a:ext cx="536963" cy="78166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36000" tIns="45720" rIns="36000" bIns="3600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Retro Gaming" panose="00000400000000000000" pitchFamily="2" charset="0"/>
              </a:rPr>
              <a:t>2</a:t>
            </a:r>
            <a:endParaRPr lang="ru-RU" dirty="0">
              <a:solidFill>
                <a:schemeClr val="bg1"/>
              </a:solidFill>
              <a:latin typeface="Retro Gaming" panose="00000400000000000000" pitchFamily="2" charset="0"/>
            </a:endParaRPr>
          </a:p>
        </p:txBody>
      </p:sp>
      <p:sp>
        <p:nvSpPr>
          <p:cNvPr id="35" name="Заголовок 1">
            <a:extLst>
              <a:ext uri="{FF2B5EF4-FFF2-40B4-BE49-F238E27FC236}">
                <a16:creationId xmlns:a16="http://schemas.microsoft.com/office/drawing/2014/main" id="{DD026E7D-3EF4-451D-2270-6103E8D6FB2A}"/>
              </a:ext>
            </a:extLst>
          </p:cNvPr>
          <p:cNvSpPr txBox="1">
            <a:spLocks/>
          </p:cNvSpPr>
          <p:nvPr/>
        </p:nvSpPr>
        <p:spPr>
          <a:xfrm>
            <a:off x="-518404" y="2510219"/>
            <a:ext cx="536963" cy="78166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36000" tIns="45720" rIns="36000" bIns="3600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Retro Gaming" panose="00000400000000000000" pitchFamily="2" charset="0"/>
              </a:rPr>
              <a:t>3</a:t>
            </a:r>
            <a:endParaRPr lang="ru-RU" dirty="0">
              <a:solidFill>
                <a:schemeClr val="bg1"/>
              </a:solidFill>
              <a:latin typeface="Retro Gaming" panose="00000400000000000000" pitchFamily="2" charset="0"/>
            </a:endParaRPr>
          </a:p>
        </p:txBody>
      </p:sp>
      <p:sp>
        <p:nvSpPr>
          <p:cNvPr id="36" name="Заголовок 1">
            <a:extLst>
              <a:ext uri="{FF2B5EF4-FFF2-40B4-BE49-F238E27FC236}">
                <a16:creationId xmlns:a16="http://schemas.microsoft.com/office/drawing/2014/main" id="{962E89C8-D2FD-FC41-7D61-6F8C8EDF0D6A}"/>
              </a:ext>
            </a:extLst>
          </p:cNvPr>
          <p:cNvSpPr txBox="1">
            <a:spLocks/>
          </p:cNvSpPr>
          <p:nvPr/>
        </p:nvSpPr>
        <p:spPr>
          <a:xfrm>
            <a:off x="-523618" y="1553503"/>
            <a:ext cx="536963" cy="78166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36000" tIns="45720" rIns="36000" bIns="3600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Retro Gaming" panose="00000400000000000000" pitchFamily="2" charset="0"/>
              </a:rPr>
              <a:t>4</a:t>
            </a:r>
            <a:endParaRPr lang="ru-RU" dirty="0">
              <a:solidFill>
                <a:schemeClr val="bg1"/>
              </a:solidFill>
              <a:latin typeface="Retro Gaming" panose="00000400000000000000" pitchFamily="2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27250B9-EA10-5BE5-23A0-4E19DF315EE1}"/>
              </a:ext>
            </a:extLst>
          </p:cNvPr>
          <p:cNvSpPr txBox="1">
            <a:spLocks/>
          </p:cNvSpPr>
          <p:nvPr/>
        </p:nvSpPr>
        <p:spPr>
          <a:xfrm>
            <a:off x="3382660" y="2916951"/>
            <a:ext cx="5334000" cy="109996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latin typeface="Retro Gaming" panose="00000400000000000000" pitchFamily="2" charset="0"/>
              </a:rPr>
              <a:t>THANKS!</a:t>
            </a:r>
            <a:endParaRPr lang="ru-RU" dirty="0">
              <a:solidFill>
                <a:schemeClr val="bg1"/>
              </a:solidFill>
              <a:latin typeface="Retro Gaming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1740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69</Words>
  <Application>Microsoft Office PowerPoint</Application>
  <PresentationFormat>Широкоэкранный</PresentationFormat>
  <Paragraphs>50</Paragraphs>
  <Slides>7</Slides>
  <Notes>0</Notes>
  <HiddenSlides>0</HiddenSlides>
  <MMClips>4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Retro Gaming</vt:lpstr>
      <vt:lpstr>Тема Office</vt:lpstr>
      <vt:lpstr>Презентация PowerPoint</vt:lpstr>
      <vt:lpstr>Презентация PowerPoint</vt:lpstr>
      <vt:lpstr>Презентация PowerPoint</vt:lpstr>
      <vt:lpstr>USER INTERFACE</vt:lpstr>
      <vt:lpstr>USER INTERFACE</vt:lpstr>
      <vt:lpstr>USER INTERFACE</vt:lpstr>
      <vt:lpstr>USER INTERFACE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Даниил Смолин</dc:creator>
  <cp:lastModifiedBy>Даниил Смолин</cp:lastModifiedBy>
  <cp:revision>12</cp:revision>
  <dcterms:created xsi:type="dcterms:W3CDTF">2025-05-10T06:01:47Z</dcterms:created>
  <dcterms:modified xsi:type="dcterms:W3CDTF">2025-05-11T05:19:40Z</dcterms:modified>
</cp:coreProperties>
</file>