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A6FF"/>
    <a:srgbClr val="C9D1D9"/>
    <a:srgbClr val="FF7B72"/>
    <a:srgbClr val="E6EDF3"/>
    <a:srgbClr val="8B949E"/>
    <a:srgbClr val="3FB950"/>
    <a:srgbClr val="161B22"/>
    <a:srgbClr val="0D1117"/>
    <a:srgbClr val="30363D"/>
    <a:srgbClr val="1E2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34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аниил Смолин" userId="4a7934cc9119e211" providerId="LiveId" clId="{6587141F-2C84-4754-9CCC-23409B08CBB8}"/>
    <pc:docChg chg="undo redo custSel addSld delSld modSld sldOrd">
      <pc:chgData name="Даниил Смолин" userId="4a7934cc9119e211" providerId="LiveId" clId="{6587141F-2C84-4754-9CCC-23409B08CBB8}" dt="2025-10-04T19:21:53.797" v="1990" actId="2711"/>
      <pc:docMkLst>
        <pc:docMk/>
      </pc:docMkLst>
      <pc:sldChg chg="addSp delSp modSp mod">
        <pc:chgData name="Даниил Смолин" userId="4a7934cc9119e211" providerId="LiveId" clId="{6587141F-2C84-4754-9CCC-23409B08CBB8}" dt="2025-10-04T18:05:44.965" v="949" actId="14100"/>
        <pc:sldMkLst>
          <pc:docMk/>
          <pc:sldMk cId="2120292479" sldId="256"/>
        </pc:sldMkLst>
        <pc:spChg chg="mod">
          <ac:chgData name="Даниил Смолин" userId="4a7934cc9119e211" providerId="LiveId" clId="{6587141F-2C84-4754-9CCC-23409B08CBB8}" dt="2025-10-04T18:05:24.529" v="939" actId="1076"/>
          <ac:spMkLst>
            <pc:docMk/>
            <pc:sldMk cId="2120292479" sldId="256"/>
            <ac:spMk id="2" creationId="{7CC1DC1F-2A0C-F865-51EF-407FEBC5359D}"/>
          </ac:spMkLst>
        </pc:spChg>
        <pc:spChg chg="del mod">
          <ac:chgData name="Даниил Смолин" userId="4a7934cc9119e211" providerId="LiveId" clId="{6587141F-2C84-4754-9CCC-23409B08CBB8}" dt="2025-10-04T17:22:22.004" v="52" actId="478"/>
          <ac:spMkLst>
            <pc:docMk/>
            <pc:sldMk cId="2120292479" sldId="256"/>
            <ac:spMk id="3" creationId="{AEFD65BB-6AEB-9008-327E-2AE09797981B}"/>
          </ac:spMkLst>
        </pc:spChg>
        <pc:spChg chg="add mod">
          <ac:chgData name="Даниил Смолин" userId="4a7934cc9119e211" providerId="LiveId" clId="{6587141F-2C84-4754-9CCC-23409B08CBB8}" dt="2025-10-04T18:05:44.965" v="949" actId="14100"/>
          <ac:spMkLst>
            <pc:docMk/>
            <pc:sldMk cId="2120292479" sldId="256"/>
            <ac:spMk id="3" creationId="{C75AE284-B6BF-035B-338E-85FE097108C6}"/>
          </ac:spMkLst>
        </pc:spChg>
        <pc:spChg chg="add mod">
          <ac:chgData name="Даниил Смолин" userId="4a7934cc9119e211" providerId="LiveId" clId="{6587141F-2C84-4754-9CCC-23409B08CBB8}" dt="2025-10-04T18:05:20.246" v="938" actId="1076"/>
          <ac:spMkLst>
            <pc:docMk/>
            <pc:sldMk cId="2120292479" sldId="256"/>
            <ac:spMk id="4" creationId="{999FF56B-7B8A-8957-6D9E-63689745210E}"/>
          </ac:spMkLst>
        </pc:spChg>
      </pc:sldChg>
      <pc:sldChg chg="addSp delSp modSp new mod">
        <pc:chgData name="Даниил Смолин" userId="4a7934cc9119e211" providerId="LiveId" clId="{6587141F-2C84-4754-9CCC-23409B08CBB8}" dt="2025-10-04T19:17:28.856" v="1986" actId="207"/>
        <pc:sldMkLst>
          <pc:docMk/>
          <pc:sldMk cId="3450700917" sldId="257"/>
        </pc:sldMkLst>
        <pc:spChg chg="mod">
          <ac:chgData name="Даниил Смолин" userId="4a7934cc9119e211" providerId="LiveId" clId="{6587141F-2C84-4754-9CCC-23409B08CBB8}" dt="2025-10-04T17:42:36.763" v="445" actId="1076"/>
          <ac:spMkLst>
            <pc:docMk/>
            <pc:sldMk cId="3450700917" sldId="257"/>
            <ac:spMk id="2" creationId="{A3C91D5D-BE04-65AA-0708-14C6776945A9}"/>
          </ac:spMkLst>
        </pc:spChg>
        <pc:spChg chg="add mod ord">
          <ac:chgData name="Даниил Смолин" userId="4a7934cc9119e211" providerId="LiveId" clId="{6587141F-2C84-4754-9CCC-23409B08CBB8}" dt="2025-10-04T18:10:44.416" v="1341" actId="1035"/>
          <ac:spMkLst>
            <pc:docMk/>
            <pc:sldMk cId="3450700917" sldId="257"/>
            <ac:spMk id="3" creationId="{AFF70A9C-3718-14C0-9231-B778B91214C4}"/>
          </ac:spMkLst>
        </pc:spChg>
        <pc:spChg chg="del">
          <ac:chgData name="Даниил Смолин" userId="4a7934cc9119e211" providerId="LiveId" clId="{6587141F-2C84-4754-9CCC-23409B08CBB8}" dt="2025-10-04T14:32:56.951" v="3"/>
          <ac:spMkLst>
            <pc:docMk/>
            <pc:sldMk cId="3450700917" sldId="257"/>
            <ac:spMk id="3" creationId="{E0B63E3C-3793-52C3-6CB3-8DCDF596A216}"/>
          </ac:spMkLst>
        </pc:spChg>
        <pc:spChg chg="add">
          <ac:chgData name="Даниил Смолин" userId="4a7934cc9119e211" providerId="LiveId" clId="{6587141F-2C84-4754-9CCC-23409B08CBB8}" dt="2025-10-04T14:32:51.579" v="2"/>
          <ac:spMkLst>
            <pc:docMk/>
            <pc:sldMk cId="3450700917" sldId="257"/>
            <ac:spMk id="4" creationId="{9A2BABBD-482C-82C8-F93F-3E708CE832CD}"/>
          </ac:spMkLst>
        </pc:spChg>
        <pc:spChg chg="add del mod">
          <ac:chgData name="Даниил Смолин" userId="4a7934cc9119e211" providerId="LiveId" clId="{6587141F-2C84-4754-9CCC-23409B08CBB8}" dt="2025-10-04T17:34:45.559" v="272" actId="478"/>
          <ac:spMkLst>
            <pc:docMk/>
            <pc:sldMk cId="3450700917" sldId="257"/>
            <ac:spMk id="4" creationId="{DCD96299-D53F-5A93-AE5B-99AFD79A6811}"/>
          </ac:spMkLst>
        </pc:spChg>
        <pc:spChg chg="add mod">
          <ac:chgData name="Даниил Смолин" userId="4a7934cc9119e211" providerId="LiveId" clId="{6587141F-2C84-4754-9CCC-23409B08CBB8}" dt="2025-10-04T19:17:28.856" v="1986" actId="207"/>
          <ac:spMkLst>
            <pc:docMk/>
            <pc:sldMk cId="3450700917" sldId="257"/>
            <ac:spMk id="5" creationId="{5E0F6F2A-BF80-081A-F67D-0C741C7C0696}"/>
          </ac:spMkLst>
        </pc:spChg>
        <pc:spChg chg="add del mod">
          <ac:chgData name="Даниил Смолин" userId="4a7934cc9119e211" providerId="LiveId" clId="{6587141F-2C84-4754-9CCC-23409B08CBB8}" dt="2025-10-04T17:34:46.009" v="273" actId="478"/>
          <ac:spMkLst>
            <pc:docMk/>
            <pc:sldMk cId="3450700917" sldId="257"/>
            <ac:spMk id="6" creationId="{FAD20E95-E2D7-4DEF-6321-3FEB6CDD4BD7}"/>
          </ac:spMkLst>
        </pc:spChg>
        <pc:spChg chg="add mod">
          <ac:chgData name="Даниил Смолин" userId="4a7934cc9119e211" providerId="LiveId" clId="{6587141F-2C84-4754-9CCC-23409B08CBB8}" dt="2025-10-04T18:10:55.026" v="1344" actId="1076"/>
          <ac:spMkLst>
            <pc:docMk/>
            <pc:sldMk cId="3450700917" sldId="257"/>
            <ac:spMk id="7" creationId="{14A3866F-A73B-3812-AE7A-B143C87D877E}"/>
          </ac:spMkLst>
        </pc:spChg>
        <pc:spChg chg="add mod">
          <ac:chgData name="Даниил Смолин" userId="4a7934cc9119e211" providerId="LiveId" clId="{6587141F-2C84-4754-9CCC-23409B08CBB8}" dt="2025-10-04T18:10:55.026" v="1344" actId="1076"/>
          <ac:spMkLst>
            <pc:docMk/>
            <pc:sldMk cId="3450700917" sldId="257"/>
            <ac:spMk id="8" creationId="{6797C32D-FADC-B5E5-5497-61C2F5555F9C}"/>
          </ac:spMkLst>
        </pc:spChg>
        <pc:spChg chg="add mod">
          <ac:chgData name="Даниил Смолин" userId="4a7934cc9119e211" providerId="LiveId" clId="{6587141F-2C84-4754-9CCC-23409B08CBB8}" dt="2025-10-04T18:10:55.026" v="1344" actId="1076"/>
          <ac:spMkLst>
            <pc:docMk/>
            <pc:sldMk cId="3450700917" sldId="257"/>
            <ac:spMk id="9" creationId="{1C134C20-B438-DD67-949A-03923C1403CD}"/>
          </ac:spMkLst>
        </pc:spChg>
        <pc:spChg chg="add mod">
          <ac:chgData name="Даниил Смолин" userId="4a7934cc9119e211" providerId="LiveId" clId="{6587141F-2C84-4754-9CCC-23409B08CBB8}" dt="2025-10-04T18:10:55.026" v="1344" actId="1076"/>
          <ac:spMkLst>
            <pc:docMk/>
            <pc:sldMk cId="3450700917" sldId="257"/>
            <ac:spMk id="26" creationId="{9DCA658E-B853-9D62-3A0E-B14D00FA472B}"/>
          </ac:spMkLst>
        </pc:spChg>
        <pc:spChg chg="add mod">
          <ac:chgData name="Даниил Смолин" userId="4a7934cc9119e211" providerId="LiveId" clId="{6587141F-2C84-4754-9CCC-23409B08CBB8}" dt="2025-10-04T18:10:55.026" v="1344" actId="1076"/>
          <ac:spMkLst>
            <pc:docMk/>
            <pc:sldMk cId="3450700917" sldId="257"/>
            <ac:spMk id="27" creationId="{D22BBE22-058B-E14C-490C-E55BA7CE101C}"/>
          </ac:spMkLst>
        </pc:spChg>
        <pc:spChg chg="add mod">
          <ac:chgData name="Даниил Смолин" userId="4a7934cc9119e211" providerId="LiveId" clId="{6587141F-2C84-4754-9CCC-23409B08CBB8}" dt="2025-10-04T18:10:55.026" v="1344" actId="1076"/>
          <ac:spMkLst>
            <pc:docMk/>
            <pc:sldMk cId="3450700917" sldId="257"/>
            <ac:spMk id="37" creationId="{54658E1E-3DDE-A4CE-7A23-207153282169}"/>
          </ac:spMkLst>
        </pc:spChg>
        <pc:spChg chg="add mod">
          <ac:chgData name="Даниил Смолин" userId="4a7934cc9119e211" providerId="LiveId" clId="{6587141F-2C84-4754-9CCC-23409B08CBB8}" dt="2025-10-04T18:10:55.026" v="1344" actId="1076"/>
          <ac:spMkLst>
            <pc:docMk/>
            <pc:sldMk cId="3450700917" sldId="257"/>
            <ac:spMk id="38" creationId="{B4E73474-0557-40AF-AC65-2C54F2BEC09B}"/>
          </ac:spMkLst>
        </pc:spChg>
        <pc:cxnChg chg="add del mod">
          <ac:chgData name="Даниил Смолин" userId="4a7934cc9119e211" providerId="LiveId" clId="{6587141F-2C84-4754-9CCC-23409B08CBB8}" dt="2025-10-04T17:40:06.004" v="393" actId="478"/>
          <ac:cxnSpMkLst>
            <pc:docMk/>
            <pc:sldMk cId="3450700917" sldId="257"/>
            <ac:cxnSpMk id="11" creationId="{9CDBFAEC-7F1F-789F-A7CA-09F84E58AF0B}"/>
          </ac:cxnSpMkLst>
        </pc:cxnChg>
        <pc:cxnChg chg="add del mod">
          <ac:chgData name="Даниил Смолин" userId="4a7934cc9119e211" providerId="LiveId" clId="{6587141F-2C84-4754-9CCC-23409B08CBB8}" dt="2025-10-04T17:40:01.866" v="391" actId="478"/>
          <ac:cxnSpMkLst>
            <pc:docMk/>
            <pc:sldMk cId="3450700917" sldId="257"/>
            <ac:cxnSpMk id="16" creationId="{AD5D9A5F-84D1-6A01-D858-AC8FBE55B6BE}"/>
          </ac:cxnSpMkLst>
        </pc:cxnChg>
        <pc:cxnChg chg="add mod">
          <ac:chgData name="Даниил Смолин" userId="4a7934cc9119e211" providerId="LiveId" clId="{6587141F-2C84-4754-9CCC-23409B08CBB8}" dt="2025-10-04T17:42:45.264" v="446" actId="1076"/>
          <ac:cxnSpMkLst>
            <pc:docMk/>
            <pc:sldMk cId="3450700917" sldId="257"/>
            <ac:cxnSpMk id="20" creationId="{EB33C896-20B8-A03C-5B87-B6C91B805B80}"/>
          </ac:cxnSpMkLst>
        </pc:cxnChg>
        <pc:cxnChg chg="add mod">
          <ac:chgData name="Даниил Смолин" userId="4a7934cc9119e211" providerId="LiveId" clId="{6587141F-2C84-4754-9CCC-23409B08CBB8}" dt="2025-10-04T18:10:55.026" v="1344" actId="1076"/>
          <ac:cxnSpMkLst>
            <pc:docMk/>
            <pc:sldMk cId="3450700917" sldId="257"/>
            <ac:cxnSpMk id="21" creationId="{CB57DEC3-7A55-E419-32ED-271EAA710161}"/>
          </ac:cxnSpMkLst>
        </pc:cxnChg>
        <pc:cxnChg chg="add del mod">
          <ac:chgData name="Даниил Смолин" userId="4a7934cc9119e211" providerId="LiveId" clId="{6587141F-2C84-4754-9CCC-23409B08CBB8}" dt="2025-10-04T17:40:44.720" v="399" actId="11529"/>
          <ac:cxnSpMkLst>
            <pc:docMk/>
            <pc:sldMk cId="3450700917" sldId="257"/>
            <ac:cxnSpMk id="25" creationId="{928E5404-6150-412A-2BFE-0075C47BCB23}"/>
          </ac:cxnSpMkLst>
        </pc:cxnChg>
        <pc:cxnChg chg="add del mod">
          <ac:chgData name="Даниил Смолин" userId="4a7934cc9119e211" providerId="LiveId" clId="{6587141F-2C84-4754-9CCC-23409B08CBB8}" dt="2025-10-04T17:41:50.031" v="434" actId="478"/>
          <ac:cxnSpMkLst>
            <pc:docMk/>
            <pc:sldMk cId="3450700917" sldId="257"/>
            <ac:cxnSpMk id="28" creationId="{81E82782-C3AC-58AE-52C2-A2514BD0D141}"/>
          </ac:cxnSpMkLst>
        </pc:cxnChg>
        <pc:cxnChg chg="add mod">
          <ac:chgData name="Даниил Смолин" userId="4a7934cc9119e211" providerId="LiveId" clId="{6587141F-2C84-4754-9CCC-23409B08CBB8}" dt="2025-10-04T17:42:45.264" v="446" actId="1076"/>
          <ac:cxnSpMkLst>
            <pc:docMk/>
            <pc:sldMk cId="3450700917" sldId="257"/>
            <ac:cxnSpMk id="32" creationId="{8B277CBB-67B4-3A1E-2189-D9A7EEA4051C}"/>
          </ac:cxnSpMkLst>
        </pc:cxnChg>
        <pc:cxnChg chg="add mod">
          <ac:chgData name="Даниил Смолин" userId="4a7934cc9119e211" providerId="LiveId" clId="{6587141F-2C84-4754-9CCC-23409B08CBB8}" dt="2025-10-04T18:10:55.026" v="1344" actId="1076"/>
          <ac:cxnSpMkLst>
            <pc:docMk/>
            <pc:sldMk cId="3450700917" sldId="257"/>
            <ac:cxnSpMk id="33" creationId="{6497D4A7-2AF9-AE13-2CD0-EE30CB6B1A4B}"/>
          </ac:cxnSpMkLst>
        </pc:cxnChg>
        <pc:cxnChg chg="add mod">
          <ac:chgData name="Даниил Смолин" userId="4a7934cc9119e211" providerId="LiveId" clId="{6587141F-2C84-4754-9CCC-23409B08CBB8}" dt="2025-10-04T17:43:39.345" v="467" actId="14100"/>
          <ac:cxnSpMkLst>
            <pc:docMk/>
            <pc:sldMk cId="3450700917" sldId="257"/>
            <ac:cxnSpMk id="39" creationId="{9900943E-DC0F-FBD7-3465-EB4D5D347D93}"/>
          </ac:cxnSpMkLst>
        </pc:cxnChg>
        <pc:cxnChg chg="add mod">
          <ac:chgData name="Даниил Смолин" userId="4a7934cc9119e211" providerId="LiveId" clId="{6587141F-2C84-4754-9CCC-23409B08CBB8}" dt="2025-10-04T17:43:34.692" v="465" actId="14100"/>
          <ac:cxnSpMkLst>
            <pc:docMk/>
            <pc:sldMk cId="3450700917" sldId="257"/>
            <ac:cxnSpMk id="43" creationId="{65102CD8-20C0-96D5-DE36-2DE02BFDB8EC}"/>
          </ac:cxnSpMkLst>
        </pc:cxnChg>
        <pc:cxnChg chg="add mod">
          <ac:chgData name="Даниил Смолин" userId="4a7934cc9119e211" providerId="LiveId" clId="{6587141F-2C84-4754-9CCC-23409B08CBB8}" dt="2025-10-04T18:10:55.026" v="1344" actId="1076"/>
          <ac:cxnSpMkLst>
            <pc:docMk/>
            <pc:sldMk cId="3450700917" sldId="257"/>
            <ac:cxnSpMk id="51" creationId="{9D0BD6BD-6B75-E9C5-116E-66C79939E4A1}"/>
          </ac:cxnSpMkLst>
        </pc:cxnChg>
        <pc:cxnChg chg="add mod">
          <ac:chgData name="Даниил Смолин" userId="4a7934cc9119e211" providerId="LiveId" clId="{6587141F-2C84-4754-9CCC-23409B08CBB8}" dt="2025-10-04T17:43:47.826" v="473" actId="14100"/>
          <ac:cxnSpMkLst>
            <pc:docMk/>
            <pc:sldMk cId="3450700917" sldId="257"/>
            <ac:cxnSpMk id="52" creationId="{CDFB185D-DBD3-B7CF-7008-E884ABCD7FE2}"/>
          </ac:cxnSpMkLst>
        </pc:cxnChg>
      </pc:sldChg>
      <pc:sldChg chg="addSp delSp modSp add mod ord setBg">
        <pc:chgData name="Даниил Смолин" userId="4a7934cc9119e211" providerId="LiveId" clId="{6587141F-2C84-4754-9CCC-23409B08CBB8}" dt="2025-10-04T19:21:53.797" v="1990" actId="2711"/>
        <pc:sldMkLst>
          <pc:docMk/>
          <pc:sldMk cId="3180995439" sldId="258"/>
        </pc:sldMkLst>
        <pc:spChg chg="del">
          <ac:chgData name="Даниил Смолин" userId="4a7934cc9119e211" providerId="LiveId" clId="{6587141F-2C84-4754-9CCC-23409B08CBB8}" dt="2025-10-04T17:45:17.567" v="483" actId="478"/>
          <ac:spMkLst>
            <pc:docMk/>
            <pc:sldMk cId="3180995439" sldId="258"/>
            <ac:spMk id="2" creationId="{82C4AB8A-C07E-A74E-8234-4D60F96B6D9D}"/>
          </ac:spMkLst>
        </pc:spChg>
        <pc:spChg chg="add mod">
          <ac:chgData name="Даниил Смолин" userId="4a7934cc9119e211" providerId="LiveId" clId="{6587141F-2C84-4754-9CCC-23409B08CBB8}" dt="2025-10-04T17:58:32.817" v="842" actId="1035"/>
          <ac:spMkLst>
            <pc:docMk/>
            <pc:sldMk cId="3180995439" sldId="258"/>
            <ac:spMk id="3" creationId="{E4108585-A1E5-D3BF-A005-DE5EA006D7F8}"/>
          </ac:spMkLst>
        </pc:spChg>
        <pc:spChg chg="add mod">
          <ac:chgData name="Даниил Смолин" userId="4a7934cc9119e211" providerId="LiveId" clId="{6587141F-2C84-4754-9CCC-23409B08CBB8}" dt="2025-10-04T18:16:52.539" v="1428" actId="207"/>
          <ac:spMkLst>
            <pc:docMk/>
            <pc:sldMk cId="3180995439" sldId="258"/>
            <ac:spMk id="4" creationId="{459D8C30-AA9B-1065-D379-16BA57B2FA30}"/>
          </ac:spMkLst>
        </pc:spChg>
        <pc:spChg chg="add del mod">
          <ac:chgData name="Даниил Смолин" userId="4a7934cc9119e211" providerId="LiveId" clId="{6587141F-2C84-4754-9CCC-23409B08CBB8}" dt="2025-10-04T17:45:49.002" v="488" actId="478"/>
          <ac:spMkLst>
            <pc:docMk/>
            <pc:sldMk cId="3180995439" sldId="258"/>
            <ac:spMk id="6" creationId="{99BC7C76-E726-1791-7D5D-CA6F6C6CA334}"/>
          </ac:spMkLst>
        </pc:spChg>
        <pc:spChg chg="add mod">
          <ac:chgData name="Даниил Смолин" userId="4a7934cc9119e211" providerId="LiveId" clId="{6587141F-2C84-4754-9CCC-23409B08CBB8}" dt="2025-10-04T17:46:42.313" v="501" actId="242"/>
          <ac:spMkLst>
            <pc:docMk/>
            <pc:sldMk cId="3180995439" sldId="258"/>
            <ac:spMk id="7" creationId="{110BE01F-E468-8325-258F-19ABEE1D1F4E}"/>
          </ac:spMkLst>
        </pc:spChg>
        <pc:spChg chg="add">
          <ac:chgData name="Даниил Смолин" userId="4a7934cc9119e211" providerId="LiveId" clId="{6587141F-2C84-4754-9CCC-23409B08CBB8}" dt="2025-10-04T17:47:40.142" v="580"/>
          <ac:spMkLst>
            <pc:docMk/>
            <pc:sldMk cId="3180995439" sldId="258"/>
            <ac:spMk id="8" creationId="{D71F23AA-766F-8BEF-50EA-8FABE47AE42F}"/>
          </ac:spMkLst>
        </pc:spChg>
        <pc:spChg chg="add">
          <ac:chgData name="Даниил Смолин" userId="4a7934cc9119e211" providerId="LiveId" clId="{6587141F-2C84-4754-9CCC-23409B08CBB8}" dt="2025-10-04T17:47:42.665" v="581"/>
          <ac:spMkLst>
            <pc:docMk/>
            <pc:sldMk cId="3180995439" sldId="258"/>
            <ac:spMk id="9" creationId="{F61541B9-793A-23E4-6076-70C12D6B352D}"/>
          </ac:spMkLst>
        </pc:spChg>
        <pc:spChg chg="add mod">
          <ac:chgData name="Даниил Смолин" userId="4a7934cc9119e211" providerId="LiveId" clId="{6587141F-2C84-4754-9CCC-23409B08CBB8}" dt="2025-10-04T19:21:53.797" v="1990" actId="2711"/>
          <ac:spMkLst>
            <pc:docMk/>
            <pc:sldMk cId="3180995439" sldId="258"/>
            <ac:spMk id="11" creationId="{720AA517-5A4F-D0F3-FD11-13A6338F003F}"/>
          </ac:spMkLst>
        </pc:spChg>
        <pc:spChg chg="add mod">
          <ac:chgData name="Даниил Смолин" userId="4a7934cc9119e211" providerId="LiveId" clId="{6587141F-2C84-4754-9CCC-23409B08CBB8}" dt="2025-10-04T18:01:24.051" v="889" actId="207"/>
          <ac:spMkLst>
            <pc:docMk/>
            <pc:sldMk cId="3180995439" sldId="258"/>
            <ac:spMk id="13" creationId="{3C46EDDB-7359-330D-1906-DA85C676189A}"/>
          </ac:spMkLst>
        </pc:spChg>
        <pc:spChg chg="add mod">
          <ac:chgData name="Даниил Смолин" userId="4a7934cc9119e211" providerId="LiveId" clId="{6587141F-2C84-4754-9CCC-23409B08CBB8}" dt="2025-10-04T17:55:14.733" v="795" actId="571"/>
          <ac:spMkLst>
            <pc:docMk/>
            <pc:sldMk cId="3180995439" sldId="258"/>
            <ac:spMk id="14" creationId="{07011390-BB47-E478-A9BB-1302C6112590}"/>
          </ac:spMkLst>
        </pc:spChg>
        <pc:spChg chg="add mod">
          <ac:chgData name="Даниил Смолин" userId="4a7934cc9119e211" providerId="LiveId" clId="{6587141F-2C84-4754-9CCC-23409B08CBB8}" dt="2025-10-04T19:19:01.200" v="1989" actId="207"/>
          <ac:spMkLst>
            <pc:docMk/>
            <pc:sldMk cId="3180995439" sldId="258"/>
            <ac:spMk id="16" creationId="{A5D6EFD8-D9D8-A47D-7E61-5043CE71F698}"/>
          </ac:spMkLst>
        </pc:spChg>
        <pc:spChg chg="add del mod">
          <ac:chgData name="Даниил Смолин" userId="4a7934cc9119e211" providerId="LiveId" clId="{6587141F-2C84-4754-9CCC-23409B08CBB8}" dt="2025-10-04T18:10:06.196" v="1260" actId="478"/>
          <ac:spMkLst>
            <pc:docMk/>
            <pc:sldMk cId="3180995439" sldId="258"/>
            <ac:spMk id="20" creationId="{F86D3FD5-1038-70A6-A0F7-5122EA0A69FB}"/>
          </ac:spMkLst>
        </pc:spChg>
        <pc:cxnChg chg="add del mod">
          <ac:chgData name="Даниил Смолин" userId="4a7934cc9119e211" providerId="LiveId" clId="{6587141F-2C84-4754-9CCC-23409B08CBB8}" dt="2025-10-04T18:00:36.956" v="859" actId="478"/>
          <ac:cxnSpMkLst>
            <pc:docMk/>
            <pc:sldMk cId="3180995439" sldId="258"/>
            <ac:cxnSpMk id="18" creationId="{25514744-7A15-2A95-9D4B-FCA978240BBF}"/>
          </ac:cxnSpMkLst>
        </pc:cxnChg>
      </pc:sldChg>
      <pc:sldChg chg="new del">
        <pc:chgData name="Даниил Смолин" userId="4a7934cc9119e211" providerId="LiveId" clId="{6587141F-2C84-4754-9CCC-23409B08CBB8}" dt="2025-10-04T17:34:04.675" v="254" actId="47"/>
        <pc:sldMkLst>
          <pc:docMk/>
          <pc:sldMk cId="4124106666" sldId="258"/>
        </pc:sldMkLst>
      </pc:sldChg>
      <pc:sldChg chg="addSp delSp modSp add mod ord setBg">
        <pc:chgData name="Даниил Смолин" userId="4a7934cc9119e211" providerId="LiveId" clId="{6587141F-2C84-4754-9CCC-23409B08CBB8}" dt="2025-10-04T18:57:08.061" v="1985" actId="207"/>
        <pc:sldMkLst>
          <pc:docMk/>
          <pc:sldMk cId="2414452603" sldId="259"/>
        </pc:sldMkLst>
        <pc:spChg chg="mod">
          <ac:chgData name="Даниил Смолин" userId="4a7934cc9119e211" providerId="LiveId" clId="{6587141F-2C84-4754-9CCC-23409B08CBB8}" dt="2025-10-04T18:07:34.131" v="1007" actId="20577"/>
          <ac:spMkLst>
            <pc:docMk/>
            <pc:sldMk cId="2414452603" sldId="259"/>
            <ac:spMk id="2" creationId="{D47FBC15-03F6-EA39-A1B3-60B7702E3282}"/>
          </ac:spMkLst>
        </pc:spChg>
        <pc:spChg chg="mod">
          <ac:chgData name="Даниил Смолин" userId="4a7934cc9119e211" providerId="LiveId" clId="{6587141F-2C84-4754-9CCC-23409B08CBB8}" dt="2025-10-04T18:53:06.465" v="1947" actId="1035"/>
          <ac:spMkLst>
            <pc:docMk/>
            <pc:sldMk cId="2414452603" sldId="259"/>
            <ac:spMk id="3" creationId="{EC28A242-E43D-9261-F503-0F2B1A5F6374}"/>
          </ac:spMkLst>
        </pc:spChg>
        <pc:spChg chg="add mod">
          <ac:chgData name="Даниил Смолин" userId="4a7934cc9119e211" providerId="LiveId" clId="{6587141F-2C84-4754-9CCC-23409B08CBB8}" dt="2025-10-04T18:53:06.465" v="1947" actId="1035"/>
          <ac:spMkLst>
            <pc:docMk/>
            <pc:sldMk cId="2414452603" sldId="259"/>
            <ac:spMk id="4" creationId="{5ABE717D-FE9B-B40C-B9ED-02D7C13CA60B}"/>
          </ac:spMkLst>
        </pc:spChg>
        <pc:spChg chg="mod">
          <ac:chgData name="Даниил Смолин" userId="4a7934cc9119e211" providerId="LiveId" clId="{6587141F-2C84-4754-9CCC-23409B08CBB8}" dt="2025-10-04T18:53:06.465" v="1947" actId="1035"/>
          <ac:spMkLst>
            <pc:docMk/>
            <pc:sldMk cId="2414452603" sldId="259"/>
            <ac:spMk id="5" creationId="{B4DA1C10-CE7D-C8BF-9269-B4C8EB8F6EDB}"/>
          </ac:spMkLst>
        </pc:spChg>
        <pc:spChg chg="del">
          <ac:chgData name="Даниил Смолин" userId="4a7934cc9119e211" providerId="LiveId" clId="{6587141F-2C84-4754-9CCC-23409B08CBB8}" dt="2025-10-04T18:09:31.619" v="1229" actId="478"/>
          <ac:spMkLst>
            <pc:docMk/>
            <pc:sldMk cId="2414452603" sldId="259"/>
            <ac:spMk id="7" creationId="{ED49F553-005F-75C0-1DAB-1876EC4E1756}"/>
          </ac:spMkLst>
        </pc:spChg>
        <pc:spChg chg="del">
          <ac:chgData name="Даниил Смолин" userId="4a7934cc9119e211" providerId="LiveId" clId="{6587141F-2C84-4754-9CCC-23409B08CBB8}" dt="2025-10-04T18:09:31.619" v="1229" actId="478"/>
          <ac:spMkLst>
            <pc:docMk/>
            <pc:sldMk cId="2414452603" sldId="259"/>
            <ac:spMk id="8" creationId="{40D3FF45-BCBA-708B-1708-6C1D4B476706}"/>
          </ac:spMkLst>
        </pc:spChg>
        <pc:spChg chg="del">
          <ac:chgData name="Даниил Смолин" userId="4a7934cc9119e211" providerId="LiveId" clId="{6587141F-2C84-4754-9CCC-23409B08CBB8}" dt="2025-10-04T18:09:31.619" v="1229" actId="478"/>
          <ac:spMkLst>
            <pc:docMk/>
            <pc:sldMk cId="2414452603" sldId="259"/>
            <ac:spMk id="9" creationId="{BD645150-B922-8BED-178C-C1C36532205F}"/>
          </ac:spMkLst>
        </pc:spChg>
        <pc:spChg chg="add del mod">
          <ac:chgData name="Даниил Смолин" userId="4a7934cc9119e211" providerId="LiveId" clId="{6587141F-2C84-4754-9CCC-23409B08CBB8}" dt="2025-10-04T18:12:58.899" v="1358" actId="478"/>
          <ac:spMkLst>
            <pc:docMk/>
            <pc:sldMk cId="2414452603" sldId="259"/>
            <ac:spMk id="19" creationId="{005476D0-0C21-7E28-2204-CCF8AF6F0C79}"/>
          </ac:spMkLst>
        </pc:spChg>
        <pc:spChg chg="add mod">
          <ac:chgData name="Даниил Смолин" userId="4a7934cc9119e211" providerId="LiveId" clId="{6587141F-2C84-4754-9CCC-23409B08CBB8}" dt="2025-10-04T18:53:06.465" v="1947" actId="1035"/>
          <ac:spMkLst>
            <pc:docMk/>
            <pc:sldMk cId="2414452603" sldId="259"/>
            <ac:spMk id="23" creationId="{EEE38DB2-506A-7681-63EC-C7CD74AF77DE}"/>
          </ac:spMkLst>
        </pc:spChg>
        <pc:spChg chg="del">
          <ac:chgData name="Даниил Смолин" userId="4a7934cc9119e211" providerId="LiveId" clId="{6587141F-2C84-4754-9CCC-23409B08CBB8}" dt="2025-10-04T18:09:31.619" v="1229" actId="478"/>
          <ac:spMkLst>
            <pc:docMk/>
            <pc:sldMk cId="2414452603" sldId="259"/>
            <ac:spMk id="26" creationId="{DCC941DF-FC5A-92E0-57AA-6468A0B849A7}"/>
          </ac:spMkLst>
        </pc:spChg>
        <pc:spChg chg="del">
          <ac:chgData name="Даниил Смолин" userId="4a7934cc9119e211" providerId="LiveId" clId="{6587141F-2C84-4754-9CCC-23409B08CBB8}" dt="2025-10-04T18:09:31.619" v="1229" actId="478"/>
          <ac:spMkLst>
            <pc:docMk/>
            <pc:sldMk cId="2414452603" sldId="259"/>
            <ac:spMk id="27" creationId="{2766BE67-12D1-2039-D89E-7C3903F70640}"/>
          </ac:spMkLst>
        </pc:spChg>
        <pc:spChg chg="del">
          <ac:chgData name="Даниил Смолин" userId="4a7934cc9119e211" providerId="LiveId" clId="{6587141F-2C84-4754-9CCC-23409B08CBB8}" dt="2025-10-04T18:09:31.619" v="1229" actId="478"/>
          <ac:spMkLst>
            <pc:docMk/>
            <pc:sldMk cId="2414452603" sldId="259"/>
            <ac:spMk id="37" creationId="{CABDF53C-72EE-0AB2-7E84-67DED3CB9D47}"/>
          </ac:spMkLst>
        </pc:spChg>
        <pc:spChg chg="del">
          <ac:chgData name="Даниил Смолин" userId="4a7934cc9119e211" providerId="LiveId" clId="{6587141F-2C84-4754-9CCC-23409B08CBB8}" dt="2025-10-04T18:09:31.619" v="1229" actId="478"/>
          <ac:spMkLst>
            <pc:docMk/>
            <pc:sldMk cId="2414452603" sldId="259"/>
            <ac:spMk id="38" creationId="{5076BE08-BD4B-0FD3-B0D5-1B860DA43011}"/>
          </ac:spMkLst>
        </pc:spChg>
        <pc:spChg chg="add mod">
          <ac:chgData name="Даниил Смолин" userId="4a7934cc9119e211" providerId="LiveId" clId="{6587141F-2C84-4754-9CCC-23409B08CBB8}" dt="2025-10-04T18:20:18.019" v="1471" actId="571"/>
          <ac:spMkLst>
            <pc:docMk/>
            <pc:sldMk cId="2414452603" sldId="259"/>
            <ac:spMk id="60" creationId="{169384CB-CA65-BA4B-3A5C-AB9C9A81A304}"/>
          </ac:spMkLst>
        </pc:spChg>
        <pc:spChg chg="add mod">
          <ac:chgData name="Даниил Смолин" userId="4a7934cc9119e211" providerId="LiveId" clId="{6587141F-2C84-4754-9CCC-23409B08CBB8}" dt="2025-10-04T18:56:50.653" v="1984" actId="14100"/>
          <ac:spMkLst>
            <pc:docMk/>
            <pc:sldMk cId="2414452603" sldId="259"/>
            <ac:spMk id="62" creationId="{FCFD977D-2B83-40C6-DAC2-D639A49C7791}"/>
          </ac:spMkLst>
        </pc:spChg>
        <pc:spChg chg="add mod">
          <ac:chgData name="Даниил Смолин" userId="4a7934cc9119e211" providerId="LiveId" clId="{6587141F-2C84-4754-9CCC-23409B08CBB8}" dt="2025-10-04T18:57:08.061" v="1985" actId="207"/>
          <ac:spMkLst>
            <pc:docMk/>
            <pc:sldMk cId="2414452603" sldId="259"/>
            <ac:spMk id="64" creationId="{70B5398B-5C10-FB26-5C1D-21B9EDA8E9B1}"/>
          </ac:spMkLst>
        </pc:spChg>
        <pc:spChg chg="add mod">
          <ac:chgData name="Даниил Смолин" userId="4a7934cc9119e211" providerId="LiveId" clId="{6587141F-2C84-4754-9CCC-23409B08CBB8}" dt="2025-10-04T18:56:06.292" v="1970" actId="1076"/>
          <ac:spMkLst>
            <pc:docMk/>
            <pc:sldMk cId="2414452603" sldId="259"/>
            <ac:spMk id="66" creationId="{D76A758C-4108-C206-F2D3-C7D42E85EA31}"/>
          </ac:spMkLst>
        </pc:spChg>
        <pc:grpChg chg="add mod">
          <ac:chgData name="Даниил Смолин" userId="4a7934cc9119e211" providerId="LiveId" clId="{6587141F-2C84-4754-9CCC-23409B08CBB8}" dt="2025-10-04T18:20:00.116" v="1465" actId="164"/>
          <ac:grpSpMkLst>
            <pc:docMk/>
            <pc:sldMk cId="2414452603" sldId="259"/>
            <ac:grpSpMk id="58" creationId="{424C7098-AD42-27E2-8DF5-E10DFB52FAF4}"/>
          </ac:grpSpMkLst>
        </pc:grpChg>
        <pc:grpChg chg="add mod">
          <ac:chgData name="Даниил Смолин" userId="4a7934cc9119e211" providerId="LiveId" clId="{6587141F-2C84-4754-9CCC-23409B08CBB8}" dt="2025-10-04T18:21:06.654" v="1508" actId="164"/>
          <ac:grpSpMkLst>
            <pc:docMk/>
            <pc:sldMk cId="2414452603" sldId="259"/>
            <ac:grpSpMk id="59" creationId="{6F587B35-0F72-98BB-D7B7-13FB0D07E345}"/>
          </ac:grpSpMkLst>
        </pc:grpChg>
        <pc:cxnChg chg="add del mod">
          <ac:chgData name="Даниил Смолин" userId="4a7934cc9119e211" providerId="LiveId" clId="{6587141F-2C84-4754-9CCC-23409B08CBB8}" dt="2025-10-04T18:11:15.497" v="1346" actId="478"/>
          <ac:cxnSpMkLst>
            <pc:docMk/>
            <pc:sldMk cId="2414452603" sldId="259"/>
            <ac:cxnSpMk id="10" creationId="{CD7D4CF2-0541-6B92-0E99-C45DEA0FE316}"/>
          </ac:cxnSpMkLst>
        </pc:cxnChg>
        <pc:cxnChg chg="add del mod">
          <ac:chgData name="Даниил Смолин" userId="4a7934cc9119e211" providerId="LiveId" clId="{6587141F-2C84-4754-9CCC-23409B08CBB8}" dt="2025-10-04T18:11:28.563" v="1349" actId="11529"/>
          <ac:cxnSpMkLst>
            <pc:docMk/>
            <pc:sldMk cId="2414452603" sldId="259"/>
            <ac:cxnSpMk id="12" creationId="{CEF24BE6-7118-3BE4-BA1E-C6F07A196E45}"/>
          </ac:cxnSpMkLst>
        </pc:cxnChg>
        <pc:cxnChg chg="add mod">
          <ac:chgData name="Даниил Смолин" userId="4a7934cc9119e211" providerId="LiveId" clId="{6587141F-2C84-4754-9CCC-23409B08CBB8}" dt="2025-10-04T18:53:06.465" v="1947" actId="1035"/>
          <ac:cxnSpMkLst>
            <pc:docMk/>
            <pc:sldMk cId="2414452603" sldId="259"/>
            <ac:cxnSpMk id="14" creationId="{9858AC1C-C119-B83F-D59E-27E49F0EE18F}"/>
          </ac:cxnSpMkLst>
        </pc:cxnChg>
        <pc:cxnChg chg="add mod">
          <ac:chgData name="Даниил Смолин" userId="4a7934cc9119e211" providerId="LiveId" clId="{6587141F-2C84-4754-9CCC-23409B08CBB8}" dt="2025-10-04T18:21:19.102" v="1511" actId="1076"/>
          <ac:cxnSpMkLst>
            <pc:docMk/>
            <pc:sldMk cId="2414452603" sldId="259"/>
            <ac:cxnSpMk id="16" creationId="{3EECF994-0853-425A-E75A-BE432E5C0C61}"/>
          </ac:cxnSpMkLst>
        </pc:cxnChg>
        <pc:cxnChg chg="del">
          <ac:chgData name="Даниил Смолин" userId="4a7934cc9119e211" providerId="LiveId" clId="{6587141F-2C84-4754-9CCC-23409B08CBB8}" dt="2025-10-04T18:09:31.619" v="1229" actId="478"/>
          <ac:cxnSpMkLst>
            <pc:docMk/>
            <pc:sldMk cId="2414452603" sldId="259"/>
            <ac:cxnSpMk id="20" creationId="{C2928435-9DC2-1E29-1A0E-7721E95C5B5F}"/>
          </ac:cxnSpMkLst>
        </pc:cxnChg>
        <pc:cxnChg chg="del">
          <ac:chgData name="Даниил Смолин" userId="4a7934cc9119e211" providerId="LiveId" clId="{6587141F-2C84-4754-9CCC-23409B08CBB8}" dt="2025-10-04T18:09:31.619" v="1229" actId="478"/>
          <ac:cxnSpMkLst>
            <pc:docMk/>
            <pc:sldMk cId="2414452603" sldId="259"/>
            <ac:cxnSpMk id="21" creationId="{5DC65007-EB28-154D-D1CA-2A2979EDA16D}"/>
          </ac:cxnSpMkLst>
        </pc:cxnChg>
        <pc:cxnChg chg="add mod">
          <ac:chgData name="Даниил Смолин" userId="4a7934cc9119e211" providerId="LiveId" clId="{6587141F-2C84-4754-9CCC-23409B08CBB8}" dt="2025-10-04T18:53:06.465" v="1947" actId="1035"/>
          <ac:cxnSpMkLst>
            <pc:docMk/>
            <pc:sldMk cId="2414452603" sldId="259"/>
            <ac:cxnSpMk id="24" creationId="{78B849BB-A3BD-201C-61AD-6B6698FC3C21}"/>
          </ac:cxnSpMkLst>
        </pc:cxnChg>
        <pc:cxnChg chg="add mod">
          <ac:chgData name="Даниил Смолин" userId="4a7934cc9119e211" providerId="LiveId" clId="{6587141F-2C84-4754-9CCC-23409B08CBB8}" dt="2025-10-04T18:53:06.465" v="1947" actId="1035"/>
          <ac:cxnSpMkLst>
            <pc:docMk/>
            <pc:sldMk cId="2414452603" sldId="259"/>
            <ac:cxnSpMk id="25" creationId="{54E0C676-1CB4-4CDC-6BDA-E7C2DD88C0C6}"/>
          </ac:cxnSpMkLst>
        </pc:cxnChg>
        <pc:cxnChg chg="del">
          <ac:chgData name="Даниил Смолин" userId="4a7934cc9119e211" providerId="LiveId" clId="{6587141F-2C84-4754-9CCC-23409B08CBB8}" dt="2025-10-04T18:09:31.619" v="1229" actId="478"/>
          <ac:cxnSpMkLst>
            <pc:docMk/>
            <pc:sldMk cId="2414452603" sldId="259"/>
            <ac:cxnSpMk id="51" creationId="{F8D1A242-E394-B3F1-1DB9-2C4813165F47}"/>
          </ac:cxnSpMkLst>
        </pc:cxnChg>
        <pc:cxnChg chg="add del mod">
          <ac:chgData name="Даниил Смолин" userId="4a7934cc9119e211" providerId="LiveId" clId="{6587141F-2C84-4754-9CCC-23409B08CBB8}" dt="2025-10-04T18:55:14.366" v="1967" actId="478"/>
          <ac:cxnSpMkLst>
            <pc:docMk/>
            <pc:sldMk cId="2414452603" sldId="259"/>
            <ac:cxnSpMk id="68" creationId="{832C87AD-9F0D-1434-2204-9826F610213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60CDE-A5DF-EB9E-FC99-ECB7D532B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1FCC7C-E89F-CC7A-D25B-D4F253A2D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5CAA48-AF56-7E6A-789E-616E72D6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5BB6-E958-4009-A969-F047C08157FA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772D46-485C-4471-5EEF-0FE3AC6A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476CDE-402C-C6EB-20A6-A8920081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A3F1-9FC1-43F3-868D-33C280F3C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19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2A23AC-807B-C38D-F0BA-1B6B43C7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022F19-0EDB-E541-9F7D-F41429DB9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59CA19-390C-B460-F11A-2853A75F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5BB6-E958-4009-A969-F047C08157FA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384A53-E577-3F3B-363B-FB678F93F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18500A-8300-F839-29DE-3CD3C099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A3F1-9FC1-43F3-868D-33C280F3C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12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7DCCBD2-99DF-B95F-C324-E76A32474B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91FEF2-BCBC-8289-49AB-4204FDEBF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4B0340-6893-F6B2-E5F4-3C9278DAC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5BB6-E958-4009-A969-F047C08157FA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722A6D-B98E-8CD8-CCD6-006D1C6B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0176A2-3290-0CA1-2769-81704D2D6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A3F1-9FC1-43F3-868D-33C280F3C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54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3B2DE8-651F-B12D-7DC7-6B71A0BB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843E77-9B18-EDF0-FB8C-26F7F3B35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6DC275-EC9C-CEC1-EFF6-EE792ABBD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5BB6-E958-4009-A969-F047C08157FA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413B19-FBAF-D36E-FCD2-25B49312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8F0C96-5907-D2EC-C54D-F813A806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A3F1-9FC1-43F3-868D-33C280F3C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46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9A9A8-416A-C653-1CAC-2C55E7E6A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342153-CC07-30EC-201A-738440DAB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843D8C-4679-04B4-A9E7-863EF94F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5BB6-E958-4009-A969-F047C08157FA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1C10F3-5981-FBCE-9C62-D66CA9844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49E1AE-F5CC-F0A9-7122-65B87AFD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A3F1-9FC1-43F3-868D-33C280F3C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4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B7FD6-1832-E030-4E77-3CD9AA52A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567FB6-7E69-309B-C221-1F0C65DCC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BE1D393-8636-C3CD-7483-C91A1269A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E7C60D-4AF9-21A0-F264-2259BB7D0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5BB6-E958-4009-A969-F047C08157FA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F996BA-9223-754B-9D9B-E6AAA258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AF0655-8D22-4EAA-B4D7-0CD95E28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A3F1-9FC1-43F3-868D-33C280F3C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43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EB7E41-5451-291F-AD8B-8D83CD6C6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7F2A6F-D512-BBA6-F178-2612CBA8B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40913C-79F2-939E-1A69-CD487753E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D70182E-64D9-24C1-A317-5A5516F3E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EAF5E7D-C000-894A-7339-9B16DDBD6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AC65532-A175-8620-E682-D41D5B4F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5BB6-E958-4009-A969-F047C08157FA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C17E32D-69B3-3DFC-7FF5-62FC4531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FB85959-02B0-3914-8D55-FE938A02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A3F1-9FC1-43F3-868D-33C280F3C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81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3093E-5E21-E4F3-778F-0AD085706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D509638-7149-301E-2147-1AFEBCADC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5BB6-E958-4009-A969-F047C08157FA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39EF14-93E0-0585-5C6A-F7A519037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B7D6A71-3D79-B951-385B-8C8168374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A3F1-9FC1-43F3-868D-33C280F3C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66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DFBC936-4973-B751-DC3E-743DA33C1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5BB6-E958-4009-A969-F047C08157FA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8F798AF-37A4-5494-74B4-AB9E5C78F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69E82D-6F55-905A-8CD6-0F955352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A3F1-9FC1-43F3-868D-33C280F3C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92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1E06C-5132-E650-51C3-9F1B34E0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4FAB84-88A0-5364-191C-0D3F776A6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4104ED-D7EB-BD4C-FA9A-E8E6FD6AA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5B9FE6-6891-FF39-5A6F-E29FCF916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5BB6-E958-4009-A969-F047C08157FA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0B6CA4-CCB4-95AF-BC9E-D7EBE696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3DBC4A-34D8-0EB3-DE2D-78881A96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A3F1-9FC1-43F3-868D-33C280F3C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15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48B1F-AE3C-8007-4691-93D4B561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69C9787-1CDE-B42A-FC6A-93FCE4564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33D0AD-F064-4986-610E-6798B5B5F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B519A6-F9B1-C95A-8F28-A7999437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5BB6-E958-4009-A969-F047C08157FA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C4BE6A-2D28-5A28-D3A1-CCFA4EFF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DACDFF-E5E2-BE88-B136-BF783488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A3F1-9FC1-43F3-868D-33C280F3C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99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2EBBD-5852-45C6-5585-E1C204170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6110D4-E72E-8AA6-0C98-8948E42BC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C22E31-2AC8-0D72-16DE-87858EB2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C5BB6-E958-4009-A969-F047C08157FA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5203F7-6009-2DC4-2B4E-CE0B443E4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94A9C6-C680-8EA6-E808-AB633AD7A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9A3F1-9FC1-43F3-868D-33C280F3C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88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C1DC1F-2A0C-F865-51EF-407FEBC53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235200"/>
            <a:ext cx="9144000" cy="2387600"/>
          </a:xfrm>
        </p:spPr>
        <p:txBody>
          <a:bodyPr bIns="3600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ru-RU" dirty="0">
                <a:solidFill>
                  <a:srgbClr val="C9D1D9"/>
                </a:solidFill>
                <a:latin typeface="Inter Semi Bold" panose="02000703000000020004" pitchFamily="50" charset="0"/>
                <a:ea typeface="Inter Semi Bold" panose="02000703000000020004" pitchFamily="50" charset="0"/>
                <a:cs typeface="Inter Semi Bold" panose="02000703000000020004" pitchFamily="50" charset="0"/>
              </a:rPr>
              <a:t>Создание доверенной среды на архитектуре </a:t>
            </a:r>
            <a:r>
              <a:rPr lang="en-US" dirty="0">
                <a:solidFill>
                  <a:srgbClr val="C9D1D9"/>
                </a:solidFill>
                <a:latin typeface="Inter Semi Bold" panose="02000703000000020004" pitchFamily="50" charset="0"/>
                <a:ea typeface="Inter Semi Bold" panose="02000703000000020004" pitchFamily="50" charset="0"/>
                <a:cs typeface="Inter Semi Bold" panose="02000703000000020004" pitchFamily="50" charset="0"/>
              </a:rPr>
              <a:t>RISC-V</a:t>
            </a:r>
            <a:endParaRPr lang="ru-RU" dirty="0">
              <a:solidFill>
                <a:srgbClr val="C9D1D9"/>
              </a:solidFill>
              <a:latin typeface="Inter Semi Bold" panose="02000703000000020004" pitchFamily="50" charset="0"/>
              <a:ea typeface="Inter Semi Bold" panose="02000703000000020004" pitchFamily="50" charset="0"/>
              <a:cs typeface="Inter Semi Bold" panose="02000703000000020004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5AE284-B6BF-035B-338E-85FE097108C6}"/>
              </a:ext>
            </a:extLst>
          </p:cNvPr>
          <p:cNvSpPr txBox="1"/>
          <p:nvPr/>
        </p:nvSpPr>
        <p:spPr>
          <a:xfrm>
            <a:off x="5570239" y="6400799"/>
            <a:ext cx="9702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B949E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TEAM 42</a:t>
            </a:r>
            <a:endParaRPr lang="ru-RU" sz="1400" dirty="0">
              <a:solidFill>
                <a:srgbClr val="8B949E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9FF56B-7B8A-8957-6D9E-63689745210E}"/>
              </a:ext>
            </a:extLst>
          </p:cNvPr>
          <p:cNvSpPr txBox="1"/>
          <p:nvPr/>
        </p:nvSpPr>
        <p:spPr>
          <a:xfrm>
            <a:off x="5311179" y="149424"/>
            <a:ext cx="15696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B949E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NSU-FIT 2025</a:t>
            </a:r>
            <a:endParaRPr lang="ru-RU" sz="1400" dirty="0">
              <a:solidFill>
                <a:srgbClr val="8B949E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29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AFF70A9C-3718-14C0-9231-B778B91214C4}"/>
              </a:ext>
            </a:extLst>
          </p:cNvPr>
          <p:cNvSpPr/>
          <p:nvPr/>
        </p:nvSpPr>
        <p:spPr>
          <a:xfrm>
            <a:off x="614362" y="2675487"/>
            <a:ext cx="6372225" cy="2601363"/>
          </a:xfrm>
          <a:prstGeom prst="roundRect">
            <a:avLst>
              <a:gd name="adj" fmla="val 11250"/>
            </a:avLst>
          </a:prstGeom>
          <a:solidFill>
            <a:srgbClr val="1E242C"/>
          </a:solidFill>
          <a:ln>
            <a:noFill/>
          </a:ln>
          <a:effectLst>
            <a:outerShdw blurRad="127000" sx="72000" sy="72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C91D5D-BE04-65AA-0708-14C677694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9D1D9"/>
                </a:solidFill>
                <a:latin typeface="Inter Semi Bold" panose="02000703000000020004" pitchFamily="50" charset="0"/>
                <a:ea typeface="Inter Semi Bold" panose="02000703000000020004" pitchFamily="50" charset="0"/>
                <a:cs typeface="Inter Semi Bold" panose="02000703000000020004" pitchFamily="50" charset="0"/>
              </a:rPr>
              <a:t>Reflections on Trusting Trust</a:t>
            </a:r>
            <a:endParaRPr lang="ru-RU" dirty="0">
              <a:solidFill>
                <a:srgbClr val="C9D1D9"/>
              </a:solidFill>
              <a:latin typeface="Inter Semi Bold" panose="02000703000000020004" pitchFamily="50" charset="0"/>
              <a:ea typeface="Inter Semi Bold" panose="02000703000000020004" pitchFamily="50" charset="0"/>
              <a:cs typeface="Inter Semi Bold" panose="02000703000000020004" pitchFamily="50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E0F6F2A-BF80-081A-F67D-0C741C7C06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19011"/>
            <a:ext cx="592455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E6EDF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Современные программы компилируются другими программами (компиляторами).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E6EDF3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E6EDF3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E6EDF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Если компилятор заражён, то даже чистый исходный код не гарантирует безопасность.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E6EDF3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E6EDF3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ru-RU" sz="18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</a:t>
            </a:r>
            <a:r>
              <a:rPr lang="ru-RU" altLang="ru-RU" sz="18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RU" altLang="ru-RU" sz="1800" dirty="0">
                <a:solidFill>
                  <a:srgbClr val="FF7B7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Бэкдор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E6EDF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сохраняется поколениями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5E4D3F22-29B4-E056-D5A9-1129699CC8AE}"/>
              </a:ext>
            </a:extLst>
          </p:cNvPr>
          <p:cNvSpPr/>
          <p:nvPr/>
        </p:nvSpPr>
        <p:spPr>
          <a:xfrm>
            <a:off x="7168384" y="2699518"/>
            <a:ext cx="4409254" cy="1439313"/>
          </a:xfrm>
          <a:prstGeom prst="roundRect">
            <a:avLst>
              <a:gd name="adj" fmla="val 11250"/>
            </a:avLst>
          </a:prstGeom>
          <a:solidFill>
            <a:srgbClr val="161B22"/>
          </a:solidFill>
          <a:ln w="50800">
            <a:solidFill>
              <a:srgbClr val="30363D"/>
            </a:solidFill>
          </a:ln>
          <a:effectLst>
            <a:outerShdw blurRad="127000" sx="72000" sy="72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C80D5C-465F-FDA2-A608-BD94634D73E9}"/>
              </a:ext>
            </a:extLst>
          </p:cNvPr>
          <p:cNvSpPr txBox="1"/>
          <p:nvPr/>
        </p:nvSpPr>
        <p:spPr>
          <a:xfrm>
            <a:off x="7210425" y="2819011"/>
            <a:ext cx="4305151" cy="1200329"/>
          </a:xfrm>
          <a:prstGeom prst="rect">
            <a:avLst/>
          </a:prstGeom>
          <a:noFill/>
          <a:effectLst>
            <a:glow rad="127000">
              <a:srgbClr val="58A6FF"/>
            </a:glow>
          </a:effectLst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E6EDF3"/>
                </a:solidFill>
                <a:effectLst>
                  <a:glow rad="38100">
                    <a:srgbClr val="58A6FF">
                      <a:alpha val="32000"/>
                    </a:srgbClr>
                  </a:glow>
                </a:effectLst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</a:t>
            </a:r>
            <a:r>
              <a:rPr lang="ru-RU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RU" dirty="0" err="1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gcc</a:t>
            </a:r>
            <a:r>
              <a:rPr lang="ru-RU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→ компилятор, написанный на C</a:t>
            </a:r>
          </a:p>
          <a:p>
            <a:r>
              <a:rPr lang="ru-RU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C-компилятор собирается… другим компилятором</a:t>
            </a:r>
            <a:endParaRPr lang="ru-RU" dirty="0">
              <a:solidFill>
                <a:srgbClr val="3FB950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5E3283-E70A-D826-07A5-5D4DD21BCD41}"/>
              </a:ext>
            </a:extLst>
          </p:cNvPr>
          <p:cNvSpPr txBox="1"/>
          <p:nvPr/>
        </p:nvSpPr>
        <p:spPr>
          <a:xfrm>
            <a:off x="7245042" y="4192278"/>
            <a:ext cx="42705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i="1" dirty="0">
                <a:solidFill>
                  <a:srgbClr val="8B949E"/>
                </a:solidFill>
              </a:rPr>
              <a:t>Мы доверяем инструментам, которые сами могли быть скомпрометированы.</a:t>
            </a:r>
            <a:br>
              <a:rPr lang="ru-RU" sz="1400" i="1" dirty="0">
                <a:solidFill>
                  <a:srgbClr val="8B949E"/>
                </a:solidFill>
              </a:rPr>
            </a:br>
            <a:r>
              <a:rPr lang="ru-RU" sz="1400" i="1" dirty="0">
                <a:solidFill>
                  <a:srgbClr val="8B949E"/>
                </a:solidFill>
              </a:rPr>
              <a:t>Что если бекдор встроен не в программу, а в сам компилятор?</a:t>
            </a:r>
          </a:p>
        </p:txBody>
      </p:sp>
    </p:spTree>
    <p:extLst>
      <p:ext uri="{BB962C8B-B14F-4D97-AF65-F5344CB8AC3E}">
        <p14:creationId xmlns:p14="http://schemas.microsoft.com/office/powerpoint/2010/main" val="345070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539ACF-CAA0-EC26-D8A9-2562CB5B8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F279FBAD-10DF-7BC5-1351-ED1139B2A8C8}"/>
              </a:ext>
            </a:extLst>
          </p:cNvPr>
          <p:cNvSpPr/>
          <p:nvPr/>
        </p:nvSpPr>
        <p:spPr>
          <a:xfrm>
            <a:off x="614362" y="2950563"/>
            <a:ext cx="6372225" cy="566752"/>
          </a:xfrm>
          <a:prstGeom prst="roundRect">
            <a:avLst>
              <a:gd name="adj" fmla="val 31418"/>
            </a:avLst>
          </a:prstGeom>
          <a:solidFill>
            <a:srgbClr val="1E242C"/>
          </a:solidFill>
          <a:ln>
            <a:noFill/>
          </a:ln>
          <a:effectLst>
            <a:outerShdw blurRad="127000" sx="72000" sy="72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D239BB-C993-4B55-A246-62E41E0A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C9D1D9"/>
                </a:solidFill>
                <a:latin typeface="Inter Semi Bold" panose="02000703000000020004" pitchFamily="50" charset="0"/>
                <a:ea typeface="Inter Semi Bold" panose="02000703000000020004" pitchFamily="50" charset="0"/>
                <a:cs typeface="Inter Semi Bold" panose="02000703000000020004" pitchFamily="50" charset="0"/>
              </a:rPr>
              <a:t>Концепция доверенной цепочки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687C488-5900-073E-5419-0B5FAD27A5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051454"/>
            <a:ext cx="59245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ru-RU" sz="1800" dirty="0">
                <a:solidFill>
                  <a:srgbClr val="8B949E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|&gt;</a:t>
            </a:r>
            <a:r>
              <a:rPr lang="en-US" altLang="ru-RU" sz="18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RU" altLang="ru-RU" sz="18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Как проверить что компилятор заражен?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E6EDF3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567B264-CD47-4FF9-9CCD-51BEF83EF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3823" y="3292235"/>
            <a:ext cx="1873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800" dirty="0" err="1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gcc</a:t>
            </a:r>
            <a:r>
              <a:rPr lang="en-US" altLang="ru-RU" sz="18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-infected</a:t>
            </a:r>
            <a:endParaRPr lang="ru-RU" altLang="ru-RU" sz="1800" dirty="0">
              <a:solidFill>
                <a:srgbClr val="E6EDF3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AE78AD8-16AB-F523-1D77-9422D29A0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393" y="3153735"/>
            <a:ext cx="13098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8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trusted compiler</a:t>
            </a:r>
            <a:endParaRPr lang="ru-RU" altLang="ru-RU" sz="1800" dirty="0">
              <a:solidFill>
                <a:srgbClr val="E6EDF3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BD0E581-9E17-DB90-213F-5F364F800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1451" y="2356151"/>
            <a:ext cx="8828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800" dirty="0" err="1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gcc.c</a:t>
            </a:r>
            <a:endParaRPr lang="ru-RU" altLang="ru-RU" sz="1800" dirty="0">
              <a:solidFill>
                <a:srgbClr val="E6EDF3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0" name="Соединитель: изогнутый 19">
            <a:extLst>
              <a:ext uri="{FF2B5EF4-FFF2-40B4-BE49-F238E27FC236}">
                <a16:creationId xmlns:a16="http://schemas.microsoft.com/office/drawing/2014/main" id="{E4AFD949-5EEB-257A-EE84-84DF8BEB919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85984" y="2301254"/>
            <a:ext cx="428252" cy="1274444"/>
          </a:xfrm>
          <a:prstGeom prst="curvedConnector3">
            <a:avLst/>
          </a:prstGeom>
          <a:ln>
            <a:solidFill>
              <a:srgbClr val="58A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: изогнутый 20">
            <a:extLst>
              <a:ext uri="{FF2B5EF4-FFF2-40B4-BE49-F238E27FC236}">
                <a16:creationId xmlns:a16="http://schemas.microsoft.com/office/drawing/2014/main" id="{C862A99A-18F8-00A4-43A3-E10EEB63AF8F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rot="5400000" flipH="1" flipV="1">
            <a:off x="8738419" y="2267766"/>
            <a:ext cx="566752" cy="1482186"/>
          </a:xfrm>
          <a:prstGeom prst="curvedConnector3">
            <a:avLst>
              <a:gd name="adj1" fmla="val 50000"/>
            </a:avLst>
          </a:prstGeom>
          <a:ln>
            <a:solidFill>
              <a:srgbClr val="58A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">
            <a:extLst>
              <a:ext uri="{FF2B5EF4-FFF2-40B4-BE49-F238E27FC236}">
                <a16:creationId xmlns:a16="http://schemas.microsoft.com/office/drawing/2014/main" id="{B01BE01F-3DE8-4C86-E4E5-A65F47F8A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3823" y="4228319"/>
            <a:ext cx="1873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800" dirty="0" err="1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gcc</a:t>
            </a:r>
            <a:r>
              <a:rPr lang="en-US" altLang="ru-RU" sz="18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-infected</a:t>
            </a:r>
            <a:endParaRPr lang="ru-RU" altLang="ru-RU" sz="1800" dirty="0">
              <a:solidFill>
                <a:srgbClr val="E6EDF3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2D788B86-73B6-B2FB-6146-D2C5F676F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393" y="4089819"/>
            <a:ext cx="13098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8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Trusted</a:t>
            </a: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800" dirty="0" err="1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gcc</a:t>
            </a:r>
            <a:endParaRPr lang="ru-RU" altLang="ru-RU" sz="1800" dirty="0">
              <a:solidFill>
                <a:srgbClr val="E6EDF3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DCD23FAA-8828-2259-292B-117F230EDB0A}"/>
              </a:ext>
            </a:extLst>
          </p:cNvPr>
          <p:cNvCxnSpPr>
            <a:stCxn id="7" idx="2"/>
            <a:endCxn id="26" idx="0"/>
          </p:cNvCxnSpPr>
          <p:nvPr/>
        </p:nvCxnSpPr>
        <p:spPr>
          <a:xfrm>
            <a:off x="8280702" y="3661567"/>
            <a:ext cx="0" cy="566752"/>
          </a:xfrm>
          <a:prstGeom prst="line">
            <a:avLst/>
          </a:prstGeom>
          <a:ln>
            <a:solidFill>
              <a:srgbClr val="58A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0A02A733-85BB-3E37-2023-45A6463DE6DF}"/>
              </a:ext>
            </a:extLst>
          </p:cNvPr>
          <p:cNvCxnSpPr>
            <a:cxnSpLocks/>
            <a:stCxn id="8" idx="2"/>
            <a:endCxn id="27" idx="0"/>
          </p:cNvCxnSpPr>
          <p:nvPr/>
        </p:nvCxnSpPr>
        <p:spPr>
          <a:xfrm>
            <a:off x="11037332" y="3800066"/>
            <a:ext cx="0" cy="289753"/>
          </a:xfrm>
          <a:prstGeom prst="line">
            <a:avLst/>
          </a:prstGeom>
          <a:ln>
            <a:solidFill>
              <a:srgbClr val="58A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2">
            <a:extLst>
              <a:ext uri="{FF2B5EF4-FFF2-40B4-BE49-F238E27FC236}">
                <a16:creationId xmlns:a16="http://schemas.microsoft.com/office/drawing/2014/main" id="{AF8AADAC-EE2F-6AB0-ECF1-4AD0EEA68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4233" y="5164403"/>
            <a:ext cx="6329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800" dirty="0" err="1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gcc</a:t>
            </a:r>
            <a:endParaRPr lang="ru-RU" altLang="ru-RU" sz="1800" dirty="0">
              <a:solidFill>
                <a:srgbClr val="E6EDF3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173A3B63-14D4-E57F-9FA5-49EE24C08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20863" y="5164403"/>
            <a:ext cx="6329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800" dirty="0" err="1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gcc</a:t>
            </a:r>
            <a:endParaRPr lang="ru-RU" altLang="ru-RU" sz="1800" dirty="0">
              <a:solidFill>
                <a:srgbClr val="E6EDF3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9" name="Соединитель: изогнутый 38">
            <a:extLst>
              <a:ext uri="{FF2B5EF4-FFF2-40B4-BE49-F238E27FC236}">
                <a16:creationId xmlns:a16="http://schemas.microsoft.com/office/drawing/2014/main" id="{45AAD116-B54E-89A1-C790-05D5F2CC23ED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rot="16200000" flipH="1">
            <a:off x="9717942" y="2770429"/>
            <a:ext cx="1364336" cy="1274444"/>
          </a:xfrm>
          <a:prstGeom prst="curvedConnector3">
            <a:avLst>
              <a:gd name="adj1" fmla="val 77228"/>
            </a:avLst>
          </a:prstGeom>
          <a:ln>
            <a:solidFill>
              <a:srgbClr val="58A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: изогнутый 42">
            <a:extLst>
              <a:ext uri="{FF2B5EF4-FFF2-40B4-BE49-F238E27FC236}">
                <a16:creationId xmlns:a16="http://schemas.microsoft.com/office/drawing/2014/main" id="{B30E292A-8F84-9ED4-0563-B6A0D77B0A31}"/>
              </a:ext>
            </a:extLst>
          </p:cNvPr>
          <p:cNvCxnSpPr>
            <a:cxnSpLocks/>
            <a:stCxn id="9" idx="2"/>
            <a:endCxn id="26" idx="0"/>
          </p:cNvCxnSpPr>
          <p:nvPr/>
        </p:nvCxnSpPr>
        <p:spPr>
          <a:xfrm rot="5400000">
            <a:off x="8270377" y="2735808"/>
            <a:ext cx="1502836" cy="1482186"/>
          </a:xfrm>
          <a:prstGeom prst="curvedConnector3">
            <a:avLst>
              <a:gd name="adj1" fmla="val 70282"/>
            </a:avLst>
          </a:prstGeom>
          <a:ln>
            <a:solidFill>
              <a:srgbClr val="58A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9C44626B-1E91-12B7-15ED-C88E37A277F2}"/>
              </a:ext>
            </a:extLst>
          </p:cNvPr>
          <p:cNvCxnSpPr>
            <a:cxnSpLocks/>
            <a:stCxn id="26" idx="2"/>
            <a:endCxn id="37" idx="0"/>
          </p:cNvCxnSpPr>
          <p:nvPr/>
        </p:nvCxnSpPr>
        <p:spPr>
          <a:xfrm>
            <a:off x="8280702" y="4597651"/>
            <a:ext cx="0" cy="566752"/>
          </a:xfrm>
          <a:prstGeom prst="line">
            <a:avLst/>
          </a:prstGeom>
          <a:ln>
            <a:solidFill>
              <a:srgbClr val="58A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780FE61A-ACC9-2415-876E-B95CEF843948}"/>
              </a:ext>
            </a:extLst>
          </p:cNvPr>
          <p:cNvCxnSpPr>
            <a:cxnSpLocks/>
            <a:stCxn id="27" idx="2"/>
            <a:endCxn id="38" idx="0"/>
          </p:cNvCxnSpPr>
          <p:nvPr/>
        </p:nvCxnSpPr>
        <p:spPr>
          <a:xfrm>
            <a:off x="11037332" y="4736150"/>
            <a:ext cx="0" cy="428253"/>
          </a:xfrm>
          <a:prstGeom prst="line">
            <a:avLst/>
          </a:prstGeom>
          <a:ln>
            <a:solidFill>
              <a:srgbClr val="58A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45A0EA-8C2E-479B-AB2B-E3D311E7FF6C}"/>
              </a:ext>
            </a:extLst>
          </p:cNvPr>
          <p:cNvSpPr txBox="1"/>
          <p:nvPr/>
        </p:nvSpPr>
        <p:spPr>
          <a:xfrm>
            <a:off x="687483" y="375452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Используется метод </a:t>
            </a:r>
            <a:r>
              <a:rPr lang="ru-RU" i="1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двойной компиляции</a:t>
            </a:r>
            <a:r>
              <a:rPr lang="ru-RU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(Diverse Double Compilation, DDC):</a:t>
            </a:r>
            <a:br>
              <a:rPr lang="ru-RU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ru-RU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сравниваются результаты сборки компилятора разными независимыми системами.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6DCE4E-876D-7F0A-343A-7061A47158CC}"/>
              </a:ext>
            </a:extLst>
          </p:cNvPr>
          <p:cNvSpPr txBox="1"/>
          <p:nvPr/>
        </p:nvSpPr>
        <p:spPr>
          <a:xfrm>
            <a:off x="7153146" y="5620316"/>
            <a:ext cx="49436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i="1" dirty="0">
                <a:solidFill>
                  <a:srgbClr val="8B949E"/>
                </a:solidFill>
              </a:rPr>
              <a:t>Если результат идентичен — компилятор считается доверенным.</a:t>
            </a:r>
          </a:p>
        </p:txBody>
      </p:sp>
    </p:spTree>
    <p:extLst>
      <p:ext uri="{BB962C8B-B14F-4D97-AF65-F5344CB8AC3E}">
        <p14:creationId xmlns:p14="http://schemas.microsoft.com/office/powerpoint/2010/main" val="6651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30EDC5-0782-E03D-0444-27742B3CB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E4108585-A1E5-D3BF-A005-DE5EA006D7F8}"/>
              </a:ext>
            </a:extLst>
          </p:cNvPr>
          <p:cNvSpPr/>
          <p:nvPr/>
        </p:nvSpPr>
        <p:spPr>
          <a:xfrm>
            <a:off x="614363" y="2445431"/>
            <a:ext cx="6372225" cy="1201641"/>
          </a:xfrm>
          <a:prstGeom prst="roundRect">
            <a:avLst>
              <a:gd name="adj" fmla="val 11250"/>
            </a:avLst>
          </a:prstGeom>
          <a:solidFill>
            <a:srgbClr val="1E242C"/>
          </a:solidFill>
          <a:ln>
            <a:noFill/>
          </a:ln>
          <a:effectLst>
            <a:outerShdw blurRad="127000" sx="72000" sy="72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59D8C30-AA9B-1065-D379-16BA57B2F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3085"/>
            <a:ext cx="54229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800" dirty="0">
                <a:solidFill>
                  <a:srgbClr val="8B949E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|&gt;</a:t>
            </a:r>
            <a:r>
              <a:rPr lang="en-US" altLang="ru-RU" sz="18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RU" altLang="ru-RU" sz="18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Цель – построить доверенную </a:t>
            </a:r>
            <a:endParaRPr lang="en-US" altLang="ru-RU" sz="1800" dirty="0">
              <a:solidFill>
                <a:srgbClr val="E6EDF3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800" dirty="0">
                <a:solidFill>
                  <a:srgbClr val="8B949E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|</a:t>
            </a:r>
            <a:r>
              <a:rPr lang="en-US" altLang="ru-RU" sz="18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ru-RU" altLang="ru-RU" sz="18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вычислительную цепочку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10BE01F-E468-8325-258F-19ABEE1D1F4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400" dirty="0">
                <a:solidFill>
                  <a:srgbClr val="C9D1D9"/>
                </a:solidFill>
                <a:latin typeface="Inter Semi Bold" panose="02000703000000020004" pitchFamily="50" charset="0"/>
                <a:ea typeface="Inter Semi Bold" panose="02000703000000020004" pitchFamily="50" charset="0"/>
                <a:cs typeface="Inter Semi Bold" panose="02000703000000020004" pitchFamily="50" charset="0"/>
              </a:rPr>
              <a:t>Цель проекта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0AA517-5A4F-D0F3-FD11-13A6338F003F}"/>
              </a:ext>
            </a:extLst>
          </p:cNvPr>
          <p:cNvSpPr txBox="1"/>
          <p:nvPr/>
        </p:nvSpPr>
        <p:spPr>
          <a:xfrm>
            <a:off x="838200" y="422764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Главная суть – получить систему, где каждый файл может быть проверен человеком.</a:t>
            </a:r>
            <a:endParaRPr lang="en-US" dirty="0">
              <a:solidFill>
                <a:srgbClr val="58A6FF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buNone/>
            </a:pPr>
            <a:endParaRPr lang="ru-RU" dirty="0">
              <a:solidFill>
                <a:srgbClr val="58A6FF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buNone/>
            </a:pPr>
            <a:r>
              <a:rPr lang="ru-RU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Начиная с минимального кода на ассемблере, понятного глазу,</a:t>
            </a:r>
          </a:p>
          <a:p>
            <a:pPr>
              <a:buNone/>
            </a:pPr>
            <a:r>
              <a:rPr lang="ru-RU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и постепенно строим инструменты</a:t>
            </a:r>
            <a:r>
              <a:rPr lang="en-US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endParaRPr lang="ru-RU" dirty="0">
              <a:solidFill>
                <a:srgbClr val="58A6FF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46EDDB-7359-330D-1906-DA85C676189A}"/>
              </a:ext>
            </a:extLst>
          </p:cNvPr>
          <p:cNvSpPr txBox="1"/>
          <p:nvPr/>
        </p:nvSpPr>
        <p:spPr>
          <a:xfrm>
            <a:off x="8129555" y="2714805"/>
            <a:ext cx="31496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 err="1">
                <a:solidFill>
                  <a:srgbClr val="C9D1D9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Assembler</a:t>
            </a:r>
            <a:endParaRPr lang="ru-RU" dirty="0">
              <a:solidFill>
                <a:srgbClr val="C9D1D9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ctr"/>
            <a:r>
              <a:rPr lang="ru-RU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↓</a:t>
            </a:r>
          </a:p>
          <a:p>
            <a:pPr algn="ctr"/>
            <a:r>
              <a:rPr lang="ru-RU" dirty="0">
                <a:solidFill>
                  <a:srgbClr val="C9D1D9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Compiler (Stage 1)</a:t>
            </a:r>
          </a:p>
          <a:p>
            <a:pPr algn="ctr"/>
            <a:r>
              <a:rPr lang="ru-RU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↓</a:t>
            </a:r>
          </a:p>
          <a:p>
            <a:pPr algn="ctr"/>
            <a:r>
              <a:rPr lang="ru-RU" dirty="0">
                <a:solidFill>
                  <a:srgbClr val="C9D1D9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Compiler (Stage 2)</a:t>
            </a:r>
          </a:p>
          <a:p>
            <a:pPr algn="ctr"/>
            <a:r>
              <a:rPr lang="ru-RU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↓</a:t>
            </a:r>
          </a:p>
          <a:p>
            <a:pPr algn="ctr"/>
            <a:r>
              <a:rPr lang="en-US" dirty="0">
                <a:solidFill>
                  <a:srgbClr val="C9D1D9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Kernel (Stage 3)</a:t>
            </a:r>
          </a:p>
          <a:p>
            <a:pPr algn="ctr"/>
            <a:r>
              <a:rPr lang="ru-RU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↓</a:t>
            </a:r>
          </a:p>
          <a:p>
            <a:pPr algn="ctr"/>
            <a:r>
              <a:rPr lang="ru-RU" dirty="0">
                <a:solidFill>
                  <a:srgbClr val="C9D1D9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 standard library</a:t>
            </a:r>
          </a:p>
          <a:p>
            <a:pPr algn="ctr"/>
            <a:r>
              <a:rPr lang="ru-RU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↓</a:t>
            </a:r>
          </a:p>
          <a:p>
            <a:pPr algn="ctr"/>
            <a:r>
              <a:rPr lang="ru-RU" dirty="0">
                <a:solidFill>
                  <a:srgbClr val="C9D1D9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Kernel (Linux)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D6EFD8-D9D8-A47D-7E61-5043CE71F698}"/>
              </a:ext>
            </a:extLst>
          </p:cNvPr>
          <p:cNvSpPr txBox="1"/>
          <p:nvPr/>
        </p:nvSpPr>
        <p:spPr>
          <a:xfrm>
            <a:off x="5257800" y="73448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1600" i="1" dirty="0">
                <a:solidFill>
                  <a:srgbClr val="8B949E"/>
                </a:solidFill>
              </a:rPr>
              <a:t>“Мы не можем доверять системе, если не можем верифицировать её основания.”</a:t>
            </a:r>
            <a:br>
              <a:rPr lang="ru-RU" sz="1600" dirty="0">
                <a:solidFill>
                  <a:srgbClr val="8B949E"/>
                </a:solidFill>
              </a:rPr>
            </a:br>
            <a:r>
              <a:rPr lang="ru-RU" sz="1600" dirty="0">
                <a:solidFill>
                  <a:srgbClr val="8B949E"/>
                </a:solidFill>
              </a:rPr>
              <a:t>— </a:t>
            </a:r>
            <a:r>
              <a:rPr lang="ru-RU" sz="1600" dirty="0" err="1">
                <a:solidFill>
                  <a:srgbClr val="8B949E"/>
                </a:solidFill>
              </a:rPr>
              <a:t>Ken</a:t>
            </a:r>
            <a:r>
              <a:rPr lang="ru-RU" sz="1600" dirty="0">
                <a:solidFill>
                  <a:srgbClr val="8B949E"/>
                </a:solidFill>
              </a:rPr>
              <a:t> </a:t>
            </a:r>
            <a:r>
              <a:rPr lang="ru-RU" sz="1600" dirty="0" err="1">
                <a:solidFill>
                  <a:srgbClr val="8B949E"/>
                </a:solidFill>
              </a:rPr>
              <a:t>Thompson</a:t>
            </a:r>
            <a:r>
              <a:rPr lang="ru-RU" sz="1600" dirty="0">
                <a:solidFill>
                  <a:srgbClr val="8B949E"/>
                </a:solidFill>
              </a:rPr>
              <a:t>, </a:t>
            </a:r>
            <a:r>
              <a:rPr lang="ru-RU" sz="1600" i="1" dirty="0" err="1">
                <a:solidFill>
                  <a:srgbClr val="8B949E"/>
                </a:solidFill>
              </a:rPr>
              <a:t>Reflections</a:t>
            </a:r>
            <a:r>
              <a:rPr lang="ru-RU" sz="1600" i="1" dirty="0">
                <a:solidFill>
                  <a:srgbClr val="8B949E"/>
                </a:solidFill>
              </a:rPr>
              <a:t> </a:t>
            </a:r>
            <a:r>
              <a:rPr lang="ru-RU" sz="1600" i="1" dirty="0" err="1">
                <a:solidFill>
                  <a:srgbClr val="8B949E"/>
                </a:solidFill>
              </a:rPr>
              <a:t>on</a:t>
            </a:r>
            <a:r>
              <a:rPr lang="ru-RU" sz="1600" i="1" dirty="0">
                <a:solidFill>
                  <a:srgbClr val="8B949E"/>
                </a:solidFill>
              </a:rPr>
              <a:t> </a:t>
            </a:r>
            <a:r>
              <a:rPr lang="ru-RU" sz="1600" i="1" dirty="0" err="1">
                <a:solidFill>
                  <a:srgbClr val="8B949E"/>
                </a:solidFill>
              </a:rPr>
              <a:t>Trusting</a:t>
            </a:r>
            <a:r>
              <a:rPr lang="ru-RU" sz="1600" i="1" dirty="0">
                <a:solidFill>
                  <a:srgbClr val="8B949E"/>
                </a:solidFill>
              </a:rPr>
              <a:t> Trust</a:t>
            </a:r>
            <a:endParaRPr lang="ru-RU" sz="1600" dirty="0">
              <a:solidFill>
                <a:srgbClr val="8B949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995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1F58C5-CE25-A895-757A-4F9583490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EC28A242-E43D-9261-F503-0F2B1A5F6374}"/>
              </a:ext>
            </a:extLst>
          </p:cNvPr>
          <p:cNvSpPr/>
          <p:nvPr/>
        </p:nvSpPr>
        <p:spPr>
          <a:xfrm>
            <a:off x="614362" y="2169886"/>
            <a:ext cx="6372225" cy="1193800"/>
          </a:xfrm>
          <a:prstGeom prst="roundRect">
            <a:avLst>
              <a:gd name="adj" fmla="val 11250"/>
            </a:avLst>
          </a:prstGeom>
          <a:solidFill>
            <a:srgbClr val="1E242C"/>
          </a:solidFill>
          <a:ln>
            <a:noFill/>
          </a:ln>
          <a:effectLst>
            <a:outerShdw blurRad="127000" sx="72000" sy="72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7FBC15-03F6-EA39-A1B3-60B7702E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C9D1D9"/>
                </a:solidFill>
                <a:latin typeface="Inter Semi Bold" panose="02000703000000020004" pitchFamily="50" charset="0"/>
                <a:ea typeface="Inter Semi Bold" panose="02000703000000020004" pitchFamily="50" charset="0"/>
                <a:cs typeface="Inter Semi Bold" panose="02000703000000020004" pitchFamily="50" charset="0"/>
              </a:rPr>
              <a:t>Зимняя школа </a:t>
            </a:r>
            <a:r>
              <a:rPr lang="en-US" dirty="0">
                <a:solidFill>
                  <a:srgbClr val="C9D1D9"/>
                </a:solidFill>
                <a:latin typeface="Inter Semi Bold" panose="02000703000000020004" pitchFamily="50" charset="0"/>
                <a:ea typeface="Inter Semi Bold" panose="02000703000000020004" pitchFamily="50" charset="0"/>
                <a:cs typeface="Inter Semi Bold" panose="02000703000000020004" pitchFamily="50" charset="0"/>
              </a:rPr>
              <a:t>YADRO</a:t>
            </a:r>
            <a:endParaRPr lang="ru-RU" dirty="0">
              <a:solidFill>
                <a:srgbClr val="C9D1D9"/>
              </a:solidFill>
              <a:latin typeface="Inter Semi Bold" panose="02000703000000020004" pitchFamily="50" charset="0"/>
              <a:ea typeface="Inter Semi Bold" panose="02000703000000020004" pitchFamily="50" charset="0"/>
              <a:cs typeface="Inter Semi Bold" panose="02000703000000020004" pitchFamily="50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4DA1C10-CE7D-C8BF-9269-B4C8EB8F6E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09545"/>
            <a:ext cx="607890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8B949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|&gt;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E6EDF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E6EDF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Основная цель проекта 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E6EDF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ws25-bootstrap –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8B949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|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E6EDF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E6EDF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минимальное загрузочное окружение под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E6EDF3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8B949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|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E6EDF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RISC-V.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E6EDF3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BE717D-FE9B-B40C-B9ED-02D7C13CA60B}"/>
              </a:ext>
            </a:extLst>
          </p:cNvPr>
          <p:cNvSpPr txBox="1"/>
          <p:nvPr/>
        </p:nvSpPr>
        <p:spPr>
          <a:xfrm>
            <a:off x="838200" y="3947269"/>
            <a:ext cx="1866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400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Реализовано</a:t>
            </a:r>
            <a:r>
              <a:rPr lang="en-US" sz="1400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endParaRPr lang="ru-RU" sz="1400" dirty="0">
              <a:solidFill>
                <a:srgbClr val="58A6FF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9858AC1C-C119-B83F-D59E-27E49F0EE18F}"/>
              </a:ext>
            </a:extLst>
          </p:cNvPr>
          <p:cNvCxnSpPr>
            <a:cxnSpLocks/>
          </p:cNvCxnSpPr>
          <p:nvPr/>
        </p:nvCxnSpPr>
        <p:spPr>
          <a:xfrm>
            <a:off x="968375" y="4298106"/>
            <a:ext cx="0" cy="1347270"/>
          </a:xfrm>
          <a:prstGeom prst="line">
            <a:avLst/>
          </a:prstGeom>
          <a:ln>
            <a:solidFill>
              <a:srgbClr val="3036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EECF994-0853-425A-E75A-BE432E5C0C61}"/>
              </a:ext>
            </a:extLst>
          </p:cNvPr>
          <p:cNvCxnSpPr>
            <a:cxnSpLocks/>
          </p:cNvCxnSpPr>
          <p:nvPr/>
        </p:nvCxnSpPr>
        <p:spPr>
          <a:xfrm>
            <a:off x="968374" y="4796322"/>
            <a:ext cx="219075" cy="0"/>
          </a:xfrm>
          <a:prstGeom prst="line">
            <a:avLst/>
          </a:prstGeom>
          <a:ln>
            <a:solidFill>
              <a:srgbClr val="3036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EE38DB2-506A-7681-63EC-C7CD74AF77DE}"/>
              </a:ext>
            </a:extLst>
          </p:cNvPr>
          <p:cNvSpPr txBox="1"/>
          <p:nvPr/>
        </p:nvSpPr>
        <p:spPr>
          <a:xfrm>
            <a:off x="1187449" y="4637314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400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начальный загрузчик (stage1)</a:t>
            </a:r>
            <a:endParaRPr lang="en-US" sz="1400" dirty="0">
              <a:solidFill>
                <a:srgbClr val="58A6FF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buNone/>
            </a:pPr>
            <a:endParaRPr lang="ru-RU" sz="1400" dirty="0">
              <a:solidFill>
                <a:srgbClr val="58A6FF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buNone/>
            </a:pPr>
            <a:r>
              <a:rPr lang="ru-RU" sz="1400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вывод через UART</a:t>
            </a:r>
            <a:endParaRPr lang="en-US" sz="1400" dirty="0">
              <a:solidFill>
                <a:srgbClr val="58A6FF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buNone/>
            </a:pPr>
            <a:endParaRPr lang="ru-RU" sz="1400" dirty="0">
              <a:solidFill>
                <a:srgbClr val="58A6FF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buNone/>
            </a:pPr>
            <a:r>
              <a:rPr lang="ru-RU" sz="1400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Полезная нагрузка в виде программы “Hello world!”</a:t>
            </a: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78B849BB-A3BD-201C-61AD-6B6698FC3C21}"/>
              </a:ext>
            </a:extLst>
          </p:cNvPr>
          <p:cNvCxnSpPr>
            <a:cxnSpLocks/>
          </p:cNvCxnSpPr>
          <p:nvPr/>
        </p:nvCxnSpPr>
        <p:spPr>
          <a:xfrm>
            <a:off x="968373" y="5222089"/>
            <a:ext cx="219075" cy="0"/>
          </a:xfrm>
          <a:prstGeom prst="line">
            <a:avLst/>
          </a:prstGeom>
          <a:ln>
            <a:solidFill>
              <a:srgbClr val="3036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54E0C676-1CB4-4CDC-6BDA-E7C2DD88C0C6}"/>
              </a:ext>
            </a:extLst>
          </p:cNvPr>
          <p:cNvCxnSpPr>
            <a:cxnSpLocks/>
          </p:cNvCxnSpPr>
          <p:nvPr/>
        </p:nvCxnSpPr>
        <p:spPr>
          <a:xfrm>
            <a:off x="968373" y="5645376"/>
            <a:ext cx="225423" cy="0"/>
          </a:xfrm>
          <a:prstGeom prst="line">
            <a:avLst/>
          </a:prstGeom>
          <a:ln>
            <a:solidFill>
              <a:srgbClr val="3036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: скругленные углы 61">
            <a:extLst>
              <a:ext uri="{FF2B5EF4-FFF2-40B4-BE49-F238E27FC236}">
                <a16:creationId xmlns:a16="http://schemas.microsoft.com/office/drawing/2014/main" id="{FCFD977D-2B83-40C6-DAC2-D639A49C7791}"/>
              </a:ext>
            </a:extLst>
          </p:cNvPr>
          <p:cNvSpPr/>
          <p:nvPr/>
        </p:nvSpPr>
        <p:spPr>
          <a:xfrm>
            <a:off x="7185505" y="2169886"/>
            <a:ext cx="4409254" cy="1821089"/>
          </a:xfrm>
          <a:prstGeom prst="roundRect">
            <a:avLst>
              <a:gd name="adj" fmla="val 11250"/>
            </a:avLst>
          </a:prstGeom>
          <a:solidFill>
            <a:srgbClr val="161B22"/>
          </a:solidFill>
          <a:ln w="50800">
            <a:solidFill>
              <a:srgbClr val="30363D"/>
            </a:solidFill>
          </a:ln>
          <a:effectLst>
            <a:outerShdw blurRad="127000" sx="72000" sy="72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0B5398B-5C10-FB26-5C1D-21B9EDA8E9B1}"/>
              </a:ext>
            </a:extLst>
          </p:cNvPr>
          <p:cNvSpPr txBox="1"/>
          <p:nvPr/>
        </p:nvSpPr>
        <p:spPr>
          <a:xfrm>
            <a:off x="7278303" y="2309545"/>
            <a:ext cx="4339769" cy="1600438"/>
          </a:xfrm>
          <a:prstGeom prst="rect">
            <a:avLst/>
          </a:prstGeom>
          <a:noFill/>
          <a:effectLst>
            <a:glow rad="127000">
              <a:srgbClr val="58A6FF"/>
            </a:glow>
          </a:effectLst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E6EDF3"/>
                </a:solidFill>
                <a:effectLst>
                  <a:glow rad="38100">
                    <a:srgbClr val="58A6FF">
                      <a:alpha val="32000"/>
                    </a:srgbClr>
                  </a:glow>
                </a:effectLst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</a:t>
            </a:r>
            <a:r>
              <a:rPr lang="ru-RU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de-DE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qemu-system-riscv64 \</a:t>
            </a:r>
          </a:p>
          <a:p>
            <a:r>
              <a:rPr lang="de-DE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-</a:t>
            </a:r>
            <a:r>
              <a:rPr lang="de-DE" sz="1400" dirty="0" err="1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machine</a:t>
            </a:r>
            <a:r>
              <a:rPr lang="de-DE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de-DE" sz="1400" dirty="0" err="1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virt</a:t>
            </a:r>
            <a:r>
              <a:rPr lang="de-DE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\</a:t>
            </a:r>
          </a:p>
          <a:p>
            <a:r>
              <a:rPr lang="de-DE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-bios stage1.bin</a:t>
            </a:r>
          </a:p>
          <a:p>
            <a:endParaRPr lang="ru-RU" sz="1400" dirty="0">
              <a:solidFill>
                <a:srgbClr val="E6EDF3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ru-RU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Boot sequence: stage1 → stage2</a:t>
            </a:r>
            <a:endParaRPr lang="en-US" sz="1400" dirty="0">
              <a:solidFill>
                <a:srgbClr val="E6EDF3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endParaRPr lang="ru-RU" sz="1400" dirty="0">
              <a:solidFill>
                <a:srgbClr val="E6EDF3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ru-RU" sz="1400" dirty="0">
                <a:solidFill>
                  <a:srgbClr val="3FB95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Hello, world!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76A758C-4108-C206-F2D3-C7D42E85EA31}"/>
              </a:ext>
            </a:extLst>
          </p:cNvPr>
          <p:cNvSpPr txBox="1"/>
          <p:nvPr/>
        </p:nvSpPr>
        <p:spPr>
          <a:xfrm>
            <a:off x="7185505" y="4448238"/>
            <a:ext cx="43397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8B949E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 qemu-system-riscv64 эмулирует 64-битный процессор архитектуры RISC-V (virt — виртуальная машина без конкретного SoC</a:t>
            </a:r>
            <a:r>
              <a:rPr lang="en-US" sz="1400" dirty="0">
                <a:solidFill>
                  <a:srgbClr val="8B949E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lang="ru-RU" sz="1400" dirty="0">
              <a:solidFill>
                <a:srgbClr val="8B949E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45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73170D-BAE3-3F2D-ABB2-9AE5A7C84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5D91B1EE-E939-207D-6132-82901B1ABE4D}"/>
              </a:ext>
            </a:extLst>
          </p:cNvPr>
          <p:cNvSpPr/>
          <p:nvPr/>
        </p:nvSpPr>
        <p:spPr>
          <a:xfrm>
            <a:off x="6714932" y="3116424"/>
            <a:ext cx="4301412" cy="1325563"/>
          </a:xfrm>
          <a:prstGeom prst="roundRect">
            <a:avLst>
              <a:gd name="adj" fmla="val 11250"/>
            </a:avLst>
          </a:prstGeom>
          <a:solidFill>
            <a:srgbClr val="1E242C"/>
          </a:solidFill>
          <a:ln>
            <a:noFill/>
          </a:ln>
          <a:effectLst>
            <a:outerShdw blurRad="127000" sx="72000" sy="72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0D6E2-DB72-1F59-7150-CC2905C86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C9D1D9"/>
                </a:solidFill>
                <a:latin typeface="Inter Semi Bold" panose="02000703000000020004" pitchFamily="50" charset="0"/>
                <a:ea typeface="Inter Semi Bold" panose="02000703000000020004" pitchFamily="50" charset="0"/>
                <a:cs typeface="Inter Semi Bold" panose="02000703000000020004" pitchFamily="50" charset="0"/>
              </a:rPr>
              <a:t>Архитектура проекта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03ED67-C07F-0C16-DA65-9A056C850D53}"/>
              </a:ext>
            </a:extLst>
          </p:cNvPr>
          <p:cNvSpPr txBox="1"/>
          <p:nvPr/>
        </p:nvSpPr>
        <p:spPr>
          <a:xfrm>
            <a:off x="1027841" y="2628916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9D1D9"/>
                </a:solidFill>
              </a:rPr>
              <a:t>┌──────────────┐ </a:t>
            </a:r>
          </a:p>
          <a:p>
            <a:r>
              <a:rPr lang="en-US" sz="1400" dirty="0">
                <a:solidFill>
                  <a:srgbClr val="C9D1D9"/>
                </a:solidFill>
              </a:rPr>
              <a:t>│</a:t>
            </a:r>
            <a:r>
              <a:rPr lang="ru-RU" sz="1400" dirty="0">
                <a:solidFill>
                  <a:srgbClr val="C9D1D9"/>
                </a:solidFill>
              </a:rPr>
              <a:t>  </a:t>
            </a:r>
            <a:r>
              <a:rPr lang="en-US" sz="1400" dirty="0">
                <a:solidFill>
                  <a:srgbClr val="C9D1D9"/>
                </a:solidFill>
              </a:rPr>
              <a:t> Stage 1 (ASM)</a:t>
            </a:r>
            <a:r>
              <a:rPr lang="ru-RU" sz="1400" dirty="0">
                <a:solidFill>
                  <a:srgbClr val="C9D1D9"/>
                </a:solidFill>
              </a:rPr>
              <a:t>   </a:t>
            </a:r>
            <a:r>
              <a:rPr lang="en-US" sz="1400" dirty="0">
                <a:solidFill>
                  <a:srgbClr val="C9D1D9"/>
                </a:solidFill>
              </a:rPr>
              <a:t>│ → </a:t>
            </a:r>
            <a:r>
              <a:rPr lang="ru-RU" sz="1400" dirty="0">
                <a:solidFill>
                  <a:srgbClr val="C9D1D9"/>
                </a:solidFill>
              </a:rPr>
              <a:t>инициализация регистров, </a:t>
            </a:r>
            <a:r>
              <a:rPr lang="en-US" sz="1400" dirty="0">
                <a:solidFill>
                  <a:srgbClr val="C9D1D9"/>
                </a:solidFill>
              </a:rPr>
              <a:t>UART </a:t>
            </a:r>
          </a:p>
          <a:p>
            <a:r>
              <a:rPr lang="en-US" sz="1400" dirty="0">
                <a:solidFill>
                  <a:srgbClr val="C9D1D9"/>
                </a:solidFill>
              </a:rPr>
              <a:t>└─────</a:t>
            </a:r>
            <a:r>
              <a:rPr lang="ru-RU" sz="1400" dirty="0">
                <a:solidFill>
                  <a:srgbClr val="C9D1D9"/>
                </a:solidFill>
              </a:rPr>
              <a:t>───</a:t>
            </a:r>
            <a:r>
              <a:rPr lang="en-US" sz="1400" dirty="0">
                <a:solidFill>
                  <a:srgbClr val="C9D1D9"/>
                </a:solidFill>
              </a:rPr>
              <a:t>──────┘ </a:t>
            </a:r>
          </a:p>
          <a:p>
            <a:r>
              <a:rPr lang="ru-RU" sz="1400" dirty="0">
                <a:solidFill>
                  <a:srgbClr val="C9D1D9"/>
                </a:solidFill>
              </a:rPr>
              <a:t>               </a:t>
            </a:r>
            <a:r>
              <a:rPr lang="en-US" sz="1400" dirty="0">
                <a:solidFill>
                  <a:srgbClr val="C9D1D9"/>
                </a:solidFill>
              </a:rPr>
              <a:t>↓ </a:t>
            </a:r>
          </a:p>
          <a:p>
            <a:r>
              <a:rPr lang="en-US" sz="1400" dirty="0">
                <a:solidFill>
                  <a:srgbClr val="C9D1D9"/>
                </a:solidFill>
              </a:rPr>
              <a:t>┌──────────────┐ </a:t>
            </a:r>
          </a:p>
          <a:p>
            <a:r>
              <a:rPr lang="en-US" sz="1400" dirty="0">
                <a:solidFill>
                  <a:srgbClr val="C9D1D9"/>
                </a:solidFill>
              </a:rPr>
              <a:t>│ </a:t>
            </a:r>
            <a:r>
              <a:rPr lang="ru-RU" sz="1400" dirty="0">
                <a:solidFill>
                  <a:srgbClr val="C9D1D9"/>
                </a:solidFill>
              </a:rPr>
              <a:t>      </a:t>
            </a:r>
            <a:r>
              <a:rPr lang="en-US" sz="1400" dirty="0">
                <a:solidFill>
                  <a:srgbClr val="C9D1D9"/>
                </a:solidFill>
              </a:rPr>
              <a:t>Stage 2 (C)</a:t>
            </a:r>
            <a:r>
              <a:rPr lang="ru-RU" sz="1400" dirty="0">
                <a:solidFill>
                  <a:srgbClr val="C9D1D9"/>
                </a:solidFill>
              </a:rPr>
              <a:t>     </a:t>
            </a:r>
            <a:r>
              <a:rPr lang="en-US" sz="1400" dirty="0">
                <a:solidFill>
                  <a:srgbClr val="C9D1D9"/>
                </a:solidFill>
              </a:rPr>
              <a:t>│ → </a:t>
            </a:r>
            <a:r>
              <a:rPr lang="ru-RU" sz="1400" dirty="0">
                <a:solidFill>
                  <a:srgbClr val="C9D1D9"/>
                </a:solidFill>
              </a:rPr>
              <a:t>печатает "</a:t>
            </a:r>
            <a:r>
              <a:rPr lang="en-US" sz="1400" dirty="0">
                <a:solidFill>
                  <a:srgbClr val="C9D1D9"/>
                </a:solidFill>
              </a:rPr>
              <a:t>Hello world", </a:t>
            </a:r>
            <a:r>
              <a:rPr lang="ru-RU" sz="1400" dirty="0">
                <a:solidFill>
                  <a:srgbClr val="C9D1D9"/>
                </a:solidFill>
              </a:rPr>
              <a:t>готовит стек </a:t>
            </a:r>
          </a:p>
          <a:p>
            <a:r>
              <a:rPr lang="ru-RU" sz="1400" dirty="0">
                <a:solidFill>
                  <a:srgbClr val="C9D1D9"/>
                </a:solidFill>
              </a:rPr>
              <a:t>└──────────────┘ </a:t>
            </a:r>
          </a:p>
          <a:p>
            <a:r>
              <a:rPr lang="ru-RU" sz="1400" dirty="0">
                <a:solidFill>
                  <a:srgbClr val="C9D1D9"/>
                </a:solidFill>
              </a:rPr>
              <a:t>               ↓ </a:t>
            </a:r>
          </a:p>
          <a:p>
            <a:r>
              <a:rPr lang="ru-RU" sz="1400" dirty="0">
                <a:solidFill>
                  <a:srgbClr val="C9D1D9"/>
                </a:solidFill>
              </a:rPr>
              <a:t>┌──────────────┐ </a:t>
            </a:r>
          </a:p>
          <a:p>
            <a:r>
              <a:rPr lang="ru-RU" sz="1400" dirty="0">
                <a:solidFill>
                  <a:srgbClr val="C9D1D9"/>
                </a:solidFill>
              </a:rPr>
              <a:t>│        </a:t>
            </a:r>
            <a:r>
              <a:rPr lang="en-US" sz="1400" dirty="0">
                <a:solidFill>
                  <a:srgbClr val="C9D1D9"/>
                </a:solidFill>
              </a:rPr>
              <a:t> Kernel </a:t>
            </a:r>
            <a:r>
              <a:rPr lang="ru-RU" sz="1400" dirty="0">
                <a:solidFill>
                  <a:srgbClr val="C9D1D9"/>
                </a:solidFill>
              </a:rPr>
              <a:t>          </a:t>
            </a:r>
            <a:r>
              <a:rPr lang="en-US" sz="1400" dirty="0">
                <a:solidFill>
                  <a:srgbClr val="C9D1D9"/>
                </a:solidFill>
              </a:rPr>
              <a:t>│ → </a:t>
            </a:r>
            <a:r>
              <a:rPr lang="ru-RU" sz="1400" dirty="0">
                <a:solidFill>
                  <a:srgbClr val="C9D1D9"/>
                </a:solidFill>
              </a:rPr>
              <a:t>загрузка ядра и управление памятью </a:t>
            </a:r>
          </a:p>
          <a:p>
            <a:r>
              <a:rPr lang="ru-RU" sz="1400" dirty="0">
                <a:solidFill>
                  <a:srgbClr val="C9D1D9"/>
                </a:solidFill>
              </a:rPr>
              <a:t>└──────────────┘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EBEC121-5905-1EBA-A203-D65073F5D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6720" y="3182088"/>
            <a:ext cx="4079663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58A6F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Каждая стадия написана “на языке предыдущего уровня”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ru-RU" altLang="ru-RU" sz="1400" dirty="0" err="1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Б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58A6F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инарники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58A6F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можно проверить вручную (короткие, прозрачные)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58A6FF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Сборка воспроизводима</a:t>
            </a:r>
          </a:p>
        </p:txBody>
      </p:sp>
    </p:spTree>
    <p:extLst>
      <p:ext uri="{BB962C8B-B14F-4D97-AF65-F5344CB8AC3E}">
        <p14:creationId xmlns:p14="http://schemas.microsoft.com/office/powerpoint/2010/main" val="66688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EC0E30-F80D-C0C2-A213-9AD7ACCFC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3B38C7EF-F120-B7F4-A744-019AF82DF485}"/>
              </a:ext>
            </a:extLst>
          </p:cNvPr>
          <p:cNvSpPr/>
          <p:nvPr/>
        </p:nvSpPr>
        <p:spPr>
          <a:xfrm>
            <a:off x="6096000" y="2462933"/>
            <a:ext cx="5143501" cy="2553567"/>
          </a:xfrm>
          <a:prstGeom prst="roundRect">
            <a:avLst>
              <a:gd name="adj" fmla="val 11250"/>
            </a:avLst>
          </a:prstGeom>
          <a:solidFill>
            <a:srgbClr val="1E242C"/>
          </a:solidFill>
          <a:ln>
            <a:noFill/>
          </a:ln>
          <a:effectLst>
            <a:outerShdw blurRad="127000" sx="72000" sy="72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7C454B7F-F868-37CF-C290-634B08626724}"/>
              </a:ext>
            </a:extLst>
          </p:cNvPr>
          <p:cNvSpPr/>
          <p:nvPr/>
        </p:nvSpPr>
        <p:spPr>
          <a:xfrm>
            <a:off x="546097" y="2462933"/>
            <a:ext cx="5143501" cy="2844800"/>
          </a:xfrm>
          <a:prstGeom prst="roundRect">
            <a:avLst>
              <a:gd name="adj" fmla="val 11250"/>
            </a:avLst>
          </a:prstGeom>
          <a:solidFill>
            <a:srgbClr val="1E242C"/>
          </a:solidFill>
          <a:ln>
            <a:noFill/>
          </a:ln>
          <a:effectLst>
            <a:outerShdw blurRad="127000" sx="72000" sy="72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D683CCB-5749-7547-0101-38DD92EE8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7135" y="2588077"/>
            <a:ext cx="1049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8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Kernel</a:t>
            </a:r>
            <a:endParaRPr lang="ru-RU" altLang="ru-RU" sz="1800" dirty="0">
              <a:solidFill>
                <a:srgbClr val="E6EDF3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C541E42-3E2E-38CE-75BD-415582BB6F5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400" dirty="0">
                <a:solidFill>
                  <a:srgbClr val="C9D1D9"/>
                </a:solidFill>
                <a:latin typeface="Inter Semi Bold" panose="02000703000000020004" pitchFamily="50" charset="0"/>
                <a:ea typeface="Inter Semi Bold" panose="02000703000000020004" pitchFamily="50" charset="0"/>
                <a:cs typeface="Inter Semi Bold" panose="02000703000000020004" pitchFamily="50" charset="0"/>
              </a:rPr>
              <a:t>Чем мы будем заниматься?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00E7CF-94B7-1A76-838E-7E2DC58CC095}"/>
              </a:ext>
            </a:extLst>
          </p:cNvPr>
          <p:cNvSpPr txBox="1"/>
          <p:nvPr/>
        </p:nvSpPr>
        <p:spPr>
          <a:xfrm>
            <a:off x="692147" y="3082553"/>
            <a:ext cx="485139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Наша цель — реализовать загрузочную цепочку, которая подготавливает систему к запуску ядра.</a:t>
            </a:r>
          </a:p>
          <a:p>
            <a:r>
              <a:rPr lang="ru-RU" sz="1400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Мы создаём минимальный загрузчик который:</a:t>
            </a:r>
          </a:p>
          <a:p>
            <a:pPr marL="285750" indent="-285750">
              <a:buFontTx/>
              <a:buChar char="-"/>
            </a:pPr>
            <a:r>
              <a:rPr lang="ru-RU" sz="1400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инициализирует память и UART,</a:t>
            </a:r>
          </a:p>
          <a:p>
            <a:pPr marL="285750" indent="-285750">
              <a:buFontTx/>
              <a:buChar char="-"/>
            </a:pPr>
            <a:r>
              <a:rPr lang="ru-RU" sz="1400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передаёт управление следующему</a:t>
            </a:r>
            <a:r>
              <a:rPr lang="en-US" sz="1400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RU" sz="1400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этапу,</a:t>
            </a:r>
          </a:p>
          <a:p>
            <a:pPr marL="285750" indent="-285750">
              <a:buFontTx/>
              <a:buChar char="-"/>
            </a:pPr>
            <a:r>
              <a:rPr lang="ru-RU" sz="1400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работает без внешних библиотек и</a:t>
            </a:r>
            <a:r>
              <a:rPr lang="en-US" sz="1400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RU" sz="1400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зависимостей</a:t>
            </a:r>
          </a:p>
          <a:p>
            <a:pPr marL="285750" indent="-285750">
              <a:buFontTx/>
              <a:buChar char="-"/>
            </a:pPr>
            <a:r>
              <a:rPr lang="ru-RU" sz="1400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может быть прочитан и проверен человеком.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F468789-7CFA-2831-64DF-94796C6A1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9999" y="2588077"/>
            <a:ext cx="7356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8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Boot</a:t>
            </a:r>
            <a:endParaRPr lang="ru-RU" altLang="ru-RU" sz="1800" dirty="0">
              <a:solidFill>
                <a:srgbClr val="E6EDF3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0CE9FD-431C-6830-1AB6-2ACCBE981378}"/>
              </a:ext>
            </a:extLst>
          </p:cNvPr>
          <p:cNvSpPr txBox="1"/>
          <p:nvPr/>
        </p:nvSpPr>
        <p:spPr>
          <a:xfrm>
            <a:off x="6346370" y="3082553"/>
            <a:ext cx="462643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Мы разрабатываем минимальное ядро системы, работающее на RISC-V,</a:t>
            </a:r>
            <a:br>
              <a:rPr lang="ru-RU" sz="1400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ru-RU" sz="1400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которое выполняет базовые функции ОС:</a:t>
            </a:r>
          </a:p>
          <a:p>
            <a:pPr marL="285750" indent="-285750">
              <a:buFontTx/>
              <a:buChar char="-"/>
            </a:pPr>
            <a:r>
              <a:rPr lang="ru-RU" sz="1400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управление памятью,</a:t>
            </a:r>
          </a:p>
          <a:p>
            <a:pPr marL="285750" indent="-285750">
              <a:buFontTx/>
              <a:buChar char="-"/>
            </a:pPr>
            <a:r>
              <a:rPr lang="ru-RU" sz="1400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системные вызовы,</a:t>
            </a:r>
          </a:p>
          <a:p>
            <a:pPr marL="285750" indent="-285750">
              <a:buFontTx/>
              <a:buChar char="-"/>
            </a:pPr>
            <a:r>
              <a:rPr lang="ru-RU" sz="1400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многозадачность</a:t>
            </a:r>
            <a:r>
              <a:rPr lang="en-US" sz="1400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RU" sz="1400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и прерывания,</a:t>
            </a:r>
          </a:p>
          <a:p>
            <a:pPr marL="285750" indent="-285750">
              <a:buFontTx/>
              <a:buChar char="-"/>
            </a:pPr>
            <a:r>
              <a:rPr lang="ru-RU" sz="1400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взаимодействие с устройствами</a:t>
            </a:r>
            <a:r>
              <a:rPr lang="en-US" sz="1400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RU" sz="1400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ввода/вывода.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34A801-AA0E-58B2-0085-A34EAB94232A}"/>
              </a:ext>
            </a:extLst>
          </p:cNvPr>
          <p:cNvSpPr txBox="1"/>
          <p:nvPr/>
        </p:nvSpPr>
        <p:spPr>
          <a:xfrm>
            <a:off x="6221184" y="5113878"/>
            <a:ext cx="48931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i="1" dirty="0">
                <a:solidFill>
                  <a:srgbClr val="8B949E"/>
                </a:solidFill>
              </a:rPr>
              <a:t>Наша задача — построить ядро, которое может быть собрано</a:t>
            </a:r>
            <a:br>
              <a:rPr lang="ru-RU" sz="1400" i="1" dirty="0">
                <a:solidFill>
                  <a:srgbClr val="8B949E"/>
                </a:solidFill>
              </a:rPr>
            </a:br>
            <a:r>
              <a:rPr lang="ru-RU" sz="1400" i="1" dirty="0">
                <a:solidFill>
                  <a:srgbClr val="8B949E"/>
                </a:solidFill>
              </a:rPr>
              <a:t>с использованием только доверенного кода предыдущих этапов (</a:t>
            </a:r>
            <a:r>
              <a:rPr lang="ru-RU" sz="1400" i="1" dirty="0" err="1">
                <a:solidFill>
                  <a:srgbClr val="8B949E"/>
                </a:solidFill>
              </a:rPr>
              <a:t>boot</a:t>
            </a:r>
            <a:r>
              <a:rPr lang="ru-RU" sz="1400" i="1" dirty="0">
                <a:solidFill>
                  <a:srgbClr val="8B949E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501214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D7CA29-C4DB-D35D-39D2-AF50AFD8A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934924FA-79E9-CC56-47BA-5600F8E38C40}"/>
              </a:ext>
            </a:extLst>
          </p:cNvPr>
          <p:cNvSpPr/>
          <p:nvPr/>
        </p:nvSpPr>
        <p:spPr>
          <a:xfrm>
            <a:off x="546097" y="1876229"/>
            <a:ext cx="5334003" cy="3985932"/>
          </a:xfrm>
          <a:prstGeom prst="roundRect">
            <a:avLst>
              <a:gd name="adj" fmla="val 3678"/>
            </a:avLst>
          </a:prstGeom>
          <a:solidFill>
            <a:srgbClr val="1E242C"/>
          </a:solidFill>
          <a:ln>
            <a:noFill/>
          </a:ln>
          <a:effectLst>
            <a:outerShdw blurRad="127000" sx="72000" sy="72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6046F88-8075-871D-3870-B3ACBE5F63D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400" dirty="0">
                <a:solidFill>
                  <a:srgbClr val="C9D1D9"/>
                </a:solidFill>
                <a:latin typeface="Inter Semi Bold" panose="02000703000000020004" pitchFamily="50" charset="0"/>
                <a:ea typeface="Inter Semi Bold" panose="02000703000000020004" pitchFamily="50" charset="0"/>
                <a:cs typeface="Inter Semi Bold" panose="02000703000000020004" pitchFamily="50" charset="0"/>
              </a:rPr>
              <a:t>План по шагам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6CAF07-8DFE-6DF5-3C1C-3C3556835BF0}"/>
              </a:ext>
            </a:extLst>
          </p:cNvPr>
          <p:cNvSpPr txBox="1"/>
          <p:nvPr/>
        </p:nvSpPr>
        <p:spPr>
          <a:xfrm>
            <a:off x="609597" y="1891842"/>
            <a:ext cx="527050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1. </a:t>
            </a:r>
            <a:r>
              <a:rPr lang="ru-RU" sz="1400" dirty="0">
                <a:solidFill>
                  <a:srgbClr val="FF7B7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Stage 1</a:t>
            </a:r>
            <a:r>
              <a:rPr lang="ru-RU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— Инициализация системы</a:t>
            </a:r>
          </a:p>
          <a:p>
            <a:pPr marL="285750" indent="-285750">
              <a:buFontTx/>
              <a:buChar char="-"/>
            </a:pPr>
            <a:r>
              <a:rPr lang="ru-RU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Написать минимальный код на ASM</a:t>
            </a:r>
          </a:p>
          <a:p>
            <a:pPr marL="285750" indent="-285750">
              <a:buFontTx/>
              <a:buChar char="-"/>
            </a:pPr>
            <a:r>
              <a:rPr lang="ru-RU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Настроить стек и регистры</a:t>
            </a:r>
          </a:p>
          <a:p>
            <a:pPr marL="285750" indent="-285750">
              <a:buFontTx/>
              <a:buChar char="-"/>
            </a:pPr>
            <a:r>
              <a:rPr lang="ru-RU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Настроить UART для вывода текста</a:t>
            </a:r>
          </a:p>
          <a:p>
            <a:pPr marL="285750" indent="-285750">
              <a:buFontTx/>
              <a:buChar char="-"/>
            </a:pPr>
            <a:r>
              <a:rPr lang="ru-RU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Вывести “Hello </a:t>
            </a:r>
            <a:r>
              <a:rPr lang="ru-RU" sz="1400" dirty="0" err="1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from</a:t>
            </a:r>
            <a:r>
              <a:rPr lang="ru-RU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Stage 1”</a:t>
            </a:r>
          </a:p>
          <a:p>
            <a:pPr marL="285750" indent="-285750">
              <a:buFontTx/>
              <a:buChar char="-"/>
            </a:pPr>
            <a:r>
              <a:rPr lang="ru-RU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Передать управление Stage 2 по известному адресу</a:t>
            </a:r>
          </a:p>
          <a:p>
            <a:pPr marL="285750" indent="-285750">
              <a:buFontTx/>
              <a:buChar char="-"/>
            </a:pPr>
            <a:endParaRPr lang="ru-RU" sz="1400" dirty="0">
              <a:solidFill>
                <a:srgbClr val="E6EDF3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ru-RU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2. </a:t>
            </a:r>
            <a:r>
              <a:rPr lang="ru-RU" sz="1400" dirty="0">
                <a:solidFill>
                  <a:srgbClr val="FF7B7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Stage 2</a:t>
            </a:r>
            <a:r>
              <a:rPr lang="ru-RU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— Минимальное ядро</a:t>
            </a:r>
          </a:p>
          <a:p>
            <a:pPr marL="285750" indent="-285750">
              <a:buFontTx/>
              <a:buChar char="-"/>
            </a:pPr>
            <a:r>
              <a:rPr lang="ru-RU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Вывести строку через UART с использованием C-функций</a:t>
            </a:r>
            <a:endParaRPr lang="en-US" sz="1400" dirty="0">
              <a:solidFill>
                <a:srgbClr val="E6EDF3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285750" indent="-285750">
              <a:buFontTx/>
              <a:buChar char="-"/>
            </a:pPr>
            <a:r>
              <a:rPr lang="ru-RU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Подготовить окружение для ядра</a:t>
            </a:r>
          </a:p>
          <a:p>
            <a:pPr marL="285750" indent="-285750">
              <a:buFontTx/>
              <a:buChar char="-"/>
            </a:pPr>
            <a:r>
              <a:rPr lang="ru-RU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Передать управление Stage 3 (ядру)</a:t>
            </a:r>
          </a:p>
          <a:p>
            <a:endParaRPr lang="ru-RU" sz="1400" dirty="0">
              <a:solidFill>
                <a:srgbClr val="E6EDF3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ru-RU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3. </a:t>
            </a:r>
            <a:r>
              <a:rPr lang="ru-RU" sz="1400" dirty="0">
                <a:solidFill>
                  <a:srgbClr val="FF7B7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Stage 3</a:t>
            </a:r>
            <a:r>
              <a:rPr lang="ru-RU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— Передача управления ядру</a:t>
            </a:r>
          </a:p>
          <a:p>
            <a:pPr marL="285750" indent="-285750">
              <a:buFontTx/>
              <a:buChar char="-"/>
            </a:pPr>
            <a:r>
              <a:rPr lang="ru-RU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Определить адрес ядра в памяти</a:t>
            </a:r>
          </a:p>
          <a:p>
            <a:pPr marL="285750" indent="-285750">
              <a:buFontTx/>
              <a:buChar char="-"/>
            </a:pPr>
            <a:r>
              <a:rPr lang="ru-RU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Загрузить ядро (kernel.elf) в память</a:t>
            </a:r>
          </a:p>
          <a:p>
            <a:pPr marL="285750" indent="-285750">
              <a:buFontTx/>
              <a:buChar char="-"/>
            </a:pPr>
            <a:r>
              <a:rPr lang="ru-RU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Передать ему управление</a:t>
            </a:r>
            <a:endParaRPr lang="en-US" sz="1400" dirty="0">
              <a:solidFill>
                <a:srgbClr val="E6EDF3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D5BCBCE0-480D-1FD9-ECAB-95012E11EDB1}"/>
              </a:ext>
            </a:extLst>
          </p:cNvPr>
          <p:cNvSpPr/>
          <p:nvPr/>
        </p:nvSpPr>
        <p:spPr>
          <a:xfrm>
            <a:off x="6248400" y="1891842"/>
            <a:ext cx="5334003" cy="2477827"/>
          </a:xfrm>
          <a:prstGeom prst="roundRect">
            <a:avLst>
              <a:gd name="adj" fmla="val 5597"/>
            </a:avLst>
          </a:prstGeom>
          <a:solidFill>
            <a:srgbClr val="1E242C"/>
          </a:solidFill>
          <a:ln>
            <a:noFill/>
          </a:ln>
          <a:effectLst>
            <a:outerShdw blurRad="127000" sx="72000" sy="72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97712-47C2-61C8-EF55-16B767527CFD}"/>
              </a:ext>
            </a:extLst>
          </p:cNvPr>
          <p:cNvSpPr txBox="1"/>
          <p:nvPr/>
        </p:nvSpPr>
        <p:spPr>
          <a:xfrm>
            <a:off x="6311900" y="1907456"/>
            <a:ext cx="527050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4. </a:t>
            </a:r>
            <a:r>
              <a:rPr lang="en-US" sz="1400" dirty="0">
                <a:solidFill>
                  <a:srgbClr val="FF7B7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Hardware Boot</a:t>
            </a:r>
          </a:p>
          <a:p>
            <a:r>
              <a:rPr lang="en-US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 </a:t>
            </a:r>
            <a:r>
              <a:rPr lang="ru-RU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Адаптация под </a:t>
            </a:r>
            <a:r>
              <a:rPr lang="en-US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Banana Pi / Leechie Pi</a:t>
            </a:r>
          </a:p>
          <a:p>
            <a:r>
              <a:rPr lang="en-US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 </a:t>
            </a:r>
            <a:r>
              <a:rPr lang="ru-RU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Настройка загрузки с </a:t>
            </a:r>
            <a:r>
              <a:rPr lang="en-US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SD-</a:t>
            </a:r>
            <a:r>
              <a:rPr lang="ru-RU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карты</a:t>
            </a:r>
          </a:p>
          <a:p>
            <a:r>
              <a:rPr lang="en-US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 </a:t>
            </a:r>
            <a:r>
              <a:rPr lang="ru-RU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Проверка вывода через </a:t>
            </a:r>
            <a:r>
              <a:rPr lang="en-US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UART </a:t>
            </a:r>
            <a:r>
              <a:rPr lang="ru-RU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на реальном</a:t>
            </a:r>
          </a:p>
          <a:p>
            <a:r>
              <a:rPr lang="ru-RU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устройстве</a:t>
            </a:r>
          </a:p>
          <a:p>
            <a:endParaRPr lang="ru-RU" sz="1400" dirty="0">
              <a:solidFill>
                <a:srgbClr val="E6EDF3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ru-RU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5. </a:t>
            </a:r>
            <a:r>
              <a:rPr lang="en-US" sz="1400" dirty="0">
                <a:solidFill>
                  <a:srgbClr val="FF7B7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Verification</a:t>
            </a:r>
          </a:p>
          <a:p>
            <a:r>
              <a:rPr lang="en-US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 </a:t>
            </a:r>
            <a:r>
              <a:rPr lang="ru-RU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Проверка бинарников вручную (двоичный дамп)</a:t>
            </a:r>
          </a:p>
          <a:p>
            <a:r>
              <a:rPr lang="ru-RU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 Воспроизводимая сборка (</a:t>
            </a:r>
            <a:r>
              <a:rPr lang="en-US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make clean →</a:t>
            </a:r>
            <a:endParaRPr lang="ru-RU" sz="1400" dirty="0">
              <a:solidFill>
                <a:srgbClr val="E6EDF3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ru-RU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rebuild → cmp)</a:t>
            </a:r>
          </a:p>
          <a:p>
            <a:r>
              <a:rPr lang="en-US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 </a:t>
            </a:r>
            <a:r>
              <a:rPr lang="ru-RU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Документация цепочки сборки</a:t>
            </a:r>
            <a:endParaRPr lang="en-US" sz="1400" dirty="0">
              <a:solidFill>
                <a:srgbClr val="E6EDF3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5329E3-A08D-462C-C071-45720D297EE7}"/>
              </a:ext>
            </a:extLst>
          </p:cNvPr>
          <p:cNvSpPr txBox="1"/>
          <p:nvPr/>
        </p:nvSpPr>
        <p:spPr>
          <a:xfrm>
            <a:off x="6540501" y="4570823"/>
            <a:ext cx="4749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i="1" dirty="0">
                <a:solidFill>
                  <a:srgbClr val="8B949E"/>
                </a:solidFill>
              </a:rPr>
              <a:t>Stage 1 → Stage 2 → Stage 3 → Hardware Boot → Verification</a:t>
            </a:r>
          </a:p>
        </p:txBody>
      </p:sp>
    </p:spTree>
    <p:extLst>
      <p:ext uri="{BB962C8B-B14F-4D97-AF65-F5344CB8AC3E}">
        <p14:creationId xmlns:p14="http://schemas.microsoft.com/office/powerpoint/2010/main" val="10056253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621</Words>
  <Application>Microsoft Office PowerPoint</Application>
  <PresentationFormat>Широкоэкранный</PresentationFormat>
  <Paragraphs>120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Inter Semi Bold</vt:lpstr>
      <vt:lpstr>JetBrains Mono</vt:lpstr>
      <vt:lpstr>Тема Office</vt:lpstr>
      <vt:lpstr>Создание доверенной среды на архитектуре RISC-V</vt:lpstr>
      <vt:lpstr>Reflections on Trusting Trust</vt:lpstr>
      <vt:lpstr>Концепция доверенной цепочки</vt:lpstr>
      <vt:lpstr>Презентация PowerPoint</vt:lpstr>
      <vt:lpstr>Зимняя школа YADRO</vt:lpstr>
      <vt:lpstr>Архитектура проекта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Даниил Смолин</dc:creator>
  <cp:lastModifiedBy>Даниил Смолин</cp:lastModifiedBy>
  <cp:revision>9</cp:revision>
  <dcterms:created xsi:type="dcterms:W3CDTF">2025-10-04T13:49:49Z</dcterms:created>
  <dcterms:modified xsi:type="dcterms:W3CDTF">2025-10-07T15:52:22Z</dcterms:modified>
</cp:coreProperties>
</file>