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B6FF4-DBA1-FD29-0E14-5AE662695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0EEBBD-EB57-5B73-2F82-145E0483D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638EE-C6BC-48BE-980C-97D25D9B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78B9-C36F-415F-A22F-809F7590A243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0965D6-731D-43B9-1E7E-7A175003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CA026-03F1-5D03-F8F8-DD720476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2B47-CD8B-4C69-9637-10FC2243F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23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1B0AB-00CC-830D-FEE1-75560646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B4195F-1B1E-C1A3-C27E-043E1F8DE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981B45-5FE3-98EC-7AEE-556B088C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78B9-C36F-415F-A22F-809F7590A243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4F2DA7-03CB-F8F1-9FED-9B683365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47DA1-A5E1-C9DD-65F7-D2F25F6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2B47-CD8B-4C69-9637-10FC2243F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17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433759-0C7C-D1A4-745A-86FE9526C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EA5F7C-322D-A611-F329-C2AFB2E00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5E2836-E0FF-2FBB-F7AD-BE847E53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78B9-C36F-415F-A22F-809F7590A243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EE2B3A-739A-0481-628C-B6837C4C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EB936A-A5B1-E3D1-5C8F-275DFC1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2B47-CD8B-4C69-9637-10FC2243F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64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01DBB-5313-9F1B-3051-3A803DE3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D8C8E-3F54-098E-E955-70FFB84E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A10AAA-DF12-698F-EC67-3DC5D9B5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78B9-C36F-415F-A22F-809F7590A243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CE8450-DC74-03A1-428A-003BC6AD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7EBF45-0C68-3AF4-5706-5895D914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2B47-CD8B-4C69-9637-10FC2243F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6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2E590-F838-6E6C-1A92-CFF23730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F9B443-BF1D-83FC-9280-8A8AF8D21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0A190-D489-332B-C429-4427CC55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78B9-C36F-415F-A22F-809F7590A243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341D6-8304-D599-FC98-BD83FF82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528101-78AD-C78D-DF6C-5C16BDFB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2B47-CD8B-4C69-9637-10FC2243F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09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BD8B9-44D4-E916-C6F2-01724978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7A0D5-2066-FFAB-70DB-335EC5D39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CE298A-7252-0AFB-75FF-F97EF12C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488F4C-D4E9-FCE1-8C34-3346AE05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78B9-C36F-415F-A22F-809F7590A243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58D9C4-78B1-9DC1-79B1-CC40A45D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E90147-805B-0B8D-EFDD-EA6F7DB8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2B47-CD8B-4C69-9637-10FC2243F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5F4A0-D20E-5770-0302-AA8CA9F5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676F66-1AF4-8C89-84F7-A27CC57F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469CC9-26C8-6AE1-9475-973A2596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1D1D5C-4BB4-CEB9-0F19-82534A7A5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1C07FB-292D-6CCD-C960-DEDE52762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40AF08-A848-F79F-B97E-0E8D68B8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78B9-C36F-415F-A22F-809F7590A243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C2637E-2747-8425-C9C9-4C3FE1D3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84A6F9-2D8C-E86C-344C-1E51224C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2B47-CD8B-4C69-9637-10FC2243F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47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D7601-DD29-BBDD-D1A0-DA91E96A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E9A240-E7F1-1F5C-1B27-3363D871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78B9-C36F-415F-A22F-809F7590A243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66D81F-BF07-C82E-4612-EB88FAA2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B6BF1D-7F91-F6E8-96C3-4D0BCFF2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2B47-CD8B-4C69-9637-10FC2243F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57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C346CC-7AFB-A83D-F8C0-CC6FDF79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78B9-C36F-415F-A22F-809F7590A243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EA36B6-BCA3-1CB8-063D-BC77F5B3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E809AC-44EE-7666-FB2D-9691D422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2B47-CD8B-4C69-9637-10FC2243F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93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3FBBC-1D91-8AAB-1BB1-9CA57CC3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F385CA-BB09-BE18-CD24-4F5B490F6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EF5F76-BB05-9B61-5154-452637D1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79391F-6F77-5B9B-6574-ACBDF79E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78B9-C36F-415F-A22F-809F7590A243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EB7933-29AE-77D3-B59E-C8E38554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56D98F-081B-C5BB-297E-10746043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2B47-CD8B-4C69-9637-10FC2243F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51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BB1B-F1CE-F97F-92B0-A8BFDA2B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92A348-3E41-E851-B84A-50CBF49C6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C0E3F8-18B0-D704-7A7F-F5E772552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B0A002-BDF2-C490-8EB6-869E2D81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78B9-C36F-415F-A22F-809F7590A243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4B5892-AAAC-6E17-C075-E2EBC6FD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7AFAB1-8AB3-4959-F349-B26ADA9C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2B47-CD8B-4C69-9637-10FC2243F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01CCFA-A9E2-D2B5-5365-DB8A4449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96FA18-3A3B-0322-67A9-054693510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1F9448-A916-D541-D0EC-70ED26B32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78B9-C36F-415F-A22F-809F7590A243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8373BF-858A-86E9-ECB5-58F734C2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73ED19-E46D-F1DF-CD9C-9E8558739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2B47-CD8B-4C69-9637-10FC2243F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6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24B849F-4CFC-229D-0778-FB097FC1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767" y="1042385"/>
            <a:ext cx="2259392" cy="479304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6E879CC-300D-8936-B718-54B092370676}"/>
              </a:ext>
            </a:extLst>
          </p:cNvPr>
          <p:cNvSpPr/>
          <p:nvPr/>
        </p:nvSpPr>
        <p:spPr>
          <a:xfrm>
            <a:off x="1893459" y="5203997"/>
            <a:ext cx="3305164" cy="6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ino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63B4FF4-466C-46A1-61A5-318642D41BE5}"/>
              </a:ext>
            </a:extLst>
          </p:cNvPr>
          <p:cNvSpPr/>
          <p:nvPr/>
        </p:nvSpPr>
        <p:spPr>
          <a:xfrm>
            <a:off x="1893460" y="3690592"/>
            <a:ext cx="3305164" cy="6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.bin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767D224C-1E73-9BEE-C0C8-6A811DA7C83A}"/>
              </a:ext>
            </a:extLst>
          </p:cNvPr>
          <p:cNvSpPr/>
          <p:nvPr/>
        </p:nvSpPr>
        <p:spPr>
          <a:xfrm>
            <a:off x="3183456" y="4452174"/>
            <a:ext cx="554558" cy="616659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26F8695-19A3-0928-AE1B-C3205AEAF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236" y="912463"/>
            <a:ext cx="1722998" cy="2031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C62A17B1-5563-1557-B0CE-1C4CBDD376AD}"/>
              </a:ext>
            </a:extLst>
          </p:cNvPr>
          <p:cNvSpPr/>
          <p:nvPr/>
        </p:nvSpPr>
        <p:spPr>
          <a:xfrm>
            <a:off x="3183456" y="3090525"/>
            <a:ext cx="554558" cy="469921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4FC0429-9D40-D94D-F458-2E75728F5460}"/>
              </a:ext>
            </a:extLst>
          </p:cNvPr>
          <p:cNvCxnSpPr>
            <a:cxnSpLocks/>
          </p:cNvCxnSpPr>
          <p:nvPr/>
        </p:nvCxnSpPr>
        <p:spPr>
          <a:xfrm>
            <a:off x="4620126" y="2005626"/>
            <a:ext cx="2993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0DD9C49-6F37-E912-5804-6919D198002F}"/>
              </a:ext>
            </a:extLst>
          </p:cNvPr>
          <p:cNvSpPr txBox="1"/>
          <p:nvPr/>
        </p:nvSpPr>
        <p:spPr>
          <a:xfrm>
            <a:off x="5354466" y="163629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WiFi</a:t>
            </a:r>
            <a:r>
              <a:rPr lang="zh-TW" altLang="en-US" dirty="0"/>
              <a:t>傳輸燒綠</a:t>
            </a:r>
          </a:p>
        </p:txBody>
      </p:sp>
    </p:spTree>
    <p:extLst>
      <p:ext uri="{BB962C8B-B14F-4D97-AF65-F5344CB8AC3E}">
        <p14:creationId xmlns:p14="http://schemas.microsoft.com/office/powerpoint/2010/main" val="254152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2023-05-07T03:24:29Z</dcterms:created>
  <dcterms:modified xsi:type="dcterms:W3CDTF">2023-05-07T03:24:46Z</dcterms:modified>
</cp:coreProperties>
</file>