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2C09483-C1D4-48AA-AA46-28472EAD13BA}">
          <p14:sldIdLst>
            <p14:sldId id="256"/>
            <p14:sldId id="257"/>
            <p14:sldId id="258"/>
            <p14:sldId id="259"/>
            <p14:sldId id="263"/>
            <p14:sldId id="262"/>
            <p14:sldId id="261"/>
            <p14:sldId id="260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енис Минкин" initials="ДМ" lastIdx="1" clrIdx="0">
    <p:extLst>
      <p:ext uri="{19B8F6BF-5375-455C-9EA6-DF929625EA0E}">
        <p15:presenceInfo xmlns:p15="http://schemas.microsoft.com/office/powerpoint/2012/main" userId="e2edaffe2ce6b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31T19:21:38.31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5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7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file.net/preview/1438649/page:37/" TargetMode="External"/><Relationship Id="rId2" Type="http://schemas.openxmlformats.org/officeDocument/2006/relationships/hyperlink" Target="https://intellect.icu/liniya-zaderzhki-ustrojstvo-vidy-naznachenie-printsip-raboty-7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B%D0%B8%D0%BD%D0%B8%D1%8F_%D0%B7%D0%B0%D0%B4%D0%B5%D1%80%D0%B6%D0%BA%D0%B8" TargetMode="External"/><Relationship Id="rId4" Type="http://schemas.openxmlformats.org/officeDocument/2006/relationships/hyperlink" Target="https://dic.academic.ru/dic.nsf/ruwiki/65356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7B62E-B406-4E13-A7FA-5DDBFA1BD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практического применения ЛЗ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822886-F4DC-4C31-81D8-DDAABED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МР1-21                                                                          Минкин Д.И.</a:t>
            </a:r>
          </a:p>
        </p:txBody>
      </p:sp>
    </p:spTree>
    <p:extLst>
      <p:ext uri="{BB962C8B-B14F-4D97-AF65-F5344CB8AC3E}">
        <p14:creationId xmlns:p14="http://schemas.microsoft.com/office/powerpoint/2010/main" val="413287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2E858A4-7210-4ECB-8787-A4A0984D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C7AEE67-BE85-40BD-AFC1-F3E85C93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линии задержки предназначены для фазового выравнивания цифровых сигналов, могут быть использованы в целях цифровой обработки сигналов при построении цифровых фильтров и т. п. Цифровые линии задержки могут применяться, также для замены традиционных гибридных линий задержки.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07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CF89F40-2181-40CD-922D-D85E2FB3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Источники: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EECAE0-BF29-4D09-A107-1C9ADAEE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428BCA"/>
                </a:solidFill>
                <a:effectLst/>
                <a:latin typeface="Arial" panose="020B0604020202020204" pitchFamily="34" charset="0"/>
                <a:hlinkClick r:id="rId2"/>
              </a:rPr>
              <a:t>https://intellect.icu/liniya-zaderzhki-ustrojstvo-vidy-naznachenie-printsip-raboty-78</a:t>
            </a:r>
            <a:endParaRPr lang="en-US" b="0" i="0" u="none" strike="noStrike" dirty="0">
              <a:solidFill>
                <a:srgbClr val="428BCA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r>
              <a:rPr lang="en-US" b="0" i="0" u="none" strike="noStrike" dirty="0">
                <a:solidFill>
                  <a:srgbClr val="428BCA"/>
                </a:solidFill>
                <a:effectLst/>
                <a:latin typeface="Arial" panose="020B0604020202020204" pitchFamily="34" charset="0"/>
                <a:hlinkClick r:id="rId2"/>
              </a:rPr>
              <a:t>https://microwave-e.ru/wp-content/uploads/2802.pdf</a:t>
            </a:r>
            <a:endParaRPr lang="en-US" dirty="0">
              <a:solidFill>
                <a:srgbClr val="428BCA"/>
              </a:solidFill>
              <a:latin typeface="Arial" panose="020B0604020202020204" pitchFamily="34" charset="0"/>
              <a:hlinkClick r:id="rId2"/>
            </a:endParaRPr>
          </a:p>
          <a:p>
            <a:r>
              <a:rPr lang="en-US" dirty="0">
                <a:solidFill>
                  <a:srgbClr val="428BCA"/>
                </a:solidFill>
                <a:latin typeface="Arial" panose="020B0604020202020204" pitchFamily="34" charset="0"/>
                <a:hlinkClick r:id="rId3"/>
              </a:rPr>
              <a:t>https://studfile.net/preview/1438649/page:37/</a:t>
            </a:r>
            <a:endParaRPr lang="en-US" dirty="0">
              <a:solidFill>
                <a:srgbClr val="428BCA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428BCA"/>
                </a:solidFill>
                <a:latin typeface="Arial" panose="020B0604020202020204" pitchFamily="34" charset="0"/>
                <a:hlinkClick r:id="rId4"/>
              </a:rPr>
              <a:t>https://dic.academic.ru/dic.nsf/ruwiki/653560</a:t>
            </a:r>
            <a:endParaRPr lang="en-US" dirty="0">
              <a:solidFill>
                <a:srgbClr val="428BCA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428BCA"/>
                </a:solidFill>
                <a:latin typeface="Arial" panose="020B0604020202020204" pitchFamily="34" charset="0"/>
                <a:hlinkClick r:id="rId5"/>
              </a:rPr>
              <a:t>https://ru.wikipedia.org/wiki/%D0%9B%D0%B8%D0%BD%D0%B8%D1%8F_%D0%B7%D0%B0%D0%B4%D0%B5%D1%80%D0%B6%D0%BA%D0%B8</a:t>
            </a:r>
            <a:endParaRPr lang="en-US" dirty="0">
              <a:solidFill>
                <a:srgbClr val="428BCA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428BC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9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265C5AF-A212-4A6E-9BA6-EDA96598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AD2522-B913-4318-8337-1A799C9E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" indent="0" algn="ctr">
              <a:buNone/>
            </a:pPr>
            <a:endParaRPr lang="ru-RU" dirty="0"/>
          </a:p>
          <a:p>
            <a:pPr marL="45720" indent="0" algn="ctr">
              <a:buNone/>
            </a:pPr>
            <a:endParaRPr lang="ru-RU" dirty="0"/>
          </a:p>
          <a:p>
            <a:pPr marL="45720" indent="0" algn="ctr"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687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C4FA8-D523-4EE4-858C-0B574291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6DA25-7063-4E62-85B4-D0E8C4D8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Выяснить где применяются Линии Задержки.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определение ЛЗ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как работает ЛЗ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Выяснить какие есть виды ЛЗ и где они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применяються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5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971A6-FFAB-4CFC-AED0-AFA80B3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ЛЗ?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81D9C-EB01-44CA-94C7-CCDD3FA9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6606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 Задержки — устройство, предназначенное для задержки электрических или электромагнитных сигналов на заданный промежуток времени.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33B19-9A5E-4CFF-99E7-3277EDF0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" t="39633" r="1" b="24648"/>
          <a:stretch/>
        </p:blipFill>
        <p:spPr>
          <a:xfrm>
            <a:off x="1508833" y="3154260"/>
            <a:ext cx="9141203" cy="24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81DA4-21A9-42E3-897C-DD853845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ЛЗ.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C1765-F4D0-467F-98F5-77F3C97D89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три типа ЛЗ:</a:t>
            </a:r>
          </a:p>
          <a:p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Аналоговые ЛЗ</a:t>
            </a:r>
            <a:endParaRPr lang="ru-RU" sz="20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Цифровые ЛЗ</a:t>
            </a:r>
            <a:endParaRPr lang="ru-RU" sz="20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Акустооптические ЛЗ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642407F-A742-466E-9A48-3C289761D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880" y="1641433"/>
            <a:ext cx="4625793" cy="4070698"/>
          </a:xfrm>
        </p:spPr>
      </p:pic>
    </p:spTree>
    <p:extLst>
      <p:ext uri="{BB962C8B-B14F-4D97-AF65-F5344CB8AC3E}">
        <p14:creationId xmlns:p14="http://schemas.microsoft.com/office/powerpoint/2010/main" val="24424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B478-0B9D-45DF-8ED8-118F66F8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ЛЗ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B81F10-0B87-461E-BC25-0F152522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31" y="2471737"/>
            <a:ext cx="9525000" cy="3209925"/>
          </a:xfrm>
        </p:spPr>
      </p:pic>
    </p:spTree>
    <p:extLst>
      <p:ext uri="{BB962C8B-B14F-4D97-AF65-F5344CB8AC3E}">
        <p14:creationId xmlns:p14="http://schemas.microsoft.com/office/powerpoint/2010/main" val="40955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A690C-277E-46AD-B1EF-6730390F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ЛЗ</a:t>
            </a:r>
            <a:br>
              <a:rPr lang="ru-RU" sz="5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3863545-9FB4-4980-BA76-7F740FCD5E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8281" y="2359342"/>
            <a:ext cx="4064000" cy="3418840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52E5C467-1629-4752-BFC9-51B4DAB63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6103" y="2608975"/>
            <a:ext cx="5222251" cy="2459796"/>
          </a:xfrm>
        </p:spPr>
      </p:pic>
    </p:spTree>
    <p:extLst>
      <p:ext uri="{BB962C8B-B14F-4D97-AF65-F5344CB8AC3E}">
        <p14:creationId xmlns:p14="http://schemas.microsoft.com/office/powerpoint/2010/main" val="154247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26628-F608-44A3-8910-DD0C7ED0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Акустические ЛЗ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56C296-F941-480D-B0C1-AFA6339F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067" y="2721864"/>
            <a:ext cx="2700528" cy="2709672"/>
          </a:xfrm>
        </p:spPr>
      </p:pic>
    </p:spTree>
    <p:extLst>
      <p:ext uri="{BB962C8B-B14F-4D97-AF65-F5344CB8AC3E}">
        <p14:creationId xmlns:p14="http://schemas.microsoft.com/office/powerpoint/2010/main" val="231115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C3997-84B6-47B6-A1F6-F5C70961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Оптические</a:t>
            </a:r>
            <a:r>
              <a:rPr lang="ru-RU" sz="3500" dirty="0"/>
              <a:t> ЛЗ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A53C73-BBFA-452E-9248-3010DE7DF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330" y="2057400"/>
            <a:ext cx="4596002" cy="4038600"/>
          </a:xfrm>
        </p:spPr>
      </p:pic>
    </p:spTree>
    <p:extLst>
      <p:ext uri="{BB962C8B-B14F-4D97-AF65-F5344CB8AC3E}">
        <p14:creationId xmlns:p14="http://schemas.microsoft.com/office/powerpoint/2010/main" val="7314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19202-0E80-493F-86D5-C388997D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Области применения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72B01D-081E-4AC0-B607-2CC2BDC599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5787" y="2491531"/>
            <a:ext cx="5179176" cy="2573846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586AA62E-99CC-4638-A415-B814E4D45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4963" y="2491531"/>
            <a:ext cx="6068154" cy="2593124"/>
          </a:xfrm>
        </p:spPr>
      </p:pic>
    </p:spTree>
    <p:extLst>
      <p:ext uri="{BB962C8B-B14F-4D97-AF65-F5344CB8AC3E}">
        <p14:creationId xmlns:p14="http://schemas.microsoft.com/office/powerpoint/2010/main" val="292437975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93</TotalTime>
  <Words>243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Базис</vt:lpstr>
      <vt:lpstr>Виды практического применения ЛЗ</vt:lpstr>
      <vt:lpstr>Цели и задачи:</vt:lpstr>
      <vt:lpstr>Что такое ЛЗ?</vt:lpstr>
      <vt:lpstr>Виды ЛЗ.</vt:lpstr>
      <vt:lpstr>Аналоговые ЛЗ</vt:lpstr>
      <vt:lpstr>Цифровые ЛЗ </vt:lpstr>
      <vt:lpstr>Акустические ЛЗ</vt:lpstr>
      <vt:lpstr>Оптические ЛЗ</vt:lpstr>
      <vt:lpstr>Области применения</vt:lpstr>
      <vt:lpstr>Выводы</vt:lpstr>
      <vt:lpstr>Источники: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Минкин</dc:creator>
  <cp:lastModifiedBy>Денис Минкин</cp:lastModifiedBy>
  <cp:revision>3</cp:revision>
  <dcterms:created xsi:type="dcterms:W3CDTF">2022-01-31T15:47:17Z</dcterms:created>
  <dcterms:modified xsi:type="dcterms:W3CDTF">2022-01-31T17:21:34Z</dcterms:modified>
</cp:coreProperties>
</file>