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E4F0C12-31C7-449A-AA36-192055110BB0}" type="datetimeFigureOut">
              <a:rPr lang="es-BO" smtClean="0"/>
              <a:t>12/03/2014</a:t>
            </a:fld>
            <a:endParaRPr lang="es-BO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BO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0DFAB03-C726-4473-AC6E-578BC9C1E0DA}" type="slidenum">
              <a:rPr lang="es-BO" smtClean="0"/>
              <a:t>‹Nº›</a:t>
            </a:fld>
            <a:endParaRPr lang="es-B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0C12-31C7-449A-AA36-192055110BB0}" type="datetimeFigureOut">
              <a:rPr lang="es-BO" smtClean="0"/>
              <a:t>12/03/2014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AB03-C726-4473-AC6E-578BC9C1E0DA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0C12-31C7-449A-AA36-192055110BB0}" type="datetimeFigureOut">
              <a:rPr lang="es-BO" smtClean="0"/>
              <a:t>12/03/2014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AB03-C726-4473-AC6E-578BC9C1E0DA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E4F0C12-31C7-449A-AA36-192055110BB0}" type="datetimeFigureOut">
              <a:rPr lang="es-BO" smtClean="0"/>
              <a:t>12/03/2014</a:t>
            </a:fld>
            <a:endParaRPr lang="es-B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0DFAB03-C726-4473-AC6E-578BC9C1E0DA}" type="slidenum">
              <a:rPr lang="es-BO" smtClean="0"/>
              <a:t>‹Nº›</a:t>
            </a:fld>
            <a:endParaRPr lang="es-BO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B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E4F0C12-31C7-449A-AA36-192055110BB0}" type="datetimeFigureOut">
              <a:rPr lang="es-BO" smtClean="0"/>
              <a:t>12/03/2014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BO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0DFAB03-C726-4473-AC6E-578BC9C1E0DA}" type="slidenum">
              <a:rPr lang="es-BO" smtClean="0"/>
              <a:t>‹Nº›</a:t>
            </a:fld>
            <a:endParaRPr lang="es-B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0C12-31C7-449A-AA36-192055110BB0}" type="datetimeFigureOut">
              <a:rPr lang="es-BO" smtClean="0"/>
              <a:t>12/03/2014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AB03-C726-4473-AC6E-578BC9C1E0DA}" type="slidenum">
              <a:rPr lang="es-BO" smtClean="0"/>
              <a:t>‹Nº›</a:t>
            </a:fld>
            <a:endParaRPr lang="es-BO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0C12-31C7-449A-AA36-192055110BB0}" type="datetimeFigureOut">
              <a:rPr lang="es-BO" smtClean="0"/>
              <a:t>12/03/2014</a:t>
            </a:fld>
            <a:endParaRPr lang="es-B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AB03-C726-4473-AC6E-578BC9C1E0DA}" type="slidenum">
              <a:rPr lang="es-BO" smtClean="0"/>
              <a:t>‹Nº›</a:t>
            </a:fld>
            <a:endParaRPr lang="es-BO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4F0C12-31C7-449A-AA36-192055110BB0}" type="datetimeFigureOut">
              <a:rPr lang="es-BO" smtClean="0"/>
              <a:t>12/03/2014</a:t>
            </a:fld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0DFAB03-C726-4473-AC6E-578BC9C1E0DA}" type="slidenum">
              <a:rPr lang="es-BO" smtClean="0"/>
              <a:t>‹Nº›</a:t>
            </a:fld>
            <a:endParaRPr lang="es-B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B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0C12-31C7-449A-AA36-192055110BB0}" type="datetimeFigureOut">
              <a:rPr lang="es-BO" smtClean="0"/>
              <a:t>12/03/2014</a:t>
            </a:fld>
            <a:endParaRPr lang="es-B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AB03-C726-4473-AC6E-578BC9C1E0DA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E4F0C12-31C7-449A-AA36-192055110BB0}" type="datetimeFigureOut">
              <a:rPr lang="es-BO" smtClean="0"/>
              <a:t>12/03/2014</a:t>
            </a:fld>
            <a:endParaRPr lang="es-BO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0DFAB03-C726-4473-AC6E-578BC9C1E0DA}" type="slidenum">
              <a:rPr lang="es-BO" smtClean="0"/>
              <a:t>‹Nº›</a:t>
            </a:fld>
            <a:endParaRPr lang="es-BO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B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4F0C12-31C7-449A-AA36-192055110BB0}" type="datetimeFigureOut">
              <a:rPr lang="es-BO" smtClean="0"/>
              <a:t>12/03/2014</a:t>
            </a:fld>
            <a:endParaRPr lang="es-B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0DFAB03-C726-4473-AC6E-578BC9C1E0DA}" type="slidenum">
              <a:rPr lang="es-BO" smtClean="0"/>
              <a:t>‹Nº›</a:t>
            </a:fld>
            <a:endParaRPr lang="es-BO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B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E4F0C12-31C7-449A-AA36-192055110BB0}" type="datetimeFigureOut">
              <a:rPr lang="es-BO" smtClean="0"/>
              <a:t>12/03/2014</a:t>
            </a:fld>
            <a:endParaRPr lang="es-B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BO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0DFAB03-C726-4473-AC6E-578BC9C1E0DA}" type="slidenum">
              <a:rPr lang="es-BO" smtClean="0"/>
              <a:t>‹Nº›</a:t>
            </a:fld>
            <a:endParaRPr lang="es-B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 smtClean="0"/>
              <a:t>TAREA</a:t>
            </a:r>
            <a:endParaRPr lang="es-B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6921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BO" dirty="0" smtClean="0"/>
              <a:t>Plantear en base a las </a:t>
            </a:r>
            <a:r>
              <a:rPr lang="es-BO" dirty="0" err="1" smtClean="0"/>
              <a:t>metodologias</a:t>
            </a:r>
            <a:r>
              <a:rPr lang="es-BO" dirty="0" smtClean="0"/>
              <a:t> </a:t>
            </a:r>
            <a:r>
              <a:rPr lang="es-BO" dirty="0" err="1" smtClean="0"/>
              <a:t>scrum</a:t>
            </a:r>
            <a:r>
              <a:rPr lang="es-BO" dirty="0" smtClean="0"/>
              <a:t>, </a:t>
            </a:r>
            <a:r>
              <a:rPr lang="es-BO" dirty="0" err="1" smtClean="0"/>
              <a:t>xp</a:t>
            </a:r>
            <a:r>
              <a:rPr lang="es-BO" dirty="0" smtClean="0"/>
              <a:t> y </a:t>
            </a:r>
            <a:r>
              <a:rPr lang="es-BO" dirty="0" err="1" smtClean="0"/>
              <a:t>kanban</a:t>
            </a:r>
            <a:r>
              <a:rPr lang="es-BO" dirty="0" smtClean="0"/>
              <a:t>. Una nueva </a:t>
            </a:r>
            <a:r>
              <a:rPr lang="es-BO" dirty="0" err="1" smtClean="0"/>
              <a:t>metodologia</a:t>
            </a:r>
            <a:r>
              <a:rPr lang="es-BO" dirty="0" smtClean="0"/>
              <a:t>. Para aplicar a la elaboración de un sitio web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05028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1961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</TotalTime>
  <Words>26</Words>
  <Application>Microsoft Office PowerPoint</Application>
  <PresentationFormat>Presentación en pantalla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Mirador</vt:lpstr>
      <vt:lpstr>TAREA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</dc:title>
  <dc:creator>DOCENTES</dc:creator>
  <cp:lastModifiedBy>DOCENTES</cp:lastModifiedBy>
  <cp:revision>2</cp:revision>
  <dcterms:created xsi:type="dcterms:W3CDTF">2014-03-12T19:31:29Z</dcterms:created>
  <dcterms:modified xsi:type="dcterms:W3CDTF">2014-03-12T19:49:41Z</dcterms:modified>
</cp:coreProperties>
</file>