
<file path=[Content_Types].xml><?xml version="1.0" encoding="utf-8"?>
<Types xmlns="http://schemas.openxmlformats.org/package/2006/content-types">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2" r:id="rId6"/>
    <p:sldId id="264" r:id="rId7"/>
    <p:sldId id="263" r:id="rId8"/>
    <p:sldId id="261" r:id="rId9"/>
    <p:sldId id="259" r:id="rId10"/>
    <p:sldId id="265" r:id="rId11"/>
    <p:sldId id="273" r:id="rId12"/>
    <p:sldId id="266" r:id="rId13"/>
    <p:sldId id="267" r:id="rId14"/>
    <p:sldId id="268" r:id="rId15"/>
    <p:sldId id="25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2133600"/>
            <a:ext cx="3279648" cy="2133600"/>
          </a:xfrm>
        </p:spPr>
        <p:txBody>
          <a:bodyPr>
            <a:scene3d>
              <a:camera prst="orthographicFront"/>
              <a:lightRig rig="soft" dir="t">
                <a:rot lat="0" lon="0" rev="15600000"/>
              </a:lightRig>
            </a:scene3d>
            <a:sp3d extrusionH="57150" prstMaterial="softEdge">
              <a:bevelT w="25400" h="38100"/>
            </a:sp3d>
          </a:bodyPr>
          <a:lstStyle/>
          <a:p>
            <a:r>
              <a:rPr lang="en-US" dirty="0" err="1" smtClean="0">
                <a:solidFill>
                  <a:schemeClr val="accent4"/>
                </a:solidFill>
                <a:effectLst/>
                <a:latin typeface="Times New Roman" panose="02020603050405020304" charset="0"/>
                <a:cs typeface="Times New Roman" panose="02020603050405020304" charset="0"/>
              </a:rPr>
              <a:t>CoderZ</a:t>
            </a:r>
            <a:endParaRPr lang="en-US" dirty="0" err="1" smtClean="0">
              <a:solidFill>
                <a:schemeClr val="accent4"/>
              </a:solidFill>
              <a:effectLst/>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Running the Application</a:t>
            </a:r>
            <a:endParaRPr lang="en-US"/>
          </a:p>
        </p:txBody>
      </p:sp>
      <p:sp>
        <p:nvSpPr>
          <p:cNvPr id="3" name="Content Placeholder 2"/>
          <p:cNvSpPr>
            <a:spLocks noGrp="1"/>
          </p:cNvSpPr>
          <p:nvPr>
            <p:ph idx="1"/>
          </p:nvPr>
        </p:nvSpPr>
        <p:spPr/>
        <p:txBody>
          <a:bodyPr/>
          <a:p>
            <a:r>
              <a:rPr lang="en-US"/>
              <a:t>You have to open the </a:t>
            </a:r>
            <a:r>
              <a:rPr lang="en-US">
                <a:solidFill>
                  <a:schemeClr val="accent2"/>
                </a:solidFill>
              </a:rPr>
              <a:t>index file</a:t>
            </a:r>
            <a:r>
              <a:rPr lang="en-US"/>
              <a:t> to run the apllication</a:t>
            </a:r>
            <a:endParaRPr lang="en-US"/>
          </a:p>
          <a:p>
            <a:r>
              <a:rPr lang="en-US"/>
              <a:t>Then select the two locations which u  have to find the shortest distance</a:t>
            </a:r>
            <a:endParaRPr lang="en-US"/>
          </a:p>
          <a:p>
            <a:r>
              <a:rPr lang="en-US"/>
              <a:t>Then u will get answer</a:t>
            </a:r>
            <a:endParaRPr lang="en-US"/>
          </a:p>
          <a:p>
            <a:r>
              <a:rPr lang="en-US"/>
              <a:t>if u want to repeat the process just click on</a:t>
            </a:r>
            <a:r>
              <a:rPr lang="en-US">
                <a:solidFill>
                  <a:schemeClr val="accent3"/>
                </a:solidFill>
              </a:rPr>
              <a:t> Reset </a:t>
            </a:r>
            <a:r>
              <a:rPr lang="en-US"/>
              <a:t>button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When we first enter into the web page , select the initial location</a:t>
            </a:r>
            <a:endParaRPr lang="en-US" sz="2400" b="1" dirty="0"/>
          </a:p>
        </p:txBody>
      </p:sp>
      <p:pic>
        <p:nvPicPr>
          <p:cNvPr id="4" name="Content Placeholder 3" descr="cccc.jpg"/>
          <p:cNvPicPr>
            <a:picLocks noGrp="1" noChangeAspect="1"/>
          </p:cNvPicPr>
          <p:nvPr>
            <p:ph idx="1"/>
          </p:nvPr>
        </p:nvPicPr>
        <p:blipFill>
          <a:blip r:embed="rId1"/>
          <a:stretch>
            <a:fillRect/>
          </a:stretch>
        </p:blipFill>
        <p:spPr>
          <a:xfrm>
            <a:off x="457200" y="2362200"/>
            <a:ext cx="8229600" cy="343523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Then select the final location</a:t>
            </a:r>
            <a:endParaRPr lang="en-US" sz="2800" dirty="0"/>
          </a:p>
        </p:txBody>
      </p:sp>
      <p:pic>
        <p:nvPicPr>
          <p:cNvPr id="4" name="Content Placeholder 3" descr="dddd.jpg"/>
          <p:cNvPicPr>
            <a:picLocks noGrp="1" noChangeAspect="1"/>
          </p:cNvPicPr>
          <p:nvPr>
            <p:ph idx="1"/>
          </p:nvPr>
        </p:nvPicPr>
        <p:blipFill>
          <a:blip r:embed="rId1"/>
          <a:stretch>
            <a:fillRect/>
          </a:stretch>
        </p:blipFill>
        <p:spPr>
          <a:xfrm>
            <a:off x="457200" y="2209800"/>
            <a:ext cx="8229600" cy="3810114"/>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After both the selection of the location  we will get the distance between the locations </a:t>
            </a:r>
            <a:endParaRPr lang="en-US" sz="2800" dirty="0"/>
          </a:p>
        </p:txBody>
      </p:sp>
      <p:pic>
        <p:nvPicPr>
          <p:cNvPr id="4" name="Content Placeholder 3" descr="eeee.jpg"/>
          <p:cNvPicPr>
            <a:picLocks noGrp="1" noChangeAspect="1"/>
          </p:cNvPicPr>
          <p:nvPr>
            <p:ph idx="1"/>
          </p:nvPr>
        </p:nvPicPr>
        <p:blipFill>
          <a:blip r:embed="rId1"/>
          <a:stretch>
            <a:fillRect/>
          </a:stretch>
        </p:blipFill>
        <p:spPr>
          <a:xfrm>
            <a:off x="457200" y="2207164"/>
            <a:ext cx="8229600" cy="3845434"/>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10800000" flipV="1">
            <a:off x="2819400" y="1847088"/>
            <a:ext cx="5943600" cy="2115312"/>
          </a:xfrm>
        </p:spPr>
        <p:txBody>
          <a:bodyPr/>
          <a:lstStyle/>
          <a:p>
            <a:r>
              <a:rPr lang="en-US" dirty="0" smtClean="0">
                <a:gradFill>
                  <a:gsLst>
                    <a:gs pos="0">
                      <a:srgbClr val="14CD68"/>
                    </a:gs>
                    <a:gs pos="100000">
                      <a:srgbClr val="035C7D"/>
                    </a:gs>
                  </a:gsLst>
                  <a:lin scaled="0"/>
                </a:gradFill>
              </a:rPr>
              <a:t>Thank You</a:t>
            </a:r>
            <a:endParaRPr lang="en-US" dirty="0" smtClean="0">
              <a:gradFill>
                <a:gsLst>
                  <a:gs pos="0">
                    <a:srgbClr val="14CD68"/>
                  </a:gs>
                  <a:gs pos="100000">
                    <a:srgbClr val="035C7D"/>
                  </a:gs>
                </a:gsLst>
                <a:lin scaled="0"/>
              </a:gra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914400"/>
            <a:ext cx="8229600" cy="5410200"/>
          </a:xfrm>
        </p:spPr>
        <p:txBody>
          <a:bodyPr/>
          <a:lstStyle/>
          <a:p>
            <a:pPr algn="just" fontAlgn="base">
              <a:buNone/>
            </a:pPr>
            <a:r>
              <a:rPr lang="en-US" b="1" dirty="0" smtClean="0"/>
              <a:t>Aim</a:t>
            </a:r>
            <a:r>
              <a:rPr lang="en-US" dirty="0" smtClean="0"/>
              <a:t>: </a:t>
            </a:r>
            <a:endParaRPr lang="en-US" dirty="0" smtClean="0"/>
          </a:p>
          <a:p>
            <a:pPr algn="just" fontAlgn="base">
              <a:buNone/>
            </a:pPr>
            <a:r>
              <a:rPr lang="en-US" dirty="0" smtClean="0"/>
              <a:t>		</a:t>
            </a:r>
            <a:r>
              <a:rPr lang="en-US" i="1" dirty="0" smtClean="0"/>
              <a:t>The </a:t>
            </a:r>
            <a:r>
              <a:rPr lang="en-US" i="1" dirty="0" smtClean="0"/>
              <a:t>task of Your team is to create an efficient  solution </a:t>
            </a:r>
            <a:r>
              <a:rPr lang="en-US" i="1" dirty="0" smtClean="0"/>
              <a:t>or application such that taken any two locations, the application should provide the shortest path distance between those two. the detailed image and distance depictions are portrayed in the below image as well as the description of the map. your </a:t>
            </a:r>
            <a:r>
              <a:rPr lang="en-US" i="1" dirty="0" smtClean="0"/>
              <a:t>application can be enhanced further as you wish (graphically or functionally ) provided the above required functionality is satisfied</a:t>
            </a:r>
            <a:endParaRPr lang="en-US" i="1" dirty="0" smtClean="0"/>
          </a:p>
          <a:p>
            <a:pPr>
              <a:buNone/>
            </a:pPr>
            <a:endParaRPr lang="en-US" i="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 The </a:t>
            </a:r>
            <a:r>
              <a:rPr lang="en-US" dirty="0" smtClean="0"/>
              <a:t>main problem is </a:t>
            </a:r>
            <a:r>
              <a:rPr lang="en-US" dirty="0" smtClean="0"/>
              <a:t>to  </a:t>
            </a:r>
            <a:r>
              <a:rPr lang="en-US" dirty="0" smtClean="0"/>
              <a:t>find the smallest distances</a:t>
            </a:r>
            <a:r>
              <a:rPr lang="en-US" dirty="0" smtClean="0"/>
              <a:t> from the starting </a:t>
            </a:r>
            <a:r>
              <a:rPr lang="en-US" dirty="0" smtClean="0"/>
              <a:t>node </a:t>
            </a:r>
            <a:r>
              <a:rPr lang="en-US" dirty="0" smtClean="0"/>
              <a:t>to any other </a:t>
            </a:r>
            <a:r>
              <a:rPr lang="en-US" dirty="0" smtClean="0"/>
              <a:t>node</a:t>
            </a:r>
            <a:endParaRPr lang="en-US" dirty="0" smtClean="0"/>
          </a:p>
          <a:p>
            <a:pPr>
              <a:buFont typeface="Wingdings" panose="05000000000000000000" pitchFamily="2" charset="2"/>
              <a:buChar char="v"/>
            </a:pPr>
            <a:endParaRPr lang="en-US" dirty="0"/>
          </a:p>
        </p:txBody>
      </p:sp>
      <p:sp>
        <p:nvSpPr>
          <p:cNvPr id="9" name="Title 8"/>
          <p:cNvSpPr>
            <a:spLocks noGrp="1"/>
          </p:cNvSpPr>
          <p:nvPr>
            <p:ph type="title"/>
          </p:nvPr>
        </p:nvSpPr>
        <p:spPr/>
        <p:txBody>
          <a:bodyPr>
            <a:normAutofit/>
          </a:bodyPr>
          <a:lstStyle/>
          <a:p>
            <a:pPr>
              <a:buFont typeface="Wingdings" panose="05000000000000000000" pitchFamily="2" charset="2"/>
              <a:buChar char="v"/>
            </a:pPr>
            <a:r>
              <a:rPr lang="en-US" sz="3600" b="1" dirty="0" smtClean="0"/>
              <a:t> </a:t>
            </a:r>
            <a:r>
              <a:rPr lang="en-US" sz="3600" b="1" u="sng" dirty="0" smtClean="0"/>
              <a:t>Problem Identification</a:t>
            </a:r>
            <a:endParaRPr lang="en-US" sz="3600" b="1" u="sng"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anose="05000000000000000000" pitchFamily="2" charset="2"/>
              <a:buChar char="v"/>
            </a:pPr>
            <a:r>
              <a:rPr lang="en-US" sz="3600" b="1" dirty="0" smtClean="0"/>
              <a:t> </a:t>
            </a:r>
            <a:r>
              <a:rPr lang="en-US" sz="3600" b="1" u="sng" dirty="0" smtClean="0"/>
              <a:t>Problem Solution</a:t>
            </a:r>
            <a:endParaRPr lang="en-US" sz="3600" b="1" u="sng" dirty="0"/>
          </a:p>
        </p:txBody>
      </p:sp>
      <p:sp>
        <p:nvSpPr>
          <p:cNvPr id="3" name="Content Placeholder 2"/>
          <p:cNvSpPr>
            <a:spLocks noGrp="1"/>
          </p:cNvSpPr>
          <p:nvPr>
            <p:ph idx="1"/>
          </p:nvPr>
        </p:nvSpPr>
        <p:spPr/>
        <p:txBody>
          <a:bodyPr/>
          <a:lstStyle/>
          <a:p>
            <a:r>
              <a:rPr lang="en-US" dirty="0" smtClean="0"/>
              <a:t>So we have created a user friendly web application to find the shortest distance between the two location By using </a:t>
            </a:r>
            <a:r>
              <a:rPr lang="en-US" b="1" dirty="0" err="1" smtClean="0"/>
              <a:t>Dijkstra’s</a:t>
            </a:r>
            <a:r>
              <a:rPr lang="en-US" b="1" dirty="0" smtClean="0"/>
              <a:t> Shortest Path </a:t>
            </a:r>
            <a:r>
              <a:rPr lang="en-US" b="1" dirty="0" smtClean="0"/>
              <a:t>Algorithm  </a:t>
            </a:r>
            <a:r>
              <a:rPr lang="en-US" dirty="0" smtClean="0"/>
              <a:t>and we  had implemented it</a:t>
            </a:r>
            <a:endParaRPr lang="en-US" dirty="0" smtClean="0"/>
          </a:p>
          <a:p>
            <a:pPr>
              <a:buNone/>
            </a:pP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smtClean="0"/>
            </a:br>
            <a:endParaRPr lang="en-US" dirty="0"/>
          </a:p>
        </p:txBody>
      </p:sp>
      <p:sp>
        <p:nvSpPr>
          <p:cNvPr id="3" name="Content Placeholder 2"/>
          <p:cNvSpPr>
            <a:spLocks noGrp="1"/>
          </p:cNvSpPr>
          <p:nvPr>
            <p:ph idx="1"/>
          </p:nvPr>
        </p:nvSpPr>
        <p:spPr>
          <a:xfrm>
            <a:off x="457200" y="1447800"/>
            <a:ext cx="8229600" cy="4876800"/>
          </a:xfrm>
        </p:spPr>
        <p:txBody>
          <a:bodyPr/>
          <a:lstStyle/>
          <a:p>
            <a:pPr>
              <a:buNone/>
            </a:pPr>
            <a:r>
              <a:rPr lang="en-US" b="1" dirty="0" smtClean="0"/>
              <a:t>We step through </a:t>
            </a:r>
            <a:r>
              <a:rPr lang="en-US" b="1" dirty="0" err="1" smtClean="0"/>
              <a:t>Dijkstra's</a:t>
            </a:r>
            <a:r>
              <a:rPr lang="en-US" b="1" dirty="0" smtClean="0"/>
              <a:t> algorithm on the graph used in the algorithm above</a:t>
            </a:r>
            <a:r>
              <a:rPr lang="en-US" b="1" dirty="0" smtClean="0"/>
              <a:t>:</a:t>
            </a:r>
            <a:endParaRPr lang="en-US" b="1" dirty="0" smtClean="0"/>
          </a:p>
          <a:p>
            <a:r>
              <a:rPr lang="en-US" dirty="0" smtClean="0"/>
              <a:t>Initialize </a:t>
            </a:r>
            <a:r>
              <a:rPr lang="en-US" dirty="0" smtClean="0"/>
              <a:t>distances according to the </a:t>
            </a:r>
            <a:r>
              <a:rPr lang="en-US" b="1" dirty="0" smtClean="0"/>
              <a:t>algorithm</a:t>
            </a:r>
            <a:r>
              <a:rPr lang="en-US" dirty="0" smtClean="0"/>
              <a:t>.</a:t>
            </a:r>
            <a:endParaRPr lang="en-US" dirty="0" smtClean="0"/>
          </a:p>
          <a:p>
            <a:r>
              <a:rPr lang="en-US" dirty="0" smtClean="0"/>
              <a:t>Pick </a:t>
            </a:r>
            <a:r>
              <a:rPr lang="en-US" dirty="0" smtClean="0"/>
              <a:t>first node and calculate distances to adjacent </a:t>
            </a:r>
            <a:r>
              <a:rPr lang="en-US" dirty="0" smtClean="0"/>
              <a:t>nodes.</a:t>
            </a:r>
            <a:endParaRPr lang="en-US" dirty="0" smtClean="0"/>
          </a:p>
          <a:p>
            <a:r>
              <a:rPr lang="en-US" dirty="0" smtClean="0"/>
              <a:t>Pick </a:t>
            </a:r>
            <a:r>
              <a:rPr lang="en-US" dirty="0" smtClean="0"/>
              <a:t>next node with minimal distance; repeat adjacent node distance calculations</a:t>
            </a:r>
            <a:r>
              <a:rPr lang="en-US" dirty="0" smtClean="0"/>
              <a:t>.</a:t>
            </a:r>
            <a:endParaRPr lang="en-US" dirty="0" smtClean="0"/>
          </a:p>
          <a:p>
            <a:r>
              <a:rPr lang="en-US" dirty="0" smtClean="0"/>
              <a:t>Final </a:t>
            </a:r>
            <a:r>
              <a:rPr lang="en-US" dirty="0" smtClean="0"/>
              <a:t>result of </a:t>
            </a:r>
            <a:r>
              <a:rPr lang="en-US" b="1" dirty="0" smtClean="0"/>
              <a:t>shortest</a:t>
            </a:r>
            <a:r>
              <a:rPr lang="en-US" dirty="0" smtClean="0"/>
              <a:t>-</a:t>
            </a:r>
            <a:r>
              <a:rPr lang="en-US" b="1" dirty="0" smtClean="0"/>
              <a:t>path</a:t>
            </a:r>
            <a:r>
              <a:rPr lang="en-US" dirty="0" smtClean="0"/>
              <a:t> tree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Dijkstra’s</a:t>
            </a:r>
            <a:r>
              <a:rPr lang="en-US" b="1" dirty="0" smtClean="0"/>
              <a:t> Shortest Path Algorithm</a:t>
            </a:r>
            <a:endParaRPr lang="en-US" dirty="0"/>
          </a:p>
        </p:txBody>
      </p:sp>
      <p:sp>
        <p:nvSpPr>
          <p:cNvPr id="3" name="Content Placeholder 2"/>
          <p:cNvSpPr>
            <a:spLocks noGrp="1"/>
          </p:cNvSpPr>
          <p:nvPr>
            <p:ph idx="1"/>
          </p:nvPr>
        </p:nvSpPr>
        <p:spPr>
          <a:xfrm>
            <a:off x="152400" y="1935480"/>
            <a:ext cx="8991600" cy="4389120"/>
          </a:xfrm>
        </p:spPr>
        <p:txBody>
          <a:bodyPr>
            <a:normAutofit fontScale="62500" lnSpcReduction="20000"/>
          </a:bodyPr>
          <a:lstStyle/>
          <a:p>
            <a:pPr>
              <a:buNone/>
            </a:pPr>
            <a:r>
              <a:rPr lang="en-US" dirty="0" smtClean="0"/>
              <a:t>Begin    </a:t>
            </a:r>
            <a:endParaRPr lang="en-US" dirty="0" smtClean="0"/>
          </a:p>
          <a:p>
            <a:pPr>
              <a:buNone/>
            </a:pPr>
            <a:r>
              <a:rPr lang="en-US" dirty="0" smtClean="0"/>
              <a:t>   create </a:t>
            </a:r>
            <a:r>
              <a:rPr lang="en-US" dirty="0" smtClean="0"/>
              <a:t>a status list to hold the current status of the selected node  </a:t>
            </a:r>
            <a:endParaRPr lang="en-US" dirty="0" smtClean="0"/>
          </a:p>
          <a:p>
            <a:pPr>
              <a:buNone/>
            </a:pPr>
            <a:r>
              <a:rPr lang="en-US" dirty="0" smtClean="0"/>
              <a:t> </a:t>
            </a:r>
            <a:r>
              <a:rPr lang="en-US" dirty="0" smtClean="0"/>
              <a:t> </a:t>
            </a:r>
            <a:r>
              <a:rPr lang="en-US" dirty="0" smtClean="0"/>
              <a:t> for </a:t>
            </a:r>
            <a:r>
              <a:rPr lang="en-US" dirty="0" smtClean="0"/>
              <a:t>all vertices u in </a:t>
            </a:r>
            <a:r>
              <a:rPr lang="en-US" dirty="0" smtClean="0"/>
              <a:t>V do </a:t>
            </a:r>
            <a:r>
              <a:rPr lang="en-US" dirty="0" smtClean="0"/>
              <a:t>      </a:t>
            </a:r>
            <a:endParaRPr lang="en-US" dirty="0" smtClean="0"/>
          </a:p>
          <a:p>
            <a:pPr>
              <a:buNone/>
            </a:pPr>
            <a:r>
              <a:rPr lang="en-US" dirty="0" smtClean="0"/>
              <a:t>	</a:t>
            </a:r>
            <a:r>
              <a:rPr lang="en-US" dirty="0" smtClean="0"/>
              <a:t>	status[u</a:t>
            </a:r>
            <a:r>
              <a:rPr lang="en-US" dirty="0" smtClean="0"/>
              <a:t>] := unconsidered      </a:t>
            </a:r>
            <a:endParaRPr lang="en-US" dirty="0" smtClean="0"/>
          </a:p>
          <a:p>
            <a:pPr>
              <a:buNone/>
            </a:pPr>
            <a:r>
              <a:rPr lang="en-US" dirty="0" smtClean="0"/>
              <a:t>	</a:t>
            </a:r>
            <a:r>
              <a:rPr lang="en-US" dirty="0" smtClean="0"/>
              <a:t>	dist[u</a:t>
            </a:r>
            <a:r>
              <a:rPr lang="en-US" dirty="0" smtClean="0"/>
              <a:t>] := distance from source using cost matrix      </a:t>
            </a:r>
            <a:endParaRPr lang="en-US" dirty="0" smtClean="0"/>
          </a:p>
          <a:p>
            <a:pPr>
              <a:buNone/>
            </a:pPr>
            <a:r>
              <a:rPr lang="en-US" dirty="0" smtClean="0"/>
              <a:t>	</a:t>
            </a:r>
            <a:r>
              <a:rPr lang="en-US" dirty="0" smtClean="0"/>
              <a:t>	next[u</a:t>
            </a:r>
            <a:r>
              <a:rPr lang="en-US" dirty="0" smtClean="0"/>
              <a:t>] := start    </a:t>
            </a:r>
            <a:endParaRPr lang="en-US" dirty="0" smtClean="0"/>
          </a:p>
          <a:p>
            <a:pPr>
              <a:buNone/>
            </a:pPr>
            <a:r>
              <a:rPr lang="en-US" dirty="0" smtClean="0"/>
              <a:t>done </a:t>
            </a:r>
            <a:r>
              <a:rPr lang="en-US" dirty="0" smtClean="0"/>
              <a:t>   </a:t>
            </a:r>
            <a:endParaRPr lang="en-US" dirty="0" smtClean="0"/>
          </a:p>
          <a:p>
            <a:pPr>
              <a:buNone/>
            </a:pPr>
            <a:r>
              <a:rPr lang="en-US" dirty="0" smtClean="0"/>
              <a:t> </a:t>
            </a:r>
            <a:r>
              <a:rPr lang="en-US" dirty="0" smtClean="0"/>
              <a:t>   </a:t>
            </a:r>
            <a:endParaRPr lang="en-US" dirty="0" smtClean="0"/>
          </a:p>
          <a:p>
            <a:pPr>
              <a:buNone/>
            </a:pPr>
            <a:r>
              <a:rPr lang="en-US" dirty="0" smtClean="0"/>
              <a:t>	</a:t>
            </a:r>
            <a:r>
              <a:rPr lang="en-US" dirty="0" smtClean="0"/>
              <a:t>	status[start</a:t>
            </a:r>
            <a:r>
              <a:rPr lang="en-US" dirty="0" smtClean="0"/>
              <a:t>] := considered, </a:t>
            </a:r>
            <a:r>
              <a:rPr lang="en-US" dirty="0" smtClean="0"/>
              <a:t>dist[start</a:t>
            </a:r>
            <a:r>
              <a:rPr lang="en-US" dirty="0" smtClean="0"/>
              <a:t>] := 0 and next[start] := φ    </a:t>
            </a:r>
            <a:endParaRPr lang="en-US" dirty="0" smtClean="0"/>
          </a:p>
          <a:p>
            <a:pPr>
              <a:buNone/>
            </a:pPr>
            <a:r>
              <a:rPr lang="en-US" dirty="0" smtClean="0"/>
              <a:t> </a:t>
            </a:r>
            <a:r>
              <a:rPr lang="en-US" dirty="0" smtClean="0"/>
              <a:t>             while </a:t>
            </a:r>
            <a:r>
              <a:rPr lang="en-US" dirty="0" smtClean="0"/>
              <a:t>take unconsidered vertex u as distance is minimum do      </a:t>
            </a:r>
            <a:endParaRPr lang="en-US" dirty="0" smtClean="0"/>
          </a:p>
          <a:p>
            <a:pPr>
              <a:buNone/>
            </a:pPr>
            <a:r>
              <a:rPr lang="en-US" dirty="0" smtClean="0"/>
              <a:t>	</a:t>
            </a:r>
            <a:r>
              <a:rPr lang="en-US" dirty="0" smtClean="0"/>
              <a:t>		 </a:t>
            </a:r>
            <a:r>
              <a:rPr lang="en-US" dirty="0" smtClean="0"/>
              <a:t>status[u] := considered       </a:t>
            </a:r>
            <a:endParaRPr lang="en-US" dirty="0" smtClean="0"/>
          </a:p>
          <a:p>
            <a:pPr>
              <a:buNone/>
            </a:pPr>
            <a:r>
              <a:rPr lang="en-US" dirty="0" smtClean="0"/>
              <a:t>	</a:t>
            </a:r>
            <a:r>
              <a:rPr lang="en-US" dirty="0" smtClean="0"/>
              <a:t>		for </a:t>
            </a:r>
            <a:r>
              <a:rPr lang="en-US" dirty="0" smtClean="0"/>
              <a:t>all vertex v in V do         </a:t>
            </a:r>
            <a:endParaRPr lang="en-US" dirty="0" smtClean="0"/>
          </a:p>
          <a:p>
            <a:pPr>
              <a:buNone/>
            </a:pPr>
            <a:r>
              <a:rPr lang="en-US" dirty="0" smtClean="0"/>
              <a:t>	</a:t>
            </a:r>
            <a:r>
              <a:rPr lang="en-US" dirty="0" smtClean="0"/>
              <a:t>			</a:t>
            </a:r>
            <a:r>
              <a:rPr lang="en-US" dirty="0" smtClean="0"/>
              <a:t> if status[v] = unconsidered then           </a:t>
            </a:r>
            <a:endParaRPr lang="en-US" dirty="0" smtClean="0"/>
          </a:p>
          <a:p>
            <a:pPr>
              <a:buNone/>
            </a:pPr>
            <a:r>
              <a:rPr lang="en-US" dirty="0" smtClean="0"/>
              <a:t>	</a:t>
            </a:r>
            <a:r>
              <a:rPr lang="en-US" dirty="0" smtClean="0"/>
              <a:t>			</a:t>
            </a:r>
            <a:r>
              <a:rPr lang="en-US" dirty="0" smtClean="0"/>
              <a:t>  if dist[v] &gt; dist[u] + cost[</a:t>
            </a:r>
            <a:r>
              <a:rPr lang="en-US" dirty="0" err="1" smtClean="0"/>
              <a:t>u,v</a:t>
            </a:r>
            <a:r>
              <a:rPr lang="en-US" dirty="0" smtClean="0"/>
              <a:t>] then                </a:t>
            </a:r>
            <a:endParaRPr lang="en-US" dirty="0" smtClean="0"/>
          </a:p>
          <a:p>
            <a:pPr>
              <a:buNone/>
            </a:pPr>
            <a:r>
              <a:rPr lang="en-US" dirty="0" smtClean="0"/>
              <a:t>	</a:t>
            </a:r>
            <a:r>
              <a:rPr lang="en-US" dirty="0" smtClean="0"/>
              <a:t>				dist[v</a:t>
            </a:r>
            <a:r>
              <a:rPr lang="en-US" dirty="0" smtClean="0"/>
              <a:t>] := dist[u] + cost[</a:t>
            </a:r>
            <a:r>
              <a:rPr lang="en-US" dirty="0" err="1" smtClean="0"/>
              <a:t>u,v</a:t>
            </a:r>
            <a:r>
              <a:rPr lang="en-US" dirty="0" smtClean="0"/>
              <a:t>]                </a:t>
            </a:r>
            <a:endParaRPr lang="en-US" dirty="0" smtClean="0"/>
          </a:p>
          <a:p>
            <a:pPr>
              <a:buNone/>
            </a:pPr>
            <a:r>
              <a:rPr lang="en-US" dirty="0" smtClean="0"/>
              <a:t>	</a:t>
            </a:r>
            <a:r>
              <a:rPr lang="en-US" dirty="0" smtClean="0"/>
              <a:t>				next[v</a:t>
            </a:r>
            <a:r>
              <a:rPr lang="en-US" dirty="0" smtClean="0"/>
              <a:t>] := u       done    </a:t>
            </a:r>
            <a:r>
              <a:rPr lang="en-US" dirty="0" err="1" smtClean="0"/>
              <a:t>done</a:t>
            </a:r>
            <a:r>
              <a:rPr lang="en-US" dirty="0" smtClean="0"/>
              <a:t> End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b="1" dirty="0" smtClean="0"/>
              <a:t>Input −</a:t>
            </a:r>
            <a:r>
              <a:rPr lang="en-US" dirty="0" smtClean="0"/>
              <a:t> Total number of nodes n, distance list for each vertex, next list to store which node comes next, and the seed or start vertex.</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Output − </a:t>
            </a:r>
            <a:r>
              <a:rPr lang="en-US" dirty="0" smtClean="0"/>
              <a:t>The shortest paths from start to all other vertices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iffff.gif"/>
          <p:cNvPicPr>
            <a:picLocks noGrp="1" noChangeAspect="1"/>
          </p:cNvPicPr>
          <p:nvPr>
            <p:ph idx="1"/>
          </p:nvPr>
        </p:nvPicPr>
        <p:blipFill>
          <a:blip r:embed="rId1"/>
          <a:stretch>
            <a:fillRect/>
          </a:stretch>
        </p:blipFill>
        <p:spPr>
          <a:xfrm>
            <a:off x="1905000" y="1752600"/>
            <a:ext cx="4729936" cy="370975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2377</Words>
  <Application>WPS Presentation</Application>
  <PresentationFormat>On-screen Show (4:3)</PresentationFormat>
  <Paragraphs>63</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Wingdings 2</vt:lpstr>
      <vt:lpstr>Constantia</vt:lpstr>
      <vt:lpstr>Calibri</vt:lpstr>
      <vt:lpstr>Microsoft YaHei</vt:lpstr>
      <vt:lpstr>Arial Unicode MS</vt:lpstr>
      <vt:lpstr>Times New Roman</vt:lpstr>
      <vt:lpstr>Flow</vt:lpstr>
      <vt:lpstr>CoderZ</vt:lpstr>
      <vt:lpstr>PowerPoint 演示文稿</vt:lpstr>
      <vt:lpstr> Problem Identification</vt:lpstr>
      <vt:lpstr> Problem Solution</vt:lpstr>
      <vt:lpstr> </vt:lpstr>
      <vt:lpstr>Dijkstra’s Shortest Path Algorithm</vt:lpstr>
      <vt:lpstr>PowerPoint 演示文稿</vt:lpstr>
      <vt:lpstr>PowerPoint 演示文稿</vt:lpstr>
      <vt:lpstr>PowerPoint 演示文稿</vt:lpstr>
      <vt:lpstr>PowerPoint 演示文稿</vt:lpstr>
      <vt:lpstr>When we first enter into the web page an selecting the initial location</vt:lpstr>
      <vt:lpstr>Then selecting the final location</vt:lpstr>
      <vt:lpstr>After both the selection of the location  we will get the distance between the location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Ashwin John</dc:creator>
  <cp:lastModifiedBy>davis</cp:lastModifiedBy>
  <cp:revision>14</cp:revision>
  <dcterms:created xsi:type="dcterms:W3CDTF">2006-08-16T00:00:00Z</dcterms:created>
  <dcterms:modified xsi:type="dcterms:W3CDTF">2021-06-13T15:14:06Z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