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Jasper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914323" cy="194733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JasperReport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is one of the most popular and widely used open source reporting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tool.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Jasper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219642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http://community.jaspersoft.com/project/jaspersoft-studio</a:t>
            </a:r>
          </a:p>
        </p:txBody>
      </p:sp>
    </p:spTree>
    <p:extLst>
      <p:ext uri="{BB962C8B-B14F-4D97-AF65-F5344CB8AC3E}">
        <p14:creationId xmlns:p14="http://schemas.microsoft.com/office/powerpoint/2010/main" val="707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Jasper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24949" cy="361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Jasper Reports organize data retrieved from a data source according to a report-design,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defined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 a JRXML file.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81" y="5009846"/>
            <a:ext cx="8534400" cy="1507067"/>
          </a:xfrm>
        </p:spPr>
        <p:txBody>
          <a:bodyPr/>
          <a:lstStyle/>
          <a:p>
            <a:r>
              <a:rPr lang="en-US" dirty="0" smtClean="0"/>
              <a:t>Jasper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1" y="990601"/>
            <a:ext cx="1275216" cy="1275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37" y="344270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Jasper 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9086" y="1254034"/>
            <a:ext cx="600891" cy="3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54926" y="1628209"/>
            <a:ext cx="1711234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990601"/>
            <a:ext cx="1275216" cy="1275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94316" y="344270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Jasper Report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94316" y="1452924"/>
            <a:ext cx="1609859" cy="368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.JASPER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49" y="2265817"/>
            <a:ext cx="761387" cy="12980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87852" y="3665677"/>
            <a:ext cx="12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Compiler Manager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44407" y="1636932"/>
            <a:ext cx="1711234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0" y="990601"/>
            <a:ext cx="1275216" cy="12752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3238" y="344270"/>
            <a:ext cx="101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Jasper Print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55" y="2407096"/>
            <a:ext cx="761387" cy="1015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77334" y="3665677"/>
            <a:ext cx="12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 Manager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27915" y="990601"/>
            <a:ext cx="1711234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27915" y="2111063"/>
            <a:ext cx="1711234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50326" y="2558639"/>
            <a:ext cx="51815" cy="202624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09" y="1628209"/>
            <a:ext cx="1275216" cy="1275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845" y="373342"/>
            <a:ext cx="1275216" cy="12752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33" y="4708375"/>
            <a:ext cx="1275216" cy="11831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78328" y="2407096"/>
            <a:ext cx="12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Print Manager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28655" y="1134164"/>
            <a:ext cx="12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Export Manager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60842" y="5162131"/>
            <a:ext cx="12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Jasper Reports</vt:lpstr>
      <vt:lpstr>Download Jasper studio</vt:lpstr>
      <vt:lpstr>Definition of Jasper reports</vt:lpstr>
      <vt:lpstr>Jasper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Ranjith Suranga</dc:creator>
  <cp:lastModifiedBy>Ranjith Suranga</cp:lastModifiedBy>
  <cp:revision>30</cp:revision>
  <dcterms:created xsi:type="dcterms:W3CDTF">2017-05-15T15:45:18Z</dcterms:created>
  <dcterms:modified xsi:type="dcterms:W3CDTF">2017-05-15T16:04:12Z</dcterms:modified>
</cp:coreProperties>
</file>