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ignika"/>
      <p:regular r:id="rId17"/>
      <p:bold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Poppins Light"/>
      <p:regular r:id="rId23"/>
      <p:bold r:id="rId24"/>
      <p:italic r:id="rId25"/>
      <p:boldItalic r:id="rId26"/>
    </p:embeddedFont>
    <p:embeddedFont>
      <p:font typeface="Luckiest Guy"/>
      <p:regular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86C5B7-E03B-413A-9DFE-AC3408FF1F6D}">
  <a:tblStyle styleId="{6086C5B7-E03B-413A-9DFE-AC3408FF1F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Light-bold.fntdata"/><Relationship Id="rId23" Type="http://schemas.openxmlformats.org/officeDocument/2006/relationships/font" Target="fonts/Poppi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Light-boldItalic.fntdata"/><Relationship Id="rId25" Type="http://schemas.openxmlformats.org/officeDocument/2006/relationships/font" Target="fonts/PoppinsLight-italic.fntdata"/><Relationship Id="rId28" Type="http://schemas.openxmlformats.org/officeDocument/2006/relationships/font" Target="fonts/AlfaSlabOne-regular.fntdata"/><Relationship Id="rId27" Type="http://schemas.openxmlformats.org/officeDocument/2006/relationships/font" Target="fonts/LuckiestGu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ignika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font" Target="fonts/Signik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bd79c75e36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bd79c75e36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bd79c75e36_0_2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bd79c75e36_0_2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d79c75e36_0_2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d79c75e36_0_2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7811900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7811900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78119005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78119005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bd67d421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bd67d421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bd79c75e3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bd79c75e3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bd67d421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bd67d421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bd79c75e36_0_1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bd79c75e36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d79c75e36_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d79c75e36_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309939">
            <a:off x="-18057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-10565234">
            <a:off x="-299369" y="-492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5296480" y="4171704"/>
            <a:ext cx="6390206" cy="114590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rot="-5216854">
            <a:off x="6285888" y="-2228227"/>
            <a:ext cx="1751179" cy="5617441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flipH="1" rot="230243">
            <a:off x="-5635123" y="3850524"/>
            <a:ext cx="9678350" cy="14342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749907" y="4096142"/>
            <a:ext cx="7616516" cy="2758300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5834571" y="1969875"/>
            <a:ext cx="6467118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6299818">
            <a:off x="-314952" y="34843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-2430215">
            <a:off x="-3260641" y="-2203524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13" type="title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5" type="subTitle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6" type="title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7" type="subTitle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8" type="subTitle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9" type="title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20" type="subTitle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21" type="subTitle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flipH="1" rot="10499964">
            <a:off x="-1133341" y="-479783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 rot="5972366">
            <a:off x="5172357" y="2312789"/>
            <a:ext cx="7366451" cy="256259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flipH="1" rot="1255446">
            <a:off x="2195647" y="4140025"/>
            <a:ext cx="7365744" cy="25625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/>
          <p:nvPr/>
        </p:nvSpPr>
        <p:spPr>
          <a:xfrm rot="7587651">
            <a:off x="7835307" y="-586872"/>
            <a:ext cx="1647000" cy="15633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60034" y="4630597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flipH="1" rot="10560097">
            <a:off x="-1230641" y="-469819"/>
            <a:ext cx="7544920" cy="124147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879566" y="3618898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350606" y="-1276852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2" type="title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title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16"/>
          <p:cNvSpPr txBox="1"/>
          <p:nvPr>
            <p:ph idx="4" type="subTitle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5" type="title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16"/>
          <p:cNvSpPr txBox="1"/>
          <p:nvPr>
            <p:ph idx="6" type="subTitle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/>
          <p:nvPr/>
        </p:nvSpPr>
        <p:spPr>
          <a:xfrm flipH="1" rot="-138344">
            <a:off x="-1025254" y="45669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2" type="title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3" type="title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subTitle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5" type="title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6" type="subTitle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7" type="title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8" type="subTitle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9" type="title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3" type="subTitle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4" type="title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5" type="subTitle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2" type="title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3" type="subTitle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4" type="title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5" type="subTitle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6" type="title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7" type="subTitle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8" type="title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9" type="subTitle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flipH="1" rot="-10565174">
            <a:off x="-558844" y="-875387"/>
            <a:ext cx="7278875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 rot="5218157">
            <a:off x="1130872" y="-2327762"/>
            <a:ext cx="1435466" cy="4875128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3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hasCustomPrompt="1" type="title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hasCustomPrompt="1" idx="2" type="title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/>
          <p:nvPr>
            <p:ph idx="3" type="subTitle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hasCustomPrompt="1" idx="4" type="title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/>
          <p:nvPr>
            <p:ph idx="5" type="subTitle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flipH="1" rot="-138344">
            <a:off x="-949054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flipH="1" rot="10731167">
            <a:off x="6074382" y="-6267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2" type="title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5" type="title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" name="Google Shape;203;p20"/>
          <p:cNvSpPr txBox="1"/>
          <p:nvPr>
            <p:ph idx="6" type="subTitle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0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10565234">
            <a:off x="-405294" y="-908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5218157">
            <a:off x="805968" y="-1892900"/>
            <a:ext cx="1435466" cy="39192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 rot="230585">
            <a:off x="-4817949" y="4310141"/>
            <a:ext cx="8366961" cy="1241582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title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Google Shape;211;p21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5" type="title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1"/>
          <p:cNvSpPr txBox="1"/>
          <p:nvPr>
            <p:ph idx="6" type="subTitle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1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 flipH="1" rot="10271192">
            <a:off x="1450768" y="4096080"/>
            <a:ext cx="7628916" cy="275842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flipH="1" rot="309939">
            <a:off x="-36345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flipH="1" rot="-10799665">
            <a:off x="5030251" y="-793566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flipH="1" rot="6276828">
            <a:off x="7072482" y="-3718147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 rot="487499">
            <a:off x="-404545" y="3676669"/>
            <a:ext cx="9739368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flipH="1" rot="5400000">
            <a:off x="-2420495" y="3191866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flipH="1" rot="-137095">
            <a:off x="17348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bg>
      <p:bgPr>
        <a:solidFill>
          <a:schemeClr val="l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title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138344">
            <a:off x="-977104" y="4470649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 rot="4732343">
            <a:off x="969117" y="-2948220"/>
            <a:ext cx="1676340" cy="553547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 rot="-10799665">
            <a:off x="5543501" y="-225004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 rot="6276828">
            <a:off x="7585732" y="-3149585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487553">
            <a:off x="1286487" y="3675250"/>
            <a:ext cx="10630722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10584958">
            <a:off x="-568500" y="4318605"/>
            <a:ext cx="8832230" cy="275834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 rot="5054829">
            <a:off x="-3549307" y="3576446"/>
            <a:ext cx="7544965" cy="124161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 flipH="1" rot="10661656">
            <a:off x="734117" y="-42414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6EDBF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1"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subTitle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By TEAM </a:t>
            </a:r>
            <a:r>
              <a:rPr lang="en-GB"/>
              <a:t>AMBASSADOR</a:t>
            </a:r>
            <a:endParaRPr/>
          </a:p>
        </p:txBody>
      </p:sp>
      <p:grpSp>
        <p:nvGrpSpPr>
          <p:cNvPr id="282" name="Google Shape;282;p29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83" name="Google Shape;283;p29"/>
            <p:cNvSpPr/>
            <p:nvPr/>
          </p:nvSpPr>
          <p:spPr>
            <a:xfrm>
              <a:off x="6029266" y="3243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029266" y="4460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066519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944500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88" name="Google Shape;288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4473400" y="1701650"/>
            <a:ext cx="166850" cy="101475"/>
          </a:xfrm>
          <a:custGeom>
            <a:rect b="b" l="l" r="r" t="t"/>
            <a:pathLst>
              <a:path extrusionOk="0" h="4059" w="6674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9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294" name="Google Shape;294;p29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9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299" name="Google Shape;299;p29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04" name="Google Shape;304;p29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09" name="Google Shape;309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14" name="Google Shape;314;p29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9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19" name="Google Shape;319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9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24" name="Google Shape;324;p29"/>
            <p:cNvSpPr/>
            <p:nvPr/>
          </p:nvSpPr>
          <p:spPr>
            <a:xfrm>
              <a:off x="5269673" y="1394488"/>
              <a:ext cx="2997545" cy="2783917"/>
            </a:xfrm>
            <a:custGeom>
              <a:rect b="b" l="l" r="r" t="t"/>
              <a:pathLst>
                <a:path extrusionOk="0" h="154255" w="166092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h="96778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802236" y="1795738"/>
              <a:ext cx="1332663" cy="1336291"/>
            </a:xfrm>
            <a:custGeom>
              <a:rect b="b" l="l" r="r" t="t"/>
              <a:pathLst>
                <a:path extrusionOk="0" h="74043" w="73842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214164" y="1954899"/>
              <a:ext cx="298379" cy="303830"/>
            </a:xfrm>
            <a:custGeom>
              <a:rect b="b" l="l" r="r" t="t"/>
              <a:pathLst>
                <a:path extrusionOk="0" h="16835" w="16533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5330186" y="1481044"/>
              <a:ext cx="2273137" cy="88974"/>
            </a:xfrm>
            <a:custGeom>
              <a:rect b="b" l="l" r="r" t="t"/>
              <a:pathLst>
                <a:path extrusionOk="0" h="4930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fill="none" h="96778" w="125953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484510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566211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647912" y="1508277"/>
              <a:ext cx="34525" cy="34507"/>
            </a:xfrm>
            <a:custGeom>
              <a:rect b="b" l="l" r="r" t="t"/>
              <a:pathLst>
                <a:path extrusionOk="0" h="1912" w="1913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107257" y="2106805"/>
              <a:ext cx="722026" cy="722622"/>
            </a:xfrm>
            <a:custGeom>
              <a:rect b="b" l="l" r="r" t="t"/>
              <a:pathLst>
                <a:path extrusionOk="0" fill="none" h="40040" w="40007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cap="flat" cmpd="sng" w="4275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799595" y="1654119"/>
              <a:ext cx="1454917" cy="455122"/>
            </a:xfrm>
            <a:custGeom>
              <a:rect b="b" l="l" r="r" t="t"/>
              <a:pathLst>
                <a:path extrusionOk="0" h="25218" w="80616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7054390" y="1879857"/>
              <a:ext cx="991331" cy="18"/>
            </a:xfrm>
            <a:custGeom>
              <a:rect b="b" l="l" r="r" t="t"/>
              <a:pathLst>
                <a:path extrusionOk="0" fill="none" h="1" w="54929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023529" y="1769118"/>
              <a:ext cx="718381" cy="110758"/>
            </a:xfrm>
            <a:custGeom>
              <a:rect b="b" l="l" r="r" t="t"/>
              <a:pathLst>
                <a:path extrusionOk="0" fill="none" h="6137" w="39805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710417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149410" y="1738239"/>
              <a:ext cx="61740" cy="61759"/>
            </a:xfrm>
            <a:custGeom>
              <a:rect b="b" l="l" r="r" t="t"/>
              <a:pathLst>
                <a:path extrusionOk="0" h="3422" w="3421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547628" y="1738239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023529" y="1879857"/>
              <a:ext cx="1022192" cy="110162"/>
            </a:xfrm>
            <a:custGeom>
              <a:rect b="b" l="l" r="r" t="t"/>
              <a:pathLst>
                <a:path extrusionOk="0" fill="none" h="6104" w="56639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388449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148796" y="1959140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884106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014824" y="1848382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992054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296311" y="2612748"/>
              <a:ext cx="910226" cy="910226"/>
            </a:xfrm>
            <a:custGeom>
              <a:rect b="b" l="l" r="r" t="t"/>
              <a:pathLst>
                <a:path extrusionOk="0" h="50435" w="50435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519613" y="3132011"/>
              <a:ext cx="534405" cy="229384"/>
            </a:xfrm>
            <a:custGeom>
              <a:rect b="b" l="l" r="r" t="t"/>
              <a:pathLst>
                <a:path extrusionOk="0" fill="none" h="12710" w="29611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5804673" y="2785842"/>
              <a:ext cx="249344" cy="240880"/>
            </a:xfrm>
            <a:custGeom>
              <a:rect b="b" l="l" r="r" t="t"/>
              <a:pathLst>
                <a:path extrusionOk="0" fill="none" h="13347" w="13816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995309" y="2727133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995309" y="2967995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5745964" y="2892954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5578935" y="3073302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5460922" y="3302668"/>
              <a:ext cx="118031" cy="117435"/>
            </a:xfrm>
            <a:custGeom>
              <a:rect b="b" l="l" r="r" t="t"/>
              <a:pathLst>
                <a:path extrusionOk="0" h="6507" w="654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995309" y="3302668"/>
              <a:ext cx="117417" cy="117435"/>
            </a:xfrm>
            <a:custGeom>
              <a:rect b="b" l="l" r="r" t="t"/>
              <a:pathLst>
                <a:path extrusionOk="0" h="6507" w="6506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864795" y="2255678"/>
              <a:ext cx="910226" cy="910244"/>
            </a:xfrm>
            <a:custGeom>
              <a:rect b="b" l="l" r="r" t="t"/>
              <a:pathLst>
                <a:path extrusionOk="0" h="50436" w="50435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10821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160738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996127" y="2176414"/>
              <a:ext cx="300798" cy="79283"/>
            </a:xfrm>
            <a:custGeom>
              <a:rect b="b" l="l" r="r" t="t"/>
              <a:pathLst>
                <a:path extrusionOk="0" h="4393" w="16667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870191" y="3844310"/>
              <a:ext cx="165243" cy="18"/>
            </a:xfrm>
            <a:custGeom>
              <a:rect b="b" l="l" r="r" t="t"/>
              <a:pathLst>
                <a:path extrusionOk="0" fill="none" h="1" w="9156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263627" y="3844310"/>
              <a:ext cx="2519431" cy="18"/>
            </a:xfrm>
            <a:custGeom>
              <a:rect b="b" l="l" r="r" t="t"/>
              <a:pathLst>
                <a:path extrusionOk="0" fill="none" h="1" w="13960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818142" y="3714205"/>
              <a:ext cx="76269" cy="102889"/>
            </a:xfrm>
            <a:custGeom>
              <a:rect b="b" l="l" r="r" t="t"/>
              <a:pathLst>
                <a:path extrusionOk="0" h="5701" w="4226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7660190" y="3666993"/>
              <a:ext cx="183399" cy="177335"/>
            </a:xfrm>
            <a:custGeom>
              <a:rect b="b" l="l" r="r" t="t"/>
              <a:pathLst>
                <a:path extrusionOk="0" h="9826" w="10162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7650499" y="3658529"/>
              <a:ext cx="202168" cy="19979"/>
            </a:xfrm>
            <a:custGeom>
              <a:rect b="b" l="l" r="r" t="t"/>
              <a:pathLst>
                <a:path extrusionOk="0" h="1107" w="11202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7678346" y="3305700"/>
              <a:ext cx="105325" cy="333482"/>
            </a:xfrm>
            <a:custGeom>
              <a:rect b="b" l="l" r="r" t="t"/>
              <a:pathLst>
                <a:path extrusionOk="0" fill="none" h="18478" w="5836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7715253" y="3348058"/>
              <a:ext cx="33911" cy="108357"/>
            </a:xfrm>
            <a:custGeom>
              <a:rect b="b" l="l" r="r" t="t"/>
              <a:pathLst>
                <a:path extrusionOk="0" fill="none" h="6004" w="1879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7784249" y="3524779"/>
              <a:ext cx="13337" cy="81105"/>
            </a:xfrm>
            <a:custGeom>
              <a:rect b="b" l="l" r="r" t="t"/>
              <a:pathLst>
                <a:path extrusionOk="0" fill="none" h="4494" w="739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5635820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044326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625533" y="3820722"/>
              <a:ext cx="844858" cy="16351"/>
            </a:xfrm>
            <a:custGeom>
              <a:rect b="b" l="l" r="r" t="t"/>
              <a:pathLst>
                <a:path extrusionOk="0" h="906" w="46813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066109" y="3774718"/>
              <a:ext cx="49649" cy="54485"/>
            </a:xfrm>
            <a:custGeom>
              <a:rect b="b" l="l" r="r" t="t"/>
              <a:pathLst>
                <a:path extrusionOk="0" fill="none" h="3019" w="2751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091520" y="3783796"/>
              <a:ext cx="239689" cy="41780"/>
            </a:xfrm>
            <a:custGeom>
              <a:rect b="b" l="l" r="r" t="t"/>
              <a:pathLst>
                <a:path extrusionOk="0" fill="none" h="2315" w="13281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799222" y="3778960"/>
              <a:ext cx="213646" cy="51453"/>
            </a:xfrm>
            <a:custGeom>
              <a:rect b="b" l="l" r="r" t="t"/>
              <a:pathLst>
                <a:path extrusionOk="0" fill="none" h="2851" w="11838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953547" y="3797711"/>
              <a:ext cx="39957" cy="34525"/>
            </a:xfrm>
            <a:custGeom>
              <a:rect b="b" l="l" r="r" t="t"/>
              <a:pathLst>
                <a:path extrusionOk="0" fill="none" h="1913" w="2214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428015" y="2935311"/>
              <a:ext cx="1186804" cy="954406"/>
            </a:xfrm>
            <a:custGeom>
              <a:rect b="b" l="l" r="r" t="t"/>
              <a:pathLst>
                <a:path extrusionOk="0" h="52883" w="6576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426806" y="3056356"/>
              <a:ext cx="263277" cy="788586"/>
            </a:xfrm>
            <a:custGeom>
              <a:rect b="b" l="l" r="r" t="t"/>
              <a:pathLst>
                <a:path extrusionOk="0" h="43695" w="14588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424388" y="2969818"/>
              <a:ext cx="561638" cy="877542"/>
            </a:xfrm>
            <a:custGeom>
              <a:rect b="b" l="l" r="r" t="t"/>
              <a:pathLst>
                <a:path extrusionOk="0" h="48624" w="3112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7337627" y="3067256"/>
              <a:ext cx="276578" cy="809755"/>
            </a:xfrm>
            <a:custGeom>
              <a:rect b="b" l="l" r="r" t="t"/>
              <a:pathLst>
                <a:path extrusionOk="0" h="44868" w="15325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623488" y="2925638"/>
              <a:ext cx="771043" cy="951374"/>
            </a:xfrm>
            <a:custGeom>
              <a:rect b="b" l="l" r="r" t="t"/>
              <a:pathLst>
                <a:path extrusionOk="0" fill="none" h="52715" w="42723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766316" y="2516519"/>
              <a:ext cx="406105" cy="493852"/>
            </a:xfrm>
            <a:custGeom>
              <a:rect b="b" l="l" r="r" t="t"/>
              <a:pathLst>
                <a:path extrusionOk="0" h="27364" w="22502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855886" y="2878425"/>
              <a:ext cx="308071" cy="232416"/>
            </a:xfrm>
            <a:custGeom>
              <a:rect b="b" l="l" r="r" t="t"/>
              <a:pathLst>
                <a:path extrusionOk="0" h="12878" w="1707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636193" y="3470311"/>
              <a:ext cx="15160" cy="211842"/>
            </a:xfrm>
            <a:custGeom>
              <a:rect b="b" l="l" r="r" t="t"/>
              <a:pathLst>
                <a:path extrusionOk="0" fill="none" h="11738" w="84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cap="flat" cmpd="sng" w="10900">
              <a:solidFill>
                <a:srgbClr val="263238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989022" y="2727133"/>
              <a:ext cx="28461" cy="118031"/>
            </a:xfrm>
            <a:custGeom>
              <a:rect b="b" l="l" r="r" t="t"/>
              <a:pathLst>
                <a:path extrusionOk="0" fill="none" h="6540" w="1577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040475" y="2686581"/>
              <a:ext cx="65982" cy="19383"/>
            </a:xfrm>
            <a:custGeom>
              <a:rect b="b" l="l" r="r" t="t"/>
              <a:pathLst>
                <a:path extrusionOk="0" fill="none" h="1074" w="3656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902484" y="2694449"/>
              <a:ext cx="78092" cy="19997"/>
            </a:xfrm>
            <a:custGeom>
              <a:rect b="b" l="l" r="r" t="t"/>
              <a:pathLst>
                <a:path extrusionOk="0" fill="none" h="1108" w="4327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6933345" y="2888713"/>
              <a:ext cx="149505" cy="122272"/>
            </a:xfrm>
            <a:custGeom>
              <a:rect b="b" l="l" r="r" t="t"/>
              <a:pathLst>
                <a:path extrusionOk="0" fill="none" h="6775" w="8284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6766316" y="2657542"/>
              <a:ext cx="62968" cy="85347"/>
            </a:xfrm>
            <a:custGeom>
              <a:rect b="b" l="l" r="r" t="t"/>
              <a:pathLst>
                <a:path extrusionOk="0" fill="none" h="4729" w="3489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946069" y="2845146"/>
              <a:ext cx="55081" cy="33911"/>
            </a:xfrm>
            <a:custGeom>
              <a:rect b="b" l="l" r="r" t="t"/>
              <a:pathLst>
                <a:path extrusionOk="0" fill="none" h="1879" w="3052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6935168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056213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857095" y="2885085"/>
              <a:ext cx="153747" cy="225756"/>
            </a:xfrm>
            <a:custGeom>
              <a:rect b="b" l="l" r="r" t="t"/>
              <a:pathLst>
                <a:path extrusionOk="0" fill="none" h="12509" w="8519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010823" y="2876621"/>
              <a:ext cx="153133" cy="234220"/>
            </a:xfrm>
            <a:custGeom>
              <a:rect b="b" l="l" r="r" t="t"/>
              <a:pathLst>
                <a:path extrusionOk="0" fill="none" h="12978" w="8485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768139" y="2369468"/>
              <a:ext cx="484774" cy="400041"/>
            </a:xfrm>
            <a:custGeom>
              <a:rect b="b" l="l" r="r" t="t"/>
              <a:pathLst>
                <a:path extrusionOk="0" h="22166" w="26861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34268" y="2503814"/>
              <a:ext cx="49649" cy="190058"/>
            </a:xfrm>
            <a:custGeom>
              <a:rect b="b" l="l" r="r" t="t"/>
              <a:pathLst>
                <a:path extrusionOk="0" h="10531" w="2751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756029" y="2353731"/>
              <a:ext cx="173707" cy="110162"/>
            </a:xfrm>
            <a:custGeom>
              <a:rect b="b" l="l" r="r" t="t"/>
              <a:pathLst>
                <a:path extrusionOk="0" fill="none" h="6104" w="9625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874041" y="2416662"/>
              <a:ext cx="306248" cy="107148"/>
            </a:xfrm>
            <a:custGeom>
              <a:rect b="b" l="l" r="r" t="t"/>
              <a:pathLst>
                <a:path extrusionOk="0" fill="none" h="5937" w="16969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888570" y="2387010"/>
              <a:ext cx="217274" cy="65386"/>
            </a:xfrm>
            <a:custGeom>
              <a:rect b="b" l="l" r="r" t="t"/>
              <a:pathLst>
                <a:path extrusionOk="0" fill="none" h="3623" w="12039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933345" y="2888713"/>
              <a:ext cx="142250" cy="75060"/>
            </a:xfrm>
            <a:custGeom>
              <a:rect b="b" l="l" r="r" t="t"/>
              <a:pathLst>
                <a:path extrusionOk="0" h="4159" w="7882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864963" y="3249410"/>
              <a:ext cx="297766" cy="303830"/>
            </a:xfrm>
            <a:custGeom>
              <a:rect b="b" l="l" r="r" t="t"/>
              <a:pathLst>
                <a:path extrusionOk="0" h="16835" w="16499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572052" y="3653674"/>
              <a:ext cx="65982" cy="159793"/>
            </a:xfrm>
            <a:custGeom>
              <a:rect b="b" l="l" r="r" t="t"/>
              <a:pathLst>
                <a:path extrusionOk="0" fill="none" h="8854" w="3656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537564" y="3612526"/>
              <a:ext cx="98648" cy="81124"/>
            </a:xfrm>
            <a:custGeom>
              <a:rect b="b" l="l" r="r" t="t"/>
              <a:pathLst>
                <a:path extrusionOk="0" fill="none" h="4495" w="5466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424388" y="3052728"/>
              <a:ext cx="210019" cy="791004"/>
            </a:xfrm>
            <a:custGeom>
              <a:rect b="b" l="l" r="r" t="t"/>
              <a:pathLst>
                <a:path extrusionOk="0" fill="none" h="43829" w="11637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355170" y="3659124"/>
              <a:ext cx="72046" cy="185817"/>
            </a:xfrm>
            <a:custGeom>
              <a:rect b="b" l="l" r="r" t="t"/>
              <a:pathLst>
                <a:path extrusionOk="0" fill="none" h="10296" w="3992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358797" y="3614944"/>
              <a:ext cx="123481" cy="65982"/>
            </a:xfrm>
            <a:custGeom>
              <a:rect b="b" l="l" r="r" t="t"/>
              <a:pathLst>
                <a:path extrusionOk="0" fill="none" h="3656" w="6842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363038" y="3067256"/>
              <a:ext cx="251167" cy="812787"/>
            </a:xfrm>
            <a:custGeom>
              <a:rect b="b" l="l" r="r" t="t"/>
              <a:pathLst>
                <a:path extrusionOk="0" fill="none" h="45036" w="13917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358797" y="3600434"/>
              <a:ext cx="148296" cy="32684"/>
            </a:xfrm>
            <a:custGeom>
              <a:rect b="b" l="l" r="r" t="t"/>
              <a:pathLst>
                <a:path extrusionOk="0" fill="none" h="1811" w="8217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h="22837" w="39738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634389" y="3887894"/>
              <a:ext cx="724427" cy="21801"/>
            </a:xfrm>
            <a:custGeom>
              <a:rect b="b" l="l" r="r" t="t"/>
              <a:pathLst>
                <a:path extrusionOk="0" h="1208" w="4014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946069" y="3614944"/>
              <a:ext cx="120449" cy="120449"/>
            </a:xfrm>
            <a:custGeom>
              <a:rect b="b" l="l" r="r" t="t"/>
              <a:pathLst>
                <a:path extrusionOk="0" h="6674" w="6674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fill="none" h="22837" w="39738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817751" y="2638159"/>
              <a:ext cx="341964" cy="288092"/>
            </a:xfrm>
            <a:custGeom>
              <a:rect b="b" l="l" r="r" t="t"/>
              <a:pathLst>
                <a:path extrusionOk="0" fill="none" h="15963" w="18948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7141541" y="2686581"/>
              <a:ext cx="29056" cy="95038"/>
            </a:xfrm>
            <a:custGeom>
              <a:rect b="b" l="l" r="r" t="t"/>
              <a:pathLst>
                <a:path extrusionOk="0" fill="none" h="5266" w="161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33" name="Google Shape;433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9"/>
          <p:cNvSpPr txBox="1"/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XML VS JSON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9" name="Google Shape;929;p38"/>
          <p:cNvGrpSpPr/>
          <p:nvPr/>
        </p:nvGrpSpPr>
        <p:grpSpPr>
          <a:xfrm rot="10800000">
            <a:off x="4346542" y="1108348"/>
            <a:ext cx="225449" cy="226452"/>
            <a:chOff x="2600577" y="-942975"/>
            <a:chExt cx="225449" cy="226452"/>
          </a:xfrm>
        </p:grpSpPr>
        <p:sp>
          <p:nvSpPr>
            <p:cNvPr id="930" name="Google Shape;930;p38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8"/>
          <p:cNvGrpSpPr/>
          <p:nvPr/>
        </p:nvGrpSpPr>
        <p:grpSpPr>
          <a:xfrm rot="10800000">
            <a:off x="1029692" y="549716"/>
            <a:ext cx="298021" cy="299347"/>
            <a:chOff x="2600577" y="-942975"/>
            <a:chExt cx="225449" cy="226452"/>
          </a:xfrm>
        </p:grpSpPr>
        <p:sp>
          <p:nvSpPr>
            <p:cNvPr id="935" name="Google Shape;935;p38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38"/>
          <p:cNvGrpSpPr/>
          <p:nvPr/>
        </p:nvGrpSpPr>
        <p:grpSpPr>
          <a:xfrm rot="10800000">
            <a:off x="5427172" y="3883990"/>
            <a:ext cx="298021" cy="299347"/>
            <a:chOff x="2600577" y="-942975"/>
            <a:chExt cx="225449" cy="226452"/>
          </a:xfrm>
        </p:grpSpPr>
        <p:sp>
          <p:nvSpPr>
            <p:cNvPr id="940" name="Google Shape;940;p38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8"/>
          <p:cNvGrpSpPr/>
          <p:nvPr/>
        </p:nvGrpSpPr>
        <p:grpSpPr>
          <a:xfrm rot="10800000">
            <a:off x="8017292" y="539998"/>
            <a:ext cx="225449" cy="226452"/>
            <a:chOff x="2600577" y="-942975"/>
            <a:chExt cx="225449" cy="226452"/>
          </a:xfrm>
        </p:grpSpPr>
        <p:sp>
          <p:nvSpPr>
            <p:cNvPr id="945" name="Google Shape;945;p38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38"/>
          <p:cNvGrpSpPr/>
          <p:nvPr/>
        </p:nvGrpSpPr>
        <p:grpSpPr>
          <a:xfrm rot="10800000">
            <a:off x="8135167" y="4183323"/>
            <a:ext cx="225449" cy="226452"/>
            <a:chOff x="2600577" y="-942975"/>
            <a:chExt cx="225449" cy="226452"/>
          </a:xfrm>
        </p:grpSpPr>
        <p:sp>
          <p:nvSpPr>
            <p:cNvPr id="950" name="Google Shape;950;p38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38"/>
          <p:cNvGrpSpPr/>
          <p:nvPr/>
        </p:nvGrpSpPr>
        <p:grpSpPr>
          <a:xfrm rot="10800000">
            <a:off x="3087914" y="361979"/>
            <a:ext cx="175580" cy="187751"/>
            <a:chOff x="2600577" y="-942975"/>
            <a:chExt cx="225449" cy="226452"/>
          </a:xfrm>
        </p:grpSpPr>
        <p:sp>
          <p:nvSpPr>
            <p:cNvPr id="955" name="Google Shape;955;p38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38"/>
          <p:cNvSpPr txBox="1"/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2"/>
                </a:solidFill>
              </a:rPr>
              <a:t>The</a:t>
            </a:r>
            <a:r>
              <a:rPr lang="en-GB" sz="4500">
                <a:solidFill>
                  <a:schemeClr val="dk2"/>
                </a:solidFill>
              </a:rPr>
              <a:t> </a:t>
            </a:r>
            <a:r>
              <a:rPr lang="en-GB" sz="4500">
                <a:solidFill>
                  <a:schemeClr val="lt2"/>
                </a:solidFill>
              </a:rPr>
              <a:t>Conclusion</a:t>
            </a:r>
            <a:endParaRPr sz="4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9"/>
          <p:cNvSpPr txBox="1"/>
          <p:nvPr>
            <p:ph idx="1" type="subTitle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Do you have any questions?</a:t>
            </a:r>
            <a:endParaRPr b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39"/>
          <p:cNvGrpSpPr/>
          <p:nvPr/>
        </p:nvGrpSpPr>
        <p:grpSpPr>
          <a:xfrm>
            <a:off x="1713129" y="3063466"/>
            <a:ext cx="316360" cy="316360"/>
            <a:chOff x="1379798" y="1723250"/>
            <a:chExt cx="397887" cy="397887"/>
          </a:xfrm>
        </p:grpSpPr>
        <p:sp>
          <p:nvSpPr>
            <p:cNvPr id="966" name="Google Shape;966;p39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846360" y="3063466"/>
            <a:ext cx="316376" cy="316360"/>
            <a:chOff x="266768" y="1721375"/>
            <a:chExt cx="397907" cy="397887"/>
          </a:xfrm>
        </p:grpSpPr>
        <p:sp>
          <p:nvSpPr>
            <p:cNvPr id="971" name="Google Shape;971;p39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39"/>
          <p:cNvGrpSpPr/>
          <p:nvPr/>
        </p:nvGrpSpPr>
        <p:grpSpPr>
          <a:xfrm>
            <a:off x="1279762" y="3063466"/>
            <a:ext cx="316343" cy="316360"/>
            <a:chOff x="864491" y="1723250"/>
            <a:chExt cx="397866" cy="397887"/>
          </a:xfrm>
        </p:grpSpPr>
        <p:sp>
          <p:nvSpPr>
            <p:cNvPr id="974" name="Google Shape;974;p39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39"/>
          <p:cNvSpPr/>
          <p:nvPr/>
        </p:nvSpPr>
        <p:spPr>
          <a:xfrm>
            <a:off x="2146438" y="3092172"/>
            <a:ext cx="317330" cy="258816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8" name="Google Shape;978;p39"/>
          <p:cNvGrpSpPr/>
          <p:nvPr/>
        </p:nvGrpSpPr>
        <p:grpSpPr>
          <a:xfrm rot="10800000">
            <a:off x="4842312" y="4114032"/>
            <a:ext cx="243082" cy="242093"/>
            <a:chOff x="6547165" y="297900"/>
            <a:chExt cx="243082" cy="242093"/>
          </a:xfrm>
        </p:grpSpPr>
        <p:sp>
          <p:nvSpPr>
            <p:cNvPr id="979" name="Google Shape;979;p39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9"/>
          <p:cNvGrpSpPr/>
          <p:nvPr/>
        </p:nvGrpSpPr>
        <p:grpSpPr>
          <a:xfrm rot="10800000">
            <a:off x="6191149" y="4604394"/>
            <a:ext cx="243082" cy="242093"/>
            <a:chOff x="6547165" y="297900"/>
            <a:chExt cx="243082" cy="242093"/>
          </a:xfrm>
        </p:grpSpPr>
        <p:sp>
          <p:nvSpPr>
            <p:cNvPr id="984" name="Google Shape;984;p39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39"/>
          <p:cNvGrpSpPr/>
          <p:nvPr/>
        </p:nvGrpSpPr>
        <p:grpSpPr>
          <a:xfrm rot="5400000">
            <a:off x="4955455" y="911360"/>
            <a:ext cx="259833" cy="260997"/>
            <a:chOff x="6548002" y="3230725"/>
            <a:chExt cx="217525" cy="218499"/>
          </a:xfrm>
        </p:grpSpPr>
        <p:sp>
          <p:nvSpPr>
            <p:cNvPr id="989" name="Google Shape;989;p39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39"/>
          <p:cNvGrpSpPr/>
          <p:nvPr/>
        </p:nvGrpSpPr>
        <p:grpSpPr>
          <a:xfrm rot="10800000">
            <a:off x="7866012" y="1286157"/>
            <a:ext cx="243082" cy="242093"/>
            <a:chOff x="6547165" y="297900"/>
            <a:chExt cx="243082" cy="242093"/>
          </a:xfrm>
        </p:grpSpPr>
        <p:sp>
          <p:nvSpPr>
            <p:cNvPr id="994" name="Google Shape;994;p39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9"/>
          <p:cNvGrpSpPr/>
          <p:nvPr/>
        </p:nvGrpSpPr>
        <p:grpSpPr>
          <a:xfrm rot="10800000">
            <a:off x="8551087" y="3351007"/>
            <a:ext cx="243082" cy="242093"/>
            <a:chOff x="6547165" y="297900"/>
            <a:chExt cx="243082" cy="242093"/>
          </a:xfrm>
        </p:grpSpPr>
        <p:sp>
          <p:nvSpPr>
            <p:cNvPr id="999" name="Google Shape;999;p39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39"/>
          <p:cNvSpPr txBox="1"/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hanks!</a:t>
            </a:r>
            <a:endParaRPr/>
          </a:p>
        </p:txBody>
      </p:sp>
      <p:grpSp>
        <p:nvGrpSpPr>
          <p:cNvPr id="1004" name="Google Shape;1004;p39"/>
          <p:cNvGrpSpPr/>
          <p:nvPr/>
        </p:nvGrpSpPr>
        <p:grpSpPr>
          <a:xfrm>
            <a:off x="4572000" y="796500"/>
            <a:ext cx="3618275" cy="3420425"/>
            <a:chOff x="4572000" y="796500"/>
            <a:chExt cx="3618275" cy="3420425"/>
          </a:xfrm>
        </p:grpSpPr>
        <p:sp>
          <p:nvSpPr>
            <p:cNvPr id="1005" name="Google Shape;1005;p39"/>
            <p:cNvSpPr/>
            <p:nvPr/>
          </p:nvSpPr>
          <p:spPr>
            <a:xfrm>
              <a:off x="4572000" y="796500"/>
              <a:ext cx="3618275" cy="3057425"/>
            </a:xfrm>
            <a:custGeom>
              <a:rect b="b" l="l" r="r" t="t"/>
              <a:pathLst>
                <a:path extrusionOk="0" h="122297" w="144731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572000" y="796500"/>
              <a:ext cx="3618275" cy="3057425"/>
            </a:xfrm>
            <a:custGeom>
              <a:rect b="b" l="l" r="r" t="t"/>
              <a:pathLst>
                <a:path extrusionOk="0" h="122297" w="144731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4979425" y="3328275"/>
              <a:ext cx="2408575" cy="750325"/>
            </a:xfrm>
            <a:custGeom>
              <a:rect b="b" l="l" r="r" t="t"/>
              <a:pathLst>
                <a:path extrusionOk="0" h="30013" w="96343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4979425" y="3328275"/>
              <a:ext cx="2408575" cy="750325"/>
            </a:xfrm>
            <a:custGeom>
              <a:rect b="b" l="l" r="r" t="t"/>
              <a:pathLst>
                <a:path extrusionOk="0" h="30013" w="96343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5731425" y="2718800"/>
              <a:ext cx="1839325" cy="1308675"/>
            </a:xfrm>
            <a:custGeom>
              <a:rect b="b" l="l" r="r" t="t"/>
              <a:pathLst>
                <a:path extrusionOk="0" h="52347" w="73573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5298850" y="2045625"/>
              <a:ext cx="1752975" cy="1722800"/>
            </a:xfrm>
            <a:custGeom>
              <a:rect b="b" l="l" r="r" t="t"/>
              <a:pathLst>
                <a:path extrusionOk="0" h="68912" w="70119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5298850" y="2154600"/>
              <a:ext cx="1443625" cy="1613825"/>
            </a:xfrm>
            <a:custGeom>
              <a:rect b="b" l="l" r="r" t="t"/>
              <a:pathLst>
                <a:path extrusionOk="0" h="64553" w="57745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5298850" y="2045625"/>
              <a:ext cx="1752975" cy="1722800"/>
            </a:xfrm>
            <a:custGeom>
              <a:rect b="b" l="l" r="r" t="t"/>
              <a:pathLst>
                <a:path extrusionOk="0" fill="none" h="68912" w="70119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5602325" y="2155450"/>
              <a:ext cx="1107450" cy="811525"/>
            </a:xfrm>
            <a:custGeom>
              <a:rect b="b" l="l" r="r" t="t"/>
              <a:pathLst>
                <a:path extrusionOk="0" h="32461" w="44298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5799325" y="2417000"/>
              <a:ext cx="44450" cy="363850"/>
            </a:xfrm>
            <a:custGeom>
              <a:rect b="b" l="l" r="r" t="t"/>
              <a:pathLst>
                <a:path extrusionOk="0" fill="none" h="14554" w="1778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5832850" y="2434600"/>
              <a:ext cx="60400" cy="78825"/>
            </a:xfrm>
            <a:custGeom>
              <a:rect b="b" l="l" r="r" t="t"/>
              <a:pathLst>
                <a:path extrusionOk="0" fill="none" h="3153" w="2416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6013950" y="2505875"/>
              <a:ext cx="282525" cy="54500"/>
            </a:xfrm>
            <a:custGeom>
              <a:rect b="b" l="l" r="r" t="t"/>
              <a:pathLst>
                <a:path extrusionOk="0" fill="none" h="2180" w="11301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6163150" y="2410300"/>
              <a:ext cx="112375" cy="223850"/>
            </a:xfrm>
            <a:custGeom>
              <a:rect b="b" l="l" r="r" t="t"/>
              <a:pathLst>
                <a:path extrusionOk="0" fill="none" h="8954" w="4495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5952750" y="2071600"/>
              <a:ext cx="321925" cy="331175"/>
            </a:xfrm>
            <a:custGeom>
              <a:rect b="b" l="l" r="r" t="t"/>
              <a:pathLst>
                <a:path extrusionOk="0" h="13247" w="12877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5953575" y="2078325"/>
              <a:ext cx="143375" cy="249000"/>
            </a:xfrm>
            <a:custGeom>
              <a:rect b="b" l="l" r="r" t="t"/>
              <a:pathLst>
                <a:path extrusionOk="0" h="9960" w="5735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5953575" y="2078325"/>
              <a:ext cx="143375" cy="249000"/>
            </a:xfrm>
            <a:custGeom>
              <a:rect b="b" l="l" r="r" t="t"/>
              <a:pathLst>
                <a:path extrusionOk="0" h="9960" w="5735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952750" y="2071600"/>
              <a:ext cx="321925" cy="331175"/>
            </a:xfrm>
            <a:custGeom>
              <a:rect b="b" l="l" r="r" t="t"/>
              <a:pathLst>
                <a:path extrusionOk="0" fill="none" h="13247" w="12877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530225" y="2691125"/>
              <a:ext cx="311050" cy="239800"/>
            </a:xfrm>
            <a:custGeom>
              <a:rect b="b" l="l" r="r" t="t"/>
              <a:pathLst>
                <a:path extrusionOk="0" h="9592" w="12442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5530225" y="2693650"/>
              <a:ext cx="137500" cy="237275"/>
            </a:xfrm>
            <a:custGeom>
              <a:rect b="b" l="l" r="r" t="t"/>
              <a:pathLst>
                <a:path extrusionOk="0" h="9491" w="550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5530225" y="2693650"/>
              <a:ext cx="137500" cy="237275"/>
            </a:xfrm>
            <a:custGeom>
              <a:rect b="b" l="l" r="r" t="t"/>
              <a:pathLst>
                <a:path extrusionOk="0" h="9491" w="550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5530225" y="2691125"/>
              <a:ext cx="311050" cy="239800"/>
            </a:xfrm>
            <a:custGeom>
              <a:rect b="b" l="l" r="r" t="t"/>
              <a:pathLst>
                <a:path extrusionOk="0" fill="none" h="9592" w="12442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534400" y="2636650"/>
              <a:ext cx="872750" cy="348775"/>
            </a:xfrm>
            <a:custGeom>
              <a:rect b="b" l="l" r="r" t="t"/>
              <a:pathLst>
                <a:path extrusionOk="0" h="13951" w="3491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5534400" y="2636650"/>
              <a:ext cx="872750" cy="348775"/>
            </a:xfrm>
            <a:custGeom>
              <a:rect b="b" l="l" r="r" t="t"/>
              <a:pathLst>
                <a:path extrusionOk="0" fill="none" h="13951" w="3491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323275" y="2205750"/>
              <a:ext cx="662325" cy="472825"/>
            </a:xfrm>
            <a:custGeom>
              <a:rect b="b" l="l" r="r" t="t"/>
              <a:pathLst>
                <a:path extrusionOk="0" h="18913" w="26493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fill="none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h="66330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h="66330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h="66330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fill="none" h="66330" w="29142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h="48222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h="48222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h="48222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6535375" y="2628250"/>
              <a:ext cx="617050" cy="1061375"/>
            </a:xfrm>
            <a:custGeom>
              <a:rect b="b" l="l" r="r" t="t"/>
              <a:pathLst>
                <a:path extrusionOk="0" h="42455" w="24682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6936100" y="2673525"/>
              <a:ext cx="146750" cy="225550"/>
            </a:xfrm>
            <a:custGeom>
              <a:rect b="b" l="l" r="r" t="t"/>
              <a:pathLst>
                <a:path extrusionOk="0" fill="none" h="9022" w="587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fill="none" h="48222" w="29142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6188300" y="2945150"/>
              <a:ext cx="284225" cy="139200"/>
            </a:xfrm>
            <a:custGeom>
              <a:rect b="b" l="l" r="r" t="t"/>
              <a:pathLst>
                <a:path extrusionOk="0" h="5568" w="11369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5731425" y="2718800"/>
              <a:ext cx="1839325" cy="1308675"/>
            </a:xfrm>
            <a:custGeom>
              <a:rect b="b" l="l" r="r" t="t"/>
              <a:pathLst>
                <a:path extrusionOk="0" fill="none" h="52347" w="73573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699575" y="2717125"/>
              <a:ext cx="1382425" cy="1133450"/>
            </a:xfrm>
            <a:custGeom>
              <a:rect b="b" l="l" r="r" t="t"/>
              <a:pathLst>
                <a:path extrusionOk="0" h="45338" w="55297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5699575" y="2717125"/>
              <a:ext cx="1382425" cy="1133450"/>
            </a:xfrm>
            <a:custGeom>
              <a:rect b="b" l="l" r="r" t="t"/>
              <a:pathLst>
                <a:path extrusionOk="0" h="45338" w="55297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5702075" y="2770775"/>
              <a:ext cx="1322925" cy="1079800"/>
            </a:xfrm>
            <a:custGeom>
              <a:rect b="b" l="l" r="r" t="t"/>
              <a:pathLst>
                <a:path extrusionOk="0" h="43192" w="52917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6325800" y="2864675"/>
              <a:ext cx="7575" cy="135825"/>
            </a:xfrm>
            <a:custGeom>
              <a:rect b="b" l="l" r="r" t="t"/>
              <a:pathLst>
                <a:path extrusionOk="0" fill="none" h="5433" w="303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5699575" y="2717125"/>
              <a:ext cx="1382425" cy="1133450"/>
            </a:xfrm>
            <a:custGeom>
              <a:rect b="b" l="l" r="r" t="t"/>
              <a:pathLst>
                <a:path extrusionOk="0" fill="none" h="45338" w="55297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89525" y="3421325"/>
              <a:ext cx="481225" cy="606150"/>
            </a:xfrm>
            <a:custGeom>
              <a:rect b="b" l="l" r="r" t="t"/>
              <a:pathLst>
                <a:path extrusionOk="0" h="24246" w="19249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00175" y="3421325"/>
              <a:ext cx="370575" cy="606150"/>
            </a:xfrm>
            <a:custGeom>
              <a:rect b="b" l="l" r="r" t="t"/>
              <a:pathLst>
                <a:path extrusionOk="0" h="24246" w="14823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7200175" y="3929350"/>
              <a:ext cx="114875" cy="98125"/>
            </a:xfrm>
            <a:custGeom>
              <a:rect b="b" l="l" r="r" t="t"/>
              <a:pathLst>
                <a:path extrusionOk="0" h="3925" w="4595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200175" y="3929350"/>
              <a:ext cx="114875" cy="98125"/>
            </a:xfrm>
            <a:custGeom>
              <a:rect b="b" l="l" r="r" t="t"/>
              <a:pathLst>
                <a:path extrusionOk="0" h="3925" w="4595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200175" y="3421325"/>
              <a:ext cx="370575" cy="606150"/>
            </a:xfrm>
            <a:custGeom>
              <a:rect b="b" l="l" r="r" t="t"/>
              <a:pathLst>
                <a:path extrusionOk="0" fill="none" h="24246" w="14823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6594075" y="3743250"/>
              <a:ext cx="547450" cy="473675"/>
            </a:xfrm>
            <a:custGeom>
              <a:rect b="b" l="l" r="r" t="t"/>
              <a:pathLst>
                <a:path extrusionOk="0" h="18947" w="21898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h="17002" w="21898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h="17002" w="21898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h="17002" w="21898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fill="none" h="17002" w="21898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6594075" y="3812825"/>
              <a:ext cx="546600" cy="404100"/>
            </a:xfrm>
            <a:custGeom>
              <a:rect b="b" l="l" r="r" t="t"/>
              <a:pathLst>
                <a:path extrusionOk="0" h="16164" w="21864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6594075" y="3812825"/>
              <a:ext cx="546600" cy="404100"/>
            </a:xfrm>
            <a:custGeom>
              <a:rect b="b" l="l" r="r" t="t"/>
              <a:pathLst>
                <a:path extrusionOk="0" h="16164" w="21864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594075" y="3812825"/>
              <a:ext cx="546600" cy="404100"/>
            </a:xfrm>
            <a:custGeom>
              <a:rect b="b" l="l" r="r" t="t"/>
              <a:pathLst>
                <a:path extrusionOk="0" fill="none" h="16164" w="21864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5754050" y="3573900"/>
              <a:ext cx="95600" cy="192850"/>
            </a:xfrm>
            <a:custGeom>
              <a:rect b="b" l="l" r="r" t="t"/>
              <a:pathLst>
                <a:path extrusionOk="0" h="7714" w="3824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5541950" y="3563000"/>
              <a:ext cx="263275" cy="287575"/>
            </a:xfrm>
            <a:custGeom>
              <a:rect b="b" l="l" r="r" t="t"/>
              <a:pathLst>
                <a:path extrusionOk="0" h="11503" w="10531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5571300" y="3235225"/>
              <a:ext cx="26850" cy="284200"/>
            </a:xfrm>
            <a:custGeom>
              <a:rect b="b" l="l" r="r" t="t"/>
              <a:pathLst>
                <a:path extrusionOk="0" fill="none" h="11368" w="1074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5661850" y="3303125"/>
              <a:ext cx="26000" cy="216300"/>
            </a:xfrm>
            <a:custGeom>
              <a:rect b="b" l="l" r="r" t="t"/>
              <a:pathLst>
                <a:path extrusionOk="0" fill="none" h="8652" w="104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5760750" y="3235225"/>
              <a:ext cx="26025" cy="284200"/>
            </a:xfrm>
            <a:custGeom>
              <a:rect b="b" l="l" r="r" t="t"/>
              <a:pathLst>
                <a:path extrusionOk="0" fill="none" h="11368" w="1041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5542800" y="3551275"/>
              <a:ext cx="260750" cy="23500"/>
            </a:xfrm>
            <a:custGeom>
              <a:rect b="b" l="l" r="r" t="t"/>
              <a:pathLst>
                <a:path extrusionOk="0" h="940" w="1043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6044125" y="1938300"/>
              <a:ext cx="184450" cy="474525"/>
            </a:xfrm>
            <a:custGeom>
              <a:rect b="b" l="l" r="r" t="t"/>
              <a:pathLst>
                <a:path extrusionOk="0" h="18981" w="7378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6044125" y="1938300"/>
              <a:ext cx="184450" cy="474525"/>
            </a:xfrm>
            <a:custGeom>
              <a:rect b="b" l="l" r="r" t="t"/>
              <a:pathLst>
                <a:path extrusionOk="0" fill="none" h="18981" w="7378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5982075" y="1638200"/>
              <a:ext cx="352975" cy="424200"/>
            </a:xfrm>
            <a:custGeom>
              <a:rect b="b" l="l" r="r" t="t"/>
              <a:pathLst>
                <a:path extrusionOk="0" h="16968" w="14119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5982075" y="1638200"/>
              <a:ext cx="352975" cy="424200"/>
            </a:xfrm>
            <a:custGeom>
              <a:rect b="b" l="l" r="r" t="t"/>
              <a:pathLst>
                <a:path extrusionOk="0" fill="none" h="16968" w="14119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6197525" y="1753050"/>
              <a:ext cx="88050" cy="109000"/>
            </a:xfrm>
            <a:custGeom>
              <a:rect b="b" l="l" r="r" t="t"/>
              <a:pathLst>
                <a:path extrusionOk="0" fill="none" h="4360" w="3522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6297300" y="1739625"/>
              <a:ext cx="47800" cy="109850"/>
            </a:xfrm>
            <a:custGeom>
              <a:rect b="b" l="l" r="r" t="t"/>
              <a:pathLst>
                <a:path extrusionOk="0" fill="none" h="4394" w="1912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6288900" y="1794125"/>
              <a:ext cx="78850" cy="81325"/>
            </a:xfrm>
            <a:custGeom>
              <a:rect b="b" l="l" r="r" t="t"/>
              <a:pathLst>
                <a:path extrusionOk="0" fill="none" h="3253" w="3154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6288900" y="1794125"/>
              <a:ext cx="78850" cy="81325"/>
            </a:xfrm>
            <a:custGeom>
              <a:rect b="b" l="l" r="r" t="t"/>
              <a:pathLst>
                <a:path extrusionOk="0" fill="none" h="3253" w="3154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6283875" y="1778200"/>
              <a:ext cx="14275" cy="6725"/>
            </a:xfrm>
            <a:custGeom>
              <a:rect b="b" l="l" r="r" t="t"/>
              <a:pathLst>
                <a:path extrusionOk="0" fill="none" h="269" w="571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6037400" y="1813400"/>
              <a:ext cx="157650" cy="62050"/>
            </a:xfrm>
            <a:custGeom>
              <a:rect b="b" l="l" r="r" t="t"/>
              <a:pathLst>
                <a:path extrusionOk="0" fill="none" h="2482" w="6306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6196700" y="1738800"/>
              <a:ext cx="39425" cy="24325"/>
            </a:xfrm>
            <a:custGeom>
              <a:rect b="b" l="l" r="r" t="t"/>
              <a:pathLst>
                <a:path extrusionOk="0" fill="none" h="973" w="1577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cap="rnd" cmpd="sng" w="20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6277175" y="1739625"/>
              <a:ext cx="24325" cy="9250"/>
            </a:xfrm>
            <a:custGeom>
              <a:rect b="b" l="l" r="r" t="t"/>
              <a:pathLst>
                <a:path extrusionOk="0" fill="none" h="370" w="973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cap="rnd" cmpd="sng" w="20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6226875" y="1914000"/>
              <a:ext cx="48650" cy="11750"/>
            </a:xfrm>
            <a:custGeom>
              <a:rect b="b" l="l" r="r" t="t"/>
              <a:pathLst>
                <a:path extrusionOk="0" fill="none" h="470" w="1946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6232750" y="1793275"/>
              <a:ext cx="15100" cy="37750"/>
            </a:xfrm>
            <a:custGeom>
              <a:rect b="b" l="l" r="r" t="t"/>
              <a:pathLst>
                <a:path extrusionOk="0" h="1510" w="604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895725" y="1466325"/>
              <a:ext cx="472850" cy="446850"/>
            </a:xfrm>
            <a:custGeom>
              <a:rect b="b" l="l" r="r" t="t"/>
              <a:pathLst>
                <a:path extrusionOk="0" h="17874" w="18914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918375" y="1759750"/>
              <a:ext cx="6725" cy="27675"/>
            </a:xfrm>
            <a:custGeom>
              <a:rect b="b" l="l" r="r" t="t"/>
              <a:pathLst>
                <a:path extrusionOk="0" fill="none" h="1107" w="269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5928425" y="1544300"/>
              <a:ext cx="340400" cy="189475"/>
            </a:xfrm>
            <a:custGeom>
              <a:rect b="b" l="l" r="r" t="t"/>
              <a:pathLst>
                <a:path extrusionOk="0" fill="none" h="7579" w="13616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956925" y="1771475"/>
              <a:ext cx="123275" cy="84700"/>
            </a:xfrm>
            <a:custGeom>
              <a:rect b="b" l="l" r="r" t="t"/>
              <a:pathLst>
                <a:path extrusionOk="0" fill="none" h="3388" w="4931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6105325" y="1758900"/>
              <a:ext cx="13425" cy="4225"/>
            </a:xfrm>
            <a:custGeom>
              <a:rect b="b" l="l" r="r" t="t"/>
              <a:pathLst>
                <a:path extrusionOk="0" fill="none" h="169" w="537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5974525" y="1864550"/>
              <a:ext cx="98950" cy="124925"/>
            </a:xfrm>
            <a:custGeom>
              <a:rect b="b" l="l" r="r" t="t"/>
              <a:pathLst>
                <a:path extrusionOk="0" fill="none" h="4997" w="3958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974525" y="1864550"/>
              <a:ext cx="98950" cy="124925"/>
            </a:xfrm>
            <a:custGeom>
              <a:rect b="b" l="l" r="r" t="t"/>
              <a:pathLst>
                <a:path extrusionOk="0" fill="none" h="4997" w="3958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829375" y="1853650"/>
              <a:ext cx="858475" cy="656425"/>
            </a:xfrm>
            <a:custGeom>
              <a:rect b="b" l="l" r="r" t="t"/>
              <a:pathLst>
                <a:path extrusionOk="0" h="26257" w="34339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898950" y="1916525"/>
              <a:ext cx="202075" cy="530675"/>
            </a:xfrm>
            <a:custGeom>
              <a:rect b="b" l="l" r="r" t="t"/>
              <a:pathLst>
                <a:path extrusionOk="0" h="21227" w="8083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5618250" y="1916525"/>
              <a:ext cx="25175" cy="530675"/>
            </a:xfrm>
            <a:custGeom>
              <a:rect b="b" l="l" r="r" t="t"/>
              <a:pathLst>
                <a:path extrusionOk="0" h="21227" w="1007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5618250" y="2159625"/>
              <a:ext cx="25175" cy="45300"/>
            </a:xfrm>
            <a:custGeom>
              <a:rect b="b" l="l" r="r" t="t"/>
              <a:pathLst>
                <a:path extrusionOk="0" h="1812" w="1007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5163875" y="1929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5163875" y="1929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5163875" y="1986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5163875" y="1986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5163875" y="2043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5163875" y="2043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5163875" y="2100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163875" y="2100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5163875" y="22392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163875" y="22392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163875" y="22895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5163875" y="22895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5163875" y="23398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5163875" y="23398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5163875" y="24446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163875" y="24446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898950" y="1916525"/>
              <a:ext cx="202075" cy="530675"/>
            </a:xfrm>
            <a:custGeom>
              <a:rect b="b" l="l" r="r" t="t"/>
              <a:pathLst>
                <a:path extrusionOk="0" fill="none" h="21227" w="8083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39"/>
          <p:cNvSpPr txBox="1"/>
          <p:nvPr/>
        </p:nvSpPr>
        <p:spPr>
          <a:xfrm>
            <a:off x="720000" y="4356125"/>
            <a:ext cx="4320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oppins"/>
                <a:ea typeface="Poppins"/>
                <a:cs typeface="Poppins"/>
                <a:sym typeface="Poppins"/>
              </a:rPr>
              <a:t>Copyright all rights reserved by TEAM AMBASSADOR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idx="2" type="title"/>
          </p:nvPr>
        </p:nvSpPr>
        <p:spPr>
          <a:xfrm>
            <a:off x="854799" y="2876550"/>
            <a:ext cx="34746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Mohammad Nazmul Hossain</a:t>
            </a:r>
            <a:endParaRPr/>
          </a:p>
        </p:txBody>
      </p:sp>
      <p:sp>
        <p:nvSpPr>
          <p:cNvPr id="443" name="Google Shape;443;p30"/>
          <p:cNvSpPr txBox="1"/>
          <p:nvPr>
            <p:ph idx="1" type="subTitle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193902031</a:t>
            </a:r>
            <a:endParaRPr/>
          </a:p>
        </p:txBody>
      </p:sp>
      <p:sp>
        <p:nvSpPr>
          <p:cNvPr id="444" name="Google Shape;444;p30"/>
          <p:cNvSpPr txBox="1"/>
          <p:nvPr>
            <p:ph idx="3" type="title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Jonaed Hasan</a:t>
            </a:r>
            <a:endParaRPr/>
          </a:p>
        </p:txBody>
      </p:sp>
      <p:sp>
        <p:nvSpPr>
          <p:cNvPr id="445" name="Google Shape;445;p30"/>
          <p:cNvSpPr txBox="1"/>
          <p:nvPr>
            <p:ph idx="4" type="subTitle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193902029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0"/>
          <p:cNvGrpSpPr/>
          <p:nvPr/>
        </p:nvGrpSpPr>
        <p:grpSpPr>
          <a:xfrm>
            <a:off x="8704902" y="1779049"/>
            <a:ext cx="165326" cy="166061"/>
            <a:chOff x="5272527" y="4855649"/>
            <a:chExt cx="165326" cy="166061"/>
          </a:xfrm>
        </p:grpSpPr>
        <p:sp>
          <p:nvSpPr>
            <p:cNvPr id="447" name="Google Shape;447;p30"/>
            <p:cNvSpPr/>
            <p:nvPr/>
          </p:nvSpPr>
          <p:spPr>
            <a:xfrm>
              <a:off x="5351098" y="4855649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5351098" y="496755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5384476" y="493346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272527" y="493346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0"/>
          <p:cNvGrpSpPr/>
          <p:nvPr/>
        </p:nvGrpSpPr>
        <p:grpSpPr>
          <a:xfrm rot="5400000">
            <a:off x="934406" y="4630603"/>
            <a:ext cx="219461" cy="220453"/>
            <a:chOff x="8839387" y="2795671"/>
            <a:chExt cx="219461" cy="220453"/>
          </a:xfrm>
        </p:grpSpPr>
        <p:sp>
          <p:nvSpPr>
            <p:cNvPr id="452" name="Google Shape;452;p30"/>
            <p:cNvSpPr/>
            <p:nvPr/>
          </p:nvSpPr>
          <p:spPr>
            <a:xfrm>
              <a:off x="8943687" y="27956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8943687" y="29442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8987995" y="28989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839387" y="28989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0"/>
          <p:cNvGrpSpPr/>
          <p:nvPr/>
        </p:nvGrpSpPr>
        <p:grpSpPr>
          <a:xfrm rot="5400000">
            <a:off x="333866" y="1265558"/>
            <a:ext cx="165326" cy="166061"/>
            <a:chOff x="5272527" y="4855649"/>
            <a:chExt cx="165326" cy="166061"/>
          </a:xfrm>
        </p:grpSpPr>
        <p:sp>
          <p:nvSpPr>
            <p:cNvPr id="457" name="Google Shape;457;p30"/>
            <p:cNvSpPr/>
            <p:nvPr/>
          </p:nvSpPr>
          <p:spPr>
            <a:xfrm>
              <a:off x="5351098" y="4855649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5351098" y="496755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5384476" y="493346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5272527" y="493346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0"/>
          <p:cNvGrpSpPr/>
          <p:nvPr/>
        </p:nvGrpSpPr>
        <p:grpSpPr>
          <a:xfrm rot="5400000">
            <a:off x="7674794" y="4603903"/>
            <a:ext cx="219461" cy="220453"/>
            <a:chOff x="8839387" y="2795671"/>
            <a:chExt cx="219461" cy="220453"/>
          </a:xfrm>
        </p:grpSpPr>
        <p:sp>
          <p:nvSpPr>
            <p:cNvPr id="462" name="Google Shape;462;p30"/>
            <p:cNvSpPr/>
            <p:nvPr/>
          </p:nvSpPr>
          <p:spPr>
            <a:xfrm>
              <a:off x="8943687" y="27956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8943687" y="29442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987995" y="28989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8839387" y="28989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0"/>
          <p:cNvGrpSpPr/>
          <p:nvPr/>
        </p:nvGrpSpPr>
        <p:grpSpPr>
          <a:xfrm>
            <a:off x="3850377" y="4657799"/>
            <a:ext cx="165326" cy="166061"/>
            <a:chOff x="5272527" y="4855649"/>
            <a:chExt cx="165326" cy="166061"/>
          </a:xfrm>
        </p:grpSpPr>
        <p:sp>
          <p:nvSpPr>
            <p:cNvPr id="467" name="Google Shape;467;p30"/>
            <p:cNvSpPr/>
            <p:nvPr/>
          </p:nvSpPr>
          <p:spPr>
            <a:xfrm>
              <a:off x="5351098" y="4855649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5351098" y="496755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5384476" y="493346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5272527" y="493346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0"/>
          <p:cNvGrpSpPr/>
          <p:nvPr/>
        </p:nvGrpSpPr>
        <p:grpSpPr>
          <a:xfrm>
            <a:off x="854802" y="178924"/>
            <a:ext cx="165326" cy="166061"/>
            <a:chOff x="5272527" y="4855649"/>
            <a:chExt cx="165326" cy="166061"/>
          </a:xfrm>
        </p:grpSpPr>
        <p:sp>
          <p:nvSpPr>
            <p:cNvPr id="472" name="Google Shape;472;p30"/>
            <p:cNvSpPr/>
            <p:nvPr/>
          </p:nvSpPr>
          <p:spPr>
            <a:xfrm>
              <a:off x="5351098" y="4855649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5351098" y="496755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5384476" y="493346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5272527" y="493346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0"/>
          <p:cNvGrpSpPr/>
          <p:nvPr/>
        </p:nvGrpSpPr>
        <p:grpSpPr>
          <a:xfrm rot="5400000">
            <a:off x="1645144" y="178428"/>
            <a:ext cx="219461" cy="220453"/>
            <a:chOff x="8839387" y="2795671"/>
            <a:chExt cx="219461" cy="220453"/>
          </a:xfrm>
        </p:grpSpPr>
        <p:sp>
          <p:nvSpPr>
            <p:cNvPr id="477" name="Google Shape;477;p30"/>
            <p:cNvSpPr/>
            <p:nvPr/>
          </p:nvSpPr>
          <p:spPr>
            <a:xfrm>
              <a:off x="8943687" y="27956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8943687" y="29442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8987995" y="28989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8839387" y="28989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0"/>
          <p:cNvGrpSpPr/>
          <p:nvPr/>
        </p:nvGrpSpPr>
        <p:grpSpPr>
          <a:xfrm rot="5400000">
            <a:off x="8484944" y="397878"/>
            <a:ext cx="219461" cy="220453"/>
            <a:chOff x="8839387" y="2795671"/>
            <a:chExt cx="219461" cy="220453"/>
          </a:xfrm>
        </p:grpSpPr>
        <p:sp>
          <p:nvSpPr>
            <p:cNvPr id="482" name="Google Shape;482;p30"/>
            <p:cNvSpPr/>
            <p:nvPr/>
          </p:nvSpPr>
          <p:spPr>
            <a:xfrm>
              <a:off x="8943687" y="27956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8943687" y="29442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8987995" y="28989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8839387" y="28989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6" name="Google Shape;486;p30"/>
          <p:cNvPicPr preferRelativeResize="0"/>
          <p:nvPr/>
        </p:nvPicPr>
        <p:blipFill rotWithShape="1">
          <a:blip r:embed="rId3">
            <a:alphaModFix/>
          </a:blip>
          <a:srcRect b="0" l="941" r="951" t="0"/>
          <a:stretch/>
        </p:blipFill>
        <p:spPr>
          <a:xfrm>
            <a:off x="1617538" y="1190513"/>
            <a:ext cx="1649400" cy="1681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87" name="Google Shape;487;p30"/>
          <p:cNvPicPr preferRelativeResize="0"/>
          <p:nvPr/>
        </p:nvPicPr>
        <p:blipFill rotWithShape="1">
          <a:blip r:embed="rId4">
            <a:alphaModFix/>
          </a:blip>
          <a:srcRect b="16037" l="0" r="0" t="16037"/>
          <a:stretch/>
        </p:blipFill>
        <p:spPr>
          <a:xfrm>
            <a:off x="5877050" y="1190513"/>
            <a:ext cx="1649400" cy="168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8" name="Google Shape;488;p30"/>
          <p:cNvSpPr txBox="1"/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</a:t>
            </a:r>
            <a:r>
              <a:rPr lang="en-GB">
                <a:solidFill>
                  <a:schemeClr val="lt2"/>
                </a:solidFill>
              </a:rPr>
              <a:t>t</a:t>
            </a:r>
            <a:r>
              <a:rPr lang="en-GB">
                <a:solidFill>
                  <a:schemeClr val="lt2"/>
                </a:solidFill>
              </a:rPr>
              <a:t>eam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>
            <p:ph type="title"/>
          </p:nvPr>
        </p:nvSpPr>
        <p:spPr>
          <a:xfrm>
            <a:off x="1236750" y="1799758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94" name="Google Shape;494;p31"/>
          <p:cNvSpPr txBox="1"/>
          <p:nvPr>
            <p:ph idx="1" type="subTitle"/>
          </p:nvPr>
        </p:nvSpPr>
        <p:spPr>
          <a:xfrm>
            <a:off x="1645950" y="1799758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/>
              <a:t>What is XML</a:t>
            </a:r>
            <a:endParaRPr/>
          </a:p>
        </p:txBody>
      </p:sp>
      <p:sp>
        <p:nvSpPr>
          <p:cNvPr id="495" name="Google Shape;495;p31"/>
          <p:cNvSpPr txBox="1"/>
          <p:nvPr>
            <p:ph idx="2" type="subTitle"/>
          </p:nvPr>
        </p:nvSpPr>
        <p:spPr>
          <a:xfrm>
            <a:off x="1236750" y="2147158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What? Why? How to XML?</a:t>
            </a:r>
            <a:endParaRPr/>
          </a:p>
        </p:txBody>
      </p:sp>
      <p:sp>
        <p:nvSpPr>
          <p:cNvPr id="496" name="Google Shape;496;p31"/>
          <p:cNvSpPr txBox="1"/>
          <p:nvPr>
            <p:ph idx="4" type="title"/>
          </p:nvPr>
        </p:nvSpPr>
        <p:spPr>
          <a:xfrm>
            <a:off x="1236750" y="2940408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97" name="Google Shape;497;p31"/>
          <p:cNvSpPr txBox="1"/>
          <p:nvPr>
            <p:ph idx="5" type="subTitle"/>
          </p:nvPr>
        </p:nvSpPr>
        <p:spPr>
          <a:xfrm>
            <a:off x="1645950" y="2940400"/>
            <a:ext cx="34917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them</a:t>
            </a:r>
            <a:endParaRPr/>
          </a:p>
        </p:txBody>
      </p:sp>
      <p:sp>
        <p:nvSpPr>
          <p:cNvPr id="498" name="Google Shape;498;p31"/>
          <p:cNvSpPr txBox="1"/>
          <p:nvPr>
            <p:ph idx="6" type="subTitle"/>
          </p:nvPr>
        </p:nvSpPr>
        <p:spPr>
          <a:xfrm>
            <a:off x="1236750" y="3287808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JSON and XML</a:t>
            </a:r>
            <a:endParaRPr/>
          </a:p>
        </p:txBody>
      </p:sp>
      <p:sp>
        <p:nvSpPr>
          <p:cNvPr id="499" name="Google Shape;499;p31"/>
          <p:cNvSpPr txBox="1"/>
          <p:nvPr>
            <p:ph idx="13" type="title"/>
          </p:nvPr>
        </p:nvSpPr>
        <p:spPr>
          <a:xfrm>
            <a:off x="5137725" y="1799758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00" name="Google Shape;500;p31"/>
          <p:cNvSpPr txBox="1"/>
          <p:nvPr>
            <p:ph idx="14" type="subTitle"/>
          </p:nvPr>
        </p:nvSpPr>
        <p:spPr>
          <a:xfrm>
            <a:off x="5546925" y="1799758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JSON</a:t>
            </a:r>
            <a:endParaRPr/>
          </a:p>
        </p:txBody>
      </p:sp>
      <p:sp>
        <p:nvSpPr>
          <p:cNvPr id="501" name="Google Shape;501;p31"/>
          <p:cNvSpPr txBox="1"/>
          <p:nvPr>
            <p:ph idx="15" type="subTitle"/>
          </p:nvPr>
        </p:nvSpPr>
        <p:spPr>
          <a:xfrm>
            <a:off x="5137725" y="2147158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What? Why? How to JSON?</a:t>
            </a:r>
            <a:endParaRPr/>
          </a:p>
        </p:txBody>
      </p:sp>
      <p:sp>
        <p:nvSpPr>
          <p:cNvPr id="502" name="Google Shape;502;p31"/>
          <p:cNvSpPr txBox="1"/>
          <p:nvPr>
            <p:ph idx="16" type="title"/>
          </p:nvPr>
        </p:nvSpPr>
        <p:spPr>
          <a:xfrm>
            <a:off x="5137725" y="2940408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503" name="Google Shape;503;p31"/>
          <p:cNvSpPr txBox="1"/>
          <p:nvPr>
            <p:ph idx="17" type="subTitle"/>
          </p:nvPr>
        </p:nvSpPr>
        <p:spPr>
          <a:xfrm>
            <a:off x="5546925" y="2940408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504" name="Google Shape;504;p31"/>
          <p:cNvSpPr txBox="1"/>
          <p:nvPr>
            <p:ph idx="18" type="subTitle"/>
          </p:nvPr>
        </p:nvSpPr>
        <p:spPr>
          <a:xfrm>
            <a:off x="5137725" y="3287808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</a:t>
            </a:r>
            <a:r>
              <a:rPr lang="en-GB"/>
              <a:t>discussion</a:t>
            </a:r>
            <a:endParaRPr/>
          </a:p>
        </p:txBody>
      </p:sp>
      <p:grpSp>
        <p:nvGrpSpPr>
          <p:cNvPr id="505" name="Google Shape;505;p31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506" name="Google Shape;506;p31"/>
            <p:cNvSpPr/>
            <p:nvPr/>
          </p:nvSpPr>
          <p:spPr>
            <a:xfrm>
              <a:off x="876762" y="98696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876762" y="247258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921070" y="202004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72462" y="202004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1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511" name="Google Shape;511;p31"/>
            <p:cNvSpPr/>
            <p:nvPr/>
          </p:nvSpPr>
          <p:spPr>
            <a:xfrm>
              <a:off x="358510" y="263798"/>
              <a:ext cx="8878" cy="5383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358510" y="375058"/>
              <a:ext cx="8878" cy="5383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391695" y="341167"/>
              <a:ext cx="53067" cy="9620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280393" y="341167"/>
              <a:ext cx="53101" cy="9620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1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516" name="Google Shape;516;p31"/>
            <p:cNvSpPr/>
            <p:nvPr/>
          </p:nvSpPr>
          <p:spPr>
            <a:xfrm>
              <a:off x="8197112" y="2167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8197112" y="3653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8241420" y="3200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8092812" y="3200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1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21" name="Google Shape;521;p31"/>
            <p:cNvSpPr/>
            <p:nvPr/>
          </p:nvSpPr>
          <p:spPr>
            <a:xfrm>
              <a:off x="8618764" y="954725"/>
              <a:ext cx="15339" cy="9302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8618764" y="1146953"/>
              <a:ext cx="15339" cy="9302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8676098" y="1088398"/>
              <a:ext cx="91687" cy="1662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8483799" y="1088398"/>
              <a:ext cx="91745" cy="1662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1"/>
          <p:cNvSpPr txBox="1"/>
          <p:nvPr>
            <p:ph idx="3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>
            <a:off x="7697475" y="20592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"/>
          <p:cNvSpPr txBox="1"/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XML</a:t>
            </a:r>
            <a:endParaRPr/>
          </a:p>
        </p:txBody>
      </p:sp>
      <p:sp>
        <p:nvSpPr>
          <p:cNvPr id="532" name="Google Shape;532;p32"/>
          <p:cNvSpPr txBox="1"/>
          <p:nvPr>
            <p:ph idx="1" type="subTitle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What? Why? How to XML?</a:t>
            </a:r>
            <a:endParaRPr/>
          </a:p>
        </p:txBody>
      </p:sp>
      <p:grpSp>
        <p:nvGrpSpPr>
          <p:cNvPr id="533" name="Google Shape;533;p32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34" name="Google Shape;534;p32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2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39" name="Google Shape;539;p32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2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44" name="Google Shape;544;p32"/>
            <p:cNvSpPr/>
            <p:nvPr/>
          </p:nvSpPr>
          <p:spPr>
            <a:xfrm>
              <a:off x="6694407" y="354407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694407" y="369132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738323" y="364646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6591027" y="364646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2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49" name="Google Shape;549;p32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2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54" name="Google Shape;554;p32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2"/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559" name="Google Shape;559;p32"/>
            <p:cNvSpPr/>
            <p:nvPr/>
          </p:nvSpPr>
          <p:spPr>
            <a:xfrm>
              <a:off x="3412425" y="875250"/>
              <a:ext cx="4300675" cy="3775875"/>
            </a:xfrm>
            <a:custGeom>
              <a:rect b="b" l="l" r="r" t="t"/>
              <a:pathLst>
                <a:path extrusionOk="0" h="151035" w="172027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468600" y="1560175"/>
              <a:ext cx="724350" cy="724325"/>
            </a:xfrm>
            <a:custGeom>
              <a:rect b="b" l="l" r="r" t="t"/>
              <a:pathLst>
                <a:path extrusionOk="0" h="28973" w="28974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41775" y="1524950"/>
              <a:ext cx="724350" cy="723525"/>
            </a:xfrm>
            <a:custGeom>
              <a:rect b="b" l="l" r="r" t="t"/>
              <a:pathLst>
                <a:path extrusionOk="0" h="28941" w="28974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77825" y="1561000"/>
              <a:ext cx="652250" cy="651425"/>
            </a:xfrm>
            <a:custGeom>
              <a:rect b="b" l="l" r="r" t="t"/>
              <a:pathLst>
                <a:path extrusionOk="0" h="26057" w="2609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854225" y="1466275"/>
              <a:ext cx="10925" cy="38575"/>
            </a:xfrm>
            <a:custGeom>
              <a:rect b="b" l="l" r="r" t="t"/>
              <a:pathLst>
                <a:path extrusionOk="0" fill="none" h="1543" w="437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54100" y="1504825"/>
              <a:ext cx="292600" cy="321125"/>
            </a:xfrm>
            <a:custGeom>
              <a:rect b="b" l="l" r="r" t="t"/>
              <a:pathLst>
                <a:path extrusionOk="0" fill="none" h="12845" w="11704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491225" y="1462075"/>
              <a:ext cx="32725" cy="21825"/>
            </a:xfrm>
            <a:custGeom>
              <a:rect b="b" l="l" r="r" t="t"/>
              <a:pathLst>
                <a:path extrusionOk="0" fill="none" h="873" w="1309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824050" y="1639800"/>
              <a:ext cx="378125" cy="186150"/>
            </a:xfrm>
            <a:custGeom>
              <a:rect b="b" l="l" r="r" t="t"/>
              <a:pathLst>
                <a:path extrusionOk="0" fill="none" h="7446" w="15125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473625" y="1968425"/>
              <a:ext cx="45300" cy="41950"/>
            </a:xfrm>
            <a:custGeom>
              <a:rect b="b" l="l" r="r" t="t"/>
              <a:pathLst>
                <a:path extrusionOk="0" fill="none" h="1678" w="1812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549075" y="1848550"/>
              <a:ext cx="648050" cy="135000"/>
            </a:xfrm>
            <a:custGeom>
              <a:rect b="b" l="l" r="r" t="t"/>
              <a:pathLst>
                <a:path extrusionOk="0" fill="none" h="5400" w="25922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741900" y="1822575"/>
              <a:ext cx="91400" cy="26000"/>
            </a:xfrm>
            <a:custGeom>
              <a:rect b="b" l="l" r="r" t="t"/>
              <a:pathLst>
                <a:path extrusionOk="0" fill="none" h="1040" w="3656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425850" y="1742925"/>
              <a:ext cx="284200" cy="70450"/>
            </a:xfrm>
            <a:custGeom>
              <a:rect b="b" l="l" r="r" t="t"/>
              <a:pathLst>
                <a:path extrusionOk="0" fill="none" h="2818" w="11368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357100" y="1740400"/>
              <a:ext cx="40275" cy="875"/>
            </a:xfrm>
            <a:custGeom>
              <a:rect b="b" l="l" r="r" t="t"/>
              <a:pathLst>
                <a:path extrusionOk="0" fill="none" h="35" w="1611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679850" y="1875375"/>
              <a:ext cx="144225" cy="314400"/>
            </a:xfrm>
            <a:custGeom>
              <a:rect b="b" l="l" r="r" t="t"/>
              <a:pathLst>
                <a:path extrusionOk="0" fill="none" h="12576" w="5769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880225" y="1934900"/>
              <a:ext cx="96425" cy="232250"/>
            </a:xfrm>
            <a:custGeom>
              <a:rect b="b" l="l" r="r" t="t"/>
              <a:pathLst>
                <a:path extrusionOk="0" fill="none" h="9290" w="3857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3842500" y="1888800"/>
              <a:ext cx="23500" cy="27675"/>
            </a:xfrm>
            <a:custGeom>
              <a:rect b="b" l="l" r="r" t="t"/>
              <a:pathLst>
                <a:path extrusionOk="0" fill="none" h="1107" w="94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52075" y="1228175"/>
              <a:ext cx="977525" cy="1106625"/>
            </a:xfrm>
            <a:custGeom>
              <a:rect b="b" l="l" r="r" t="t"/>
              <a:pathLst>
                <a:path extrusionOk="0" h="44265" w="39101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526450" y="1595375"/>
              <a:ext cx="30200" cy="25175"/>
            </a:xfrm>
            <a:custGeom>
              <a:rect b="b" l="l" r="r" t="t"/>
              <a:pathLst>
                <a:path extrusionOk="0" fill="none" h="1007" w="1208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3581775" y="1445325"/>
              <a:ext cx="218825" cy="418350"/>
            </a:xfrm>
            <a:custGeom>
              <a:rect b="b" l="l" r="r" t="t"/>
              <a:pathLst>
                <a:path extrusionOk="0" fill="none" h="16734" w="8753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3812325" y="1374050"/>
              <a:ext cx="14275" cy="36925"/>
            </a:xfrm>
            <a:custGeom>
              <a:rect b="b" l="l" r="r" t="t"/>
              <a:pathLst>
                <a:path extrusionOk="0" fill="none" h="1477" w="571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378050" y="1844350"/>
              <a:ext cx="390700" cy="123275"/>
            </a:xfrm>
            <a:custGeom>
              <a:rect b="b" l="l" r="r" t="t"/>
              <a:pathLst>
                <a:path extrusionOk="0" fill="none" h="4931" w="15628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4099850" y="1801600"/>
              <a:ext cx="61225" cy="7575"/>
            </a:xfrm>
            <a:custGeom>
              <a:rect b="b" l="l" r="r" t="t"/>
              <a:pathLst>
                <a:path extrusionOk="0" fill="none" h="303" w="2449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554950" y="1805800"/>
              <a:ext cx="510575" cy="403250"/>
            </a:xfrm>
            <a:custGeom>
              <a:rect b="b" l="l" r="r" t="t"/>
              <a:pathLst>
                <a:path extrusionOk="0" fill="none" h="16130" w="20423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3774600" y="1813350"/>
              <a:ext cx="58700" cy="74625"/>
            </a:xfrm>
            <a:custGeom>
              <a:rect b="b" l="l" r="r" t="t"/>
              <a:pathLst>
                <a:path extrusionOk="0" fill="none" h="2985" w="2348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3854225" y="1564350"/>
              <a:ext cx="189500" cy="223025"/>
            </a:xfrm>
            <a:custGeom>
              <a:rect b="b" l="l" r="r" t="t"/>
              <a:pathLst>
                <a:path extrusionOk="0" fill="none" h="8921" w="758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066325" y="1521600"/>
              <a:ext cx="31875" cy="25175"/>
            </a:xfrm>
            <a:custGeom>
              <a:rect b="b" l="l" r="r" t="t"/>
              <a:pathLst>
                <a:path extrusionOk="0" fill="none" h="1007" w="1275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797225" y="1904725"/>
              <a:ext cx="300975" cy="171050"/>
            </a:xfrm>
            <a:custGeom>
              <a:rect b="b" l="l" r="r" t="t"/>
              <a:pathLst>
                <a:path extrusionOk="0" fill="none" h="6842" w="12039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785475" y="1985200"/>
              <a:ext cx="58725" cy="245650"/>
            </a:xfrm>
            <a:custGeom>
              <a:rect b="b" l="l" r="r" t="t"/>
              <a:pathLst>
                <a:path extrusionOk="0" fill="none" h="9826" w="2349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788000" y="1925675"/>
              <a:ext cx="2550" cy="36925"/>
            </a:xfrm>
            <a:custGeom>
              <a:rect b="b" l="l" r="r" t="t"/>
              <a:pathLst>
                <a:path extrusionOk="0" fill="none" h="1477" w="102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296025" y="2160425"/>
              <a:ext cx="2598875" cy="1774775"/>
            </a:xfrm>
            <a:custGeom>
              <a:rect b="b" l="l" r="r" t="t"/>
              <a:pathLst>
                <a:path extrusionOk="0" h="70991" w="103955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131025" y="2334775"/>
              <a:ext cx="145875" cy="96450"/>
            </a:xfrm>
            <a:custGeom>
              <a:rect b="b" l="l" r="r" t="t"/>
              <a:pathLst>
                <a:path extrusionOk="0" h="3858" w="5835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4667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52659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9616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5426100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530035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4463700" y="2769875"/>
              <a:ext cx="257400" cy="135000"/>
            </a:xfrm>
            <a:custGeom>
              <a:rect b="b" l="l" r="r" t="t"/>
              <a:pathLst>
                <a:path extrusionOk="0" h="5400" w="10296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49465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4463700" y="2927500"/>
              <a:ext cx="180275" cy="134975"/>
            </a:xfrm>
            <a:custGeom>
              <a:rect b="b" l="l" r="r" t="t"/>
              <a:pathLst>
                <a:path extrusionOk="0" h="5399" w="7211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546970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46263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46229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479232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7864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1067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14707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31642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2258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3860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574625" y="2927500"/>
              <a:ext cx="201225" cy="134975"/>
            </a:xfrm>
            <a:custGeom>
              <a:rect b="b" l="l" r="r" t="t"/>
              <a:pathLst>
                <a:path extrusionOk="0" h="5399" w="8049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48660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463700" y="2453825"/>
              <a:ext cx="140025" cy="135000"/>
            </a:xfrm>
            <a:custGeom>
              <a:rect b="b" l="l" r="r" t="t"/>
              <a:pathLst>
                <a:path extrusionOk="0" h="5400" w="5601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63905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80837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7463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0666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5862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9064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97772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779875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4924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3340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4153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62569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9391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09760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1747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01545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655950" y="2334775"/>
              <a:ext cx="119900" cy="96450"/>
            </a:xfrm>
            <a:custGeom>
              <a:rect b="b" l="l" r="r" t="t"/>
              <a:pathLst>
                <a:path extrusionOk="0" h="3858" w="4796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463700" y="2334775"/>
              <a:ext cx="135825" cy="96450"/>
            </a:xfrm>
            <a:custGeom>
              <a:rect b="b" l="l" r="r" t="t"/>
              <a:pathLst>
                <a:path extrusionOk="0" h="3858" w="5433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463700" y="3085925"/>
              <a:ext cx="2312150" cy="140025"/>
            </a:xfrm>
            <a:custGeom>
              <a:rect b="b" l="l" r="r" t="t"/>
              <a:pathLst>
                <a:path extrusionOk="0" h="5601" w="92486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546125" y="2453825"/>
              <a:ext cx="229725" cy="135000"/>
            </a:xfrm>
            <a:custGeom>
              <a:rect b="b" l="l" r="r" t="t"/>
              <a:pathLst>
                <a:path extrusionOk="0" h="5400" w="9189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651750" y="2769875"/>
              <a:ext cx="124100" cy="135000"/>
            </a:xfrm>
            <a:custGeom>
              <a:rect b="b" l="l" r="r" t="t"/>
              <a:pathLst>
                <a:path extrusionOk="0" h="5400" w="4964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463700" y="2612275"/>
              <a:ext cx="2312150" cy="135000"/>
            </a:xfrm>
            <a:custGeom>
              <a:rect b="b" l="l" r="r" t="t"/>
              <a:pathLst>
                <a:path extrusionOk="0" h="5400" w="92486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38000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85700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0622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144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220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9029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267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9851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5392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6214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5697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3028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46215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7445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041175" y="1196325"/>
              <a:ext cx="3095150" cy="1032850"/>
            </a:xfrm>
            <a:custGeom>
              <a:rect b="b" l="l" r="r" t="t"/>
              <a:pathLst>
                <a:path extrusionOk="0" h="41314" w="123806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237350" y="1294425"/>
              <a:ext cx="2701975" cy="809850"/>
            </a:xfrm>
            <a:custGeom>
              <a:rect b="b" l="l" r="r" t="t"/>
              <a:pathLst>
                <a:path extrusionOk="0" h="32394" w="108079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5726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6221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67160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210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69700" y="17488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819150" y="17488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8694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4913875" y="1687600"/>
              <a:ext cx="54525" cy="116550"/>
            </a:xfrm>
            <a:custGeom>
              <a:rect b="b" l="l" r="r" t="t"/>
              <a:pathLst>
                <a:path extrusionOk="0" h="4662" w="2181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4532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4581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46313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6808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303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8141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8635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9130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9616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50111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506060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511005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193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52433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5292800" y="1578600"/>
              <a:ext cx="39450" cy="10925"/>
            </a:xfrm>
            <a:custGeom>
              <a:rect b="b" l="l" r="r" t="t"/>
              <a:pathLst>
                <a:path extrusionOk="0" h="437" w="1578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53758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54261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4747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566085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57103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57597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8092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85867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59425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59919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041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1252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2082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798450" y="3301375"/>
              <a:ext cx="112375" cy="463625"/>
            </a:xfrm>
            <a:custGeom>
              <a:rect b="b" l="l" r="r" t="t"/>
              <a:pathLst>
                <a:path extrusionOk="0" h="18545" w="4495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946000" y="2723775"/>
              <a:ext cx="941475" cy="892000"/>
            </a:xfrm>
            <a:custGeom>
              <a:rect b="b" l="l" r="r" t="t"/>
              <a:pathLst>
                <a:path extrusionOk="0" h="35680" w="37659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2E353A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822775" y="2843650"/>
              <a:ext cx="994275" cy="1136800"/>
            </a:xfrm>
            <a:custGeom>
              <a:rect b="b" l="l" r="r" t="t"/>
              <a:pathLst>
                <a:path extrusionOk="0" h="45472" w="39771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7657750" y="3163900"/>
              <a:ext cx="50325" cy="6725"/>
            </a:xfrm>
            <a:custGeom>
              <a:rect b="b" l="l" r="r" t="t"/>
              <a:pathLst>
                <a:path extrusionOk="0" fill="none" h="269" w="2013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7345900" y="3121150"/>
              <a:ext cx="272475" cy="36900"/>
            </a:xfrm>
            <a:custGeom>
              <a:rect b="b" l="l" r="r" t="t"/>
              <a:pathLst>
                <a:path extrusionOk="0" fill="none" h="1476" w="10899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7016425" y="3076700"/>
              <a:ext cx="290925" cy="39450"/>
            </a:xfrm>
            <a:custGeom>
              <a:rect b="b" l="l" r="r" t="t"/>
              <a:pathLst>
                <a:path extrusionOk="0" fill="none" h="1578" w="11637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7579775" y="3245225"/>
              <a:ext cx="115725" cy="15950"/>
            </a:xfrm>
            <a:custGeom>
              <a:rect b="b" l="l" r="r" t="t"/>
              <a:pathLst>
                <a:path extrusionOk="0" fill="none" h="638" w="4629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7003850" y="3167250"/>
              <a:ext cx="457750" cy="62075"/>
            </a:xfrm>
            <a:custGeom>
              <a:rect b="b" l="l" r="r" t="t"/>
              <a:pathLst>
                <a:path extrusionOk="0" fill="none" h="2483" w="1831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7236075" y="3291325"/>
              <a:ext cx="446850" cy="60375"/>
            </a:xfrm>
            <a:custGeom>
              <a:rect b="b" l="l" r="r" t="t"/>
              <a:pathLst>
                <a:path extrusionOk="0" fill="none" h="2415" w="17874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991275" y="3257800"/>
              <a:ext cx="198700" cy="26850"/>
            </a:xfrm>
            <a:custGeom>
              <a:rect b="b" l="l" r="r" t="t"/>
              <a:pathLst>
                <a:path extrusionOk="0" fill="none" h="1074" w="7948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7385300" y="3403650"/>
              <a:ext cx="285900" cy="38600"/>
            </a:xfrm>
            <a:custGeom>
              <a:rect b="b" l="l" r="r" t="t"/>
              <a:pathLst>
                <a:path extrusionOk="0" fill="none" h="1544" w="11436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7142175" y="3370975"/>
              <a:ext cx="209600" cy="28525"/>
            </a:xfrm>
            <a:custGeom>
              <a:rect b="b" l="l" r="r" t="t"/>
              <a:pathLst>
                <a:path extrusionOk="0" fill="none" h="1141" w="8384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979550" y="3348325"/>
              <a:ext cx="126600" cy="17625"/>
            </a:xfrm>
            <a:custGeom>
              <a:rect b="b" l="l" r="r" t="t"/>
              <a:pathLst>
                <a:path extrusionOk="0" fill="none" h="705" w="5064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7556325" y="3519350"/>
              <a:ext cx="102300" cy="13450"/>
            </a:xfrm>
            <a:custGeom>
              <a:rect b="b" l="l" r="r" t="t"/>
              <a:pathLst>
                <a:path extrusionOk="0" fill="none" h="538" w="4092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966975" y="3439700"/>
              <a:ext cx="520625" cy="70450"/>
            </a:xfrm>
            <a:custGeom>
              <a:rect b="b" l="l" r="r" t="t"/>
              <a:pathLst>
                <a:path extrusionOk="0" fill="none" h="2818" w="20825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7356800" y="3584750"/>
              <a:ext cx="290075" cy="39425"/>
            </a:xfrm>
            <a:custGeom>
              <a:rect b="b" l="l" r="r" t="t"/>
              <a:pathLst>
                <a:path extrusionOk="0" fill="none" h="1577" w="11603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954400" y="3530250"/>
              <a:ext cx="352950" cy="47800"/>
            </a:xfrm>
            <a:custGeom>
              <a:rect b="b" l="l" r="r" t="t"/>
              <a:pathLst>
                <a:path extrusionOk="0" fill="none" h="1912" w="14118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7446500" y="3689525"/>
              <a:ext cx="187800" cy="25175"/>
            </a:xfrm>
            <a:custGeom>
              <a:rect b="b" l="l" r="r" t="t"/>
              <a:pathLst>
                <a:path extrusionOk="0" fill="none" h="1007" w="7512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7065900" y="3637550"/>
              <a:ext cx="334500" cy="45300"/>
            </a:xfrm>
            <a:custGeom>
              <a:rect b="b" l="l" r="r" t="t"/>
              <a:pathLst>
                <a:path extrusionOk="0" fill="none" h="1812" w="1338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942650" y="3620800"/>
              <a:ext cx="83850" cy="11750"/>
            </a:xfrm>
            <a:custGeom>
              <a:rect b="b" l="l" r="r" t="t"/>
              <a:pathLst>
                <a:path extrusionOk="0" fill="none" h="470" w="3354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7817025" y="2861250"/>
              <a:ext cx="67100" cy="98950"/>
            </a:xfrm>
            <a:custGeom>
              <a:rect b="b" l="l" r="r" t="t"/>
              <a:pathLst>
                <a:path extrusionOk="0" fill="none" h="3958" w="2684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7262050" y="3344975"/>
              <a:ext cx="264950" cy="801475"/>
            </a:xfrm>
            <a:custGeom>
              <a:rect b="b" l="l" r="r" t="t"/>
              <a:pathLst>
                <a:path extrusionOk="0" h="32059" w="10598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7262050" y="3341613"/>
              <a:ext cx="237275" cy="721000"/>
            </a:xfrm>
            <a:custGeom>
              <a:rect b="b" l="l" r="r" t="t"/>
              <a:pathLst>
                <a:path extrusionOk="0" h="28840" w="9491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7473325" y="4056725"/>
              <a:ext cx="53675" cy="89725"/>
            </a:xfrm>
            <a:custGeom>
              <a:rect b="b" l="l" r="r" t="t"/>
              <a:pathLst>
                <a:path extrusionOk="0" fill="none" h="3589" w="2147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7500150" y="4101150"/>
              <a:ext cx="26850" cy="45300"/>
            </a:xfrm>
            <a:custGeom>
              <a:rect b="b" l="l" r="r" t="t"/>
              <a:pathLst>
                <a:path extrusionOk="0" h="1812" w="1074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7244450" y="3272050"/>
              <a:ext cx="71275" cy="88875"/>
            </a:xfrm>
            <a:custGeom>
              <a:rect b="b" l="l" r="r" t="t"/>
              <a:pathLst>
                <a:path extrusionOk="0" h="3555" w="2851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7244450" y="3272050"/>
              <a:ext cx="62900" cy="61225"/>
            </a:xfrm>
            <a:custGeom>
              <a:rect b="b" l="l" r="r" t="t"/>
              <a:pathLst>
                <a:path extrusionOk="0" h="2449" w="2516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32"/>
          <p:cNvSpPr txBox="1"/>
          <p:nvPr>
            <p:ph idx="2" type="title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/>
          <p:nvPr/>
        </p:nvSpPr>
        <p:spPr>
          <a:xfrm rot="593">
            <a:off x="-14769571" y="-96659"/>
            <a:ext cx="24958401" cy="357743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3"/>
          <p:cNvSpPr/>
          <p:nvPr/>
        </p:nvSpPr>
        <p:spPr>
          <a:xfrm rot="2249719">
            <a:off x="2456588" y="1690499"/>
            <a:ext cx="645906" cy="613112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3"/>
          <p:cNvSpPr/>
          <p:nvPr/>
        </p:nvSpPr>
        <p:spPr>
          <a:xfrm rot="2249719">
            <a:off x="6651501" y="1930718"/>
            <a:ext cx="645906" cy="613112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2773947" y="1883825"/>
            <a:ext cx="12178" cy="73849"/>
          </a:xfrm>
          <a:custGeom>
            <a:rect b="b" l="l" r="r" t="t"/>
            <a:pathLst>
              <a:path extrusionOk="0" h="1595" w="263">
                <a:moveTo>
                  <a:pt x="1" y="0"/>
                </a:moveTo>
                <a:lnTo>
                  <a:pt x="1" y="1594"/>
                </a:lnTo>
                <a:lnTo>
                  <a:pt x="263" y="1594"/>
                </a:lnTo>
                <a:lnTo>
                  <a:pt x="263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3"/>
          <p:cNvSpPr/>
          <p:nvPr/>
        </p:nvSpPr>
        <p:spPr>
          <a:xfrm>
            <a:off x="2773947" y="2036428"/>
            <a:ext cx="12178" cy="73849"/>
          </a:xfrm>
          <a:custGeom>
            <a:rect b="b" l="l" r="r" t="t"/>
            <a:pathLst>
              <a:path extrusionOk="0" h="1595" w="263">
                <a:moveTo>
                  <a:pt x="1" y="1"/>
                </a:moveTo>
                <a:lnTo>
                  <a:pt x="1" y="1594"/>
                </a:lnTo>
                <a:lnTo>
                  <a:pt x="263" y="1594"/>
                </a:lnTo>
                <a:lnTo>
                  <a:pt x="263" y="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3"/>
          <p:cNvSpPr/>
          <p:nvPr/>
        </p:nvSpPr>
        <p:spPr>
          <a:xfrm>
            <a:off x="2819463" y="1989944"/>
            <a:ext cx="72788" cy="13196"/>
          </a:xfrm>
          <a:custGeom>
            <a:rect b="b" l="l" r="r" t="t"/>
            <a:pathLst>
              <a:path extrusionOk="0" h="285" w="1572">
                <a:moveTo>
                  <a:pt x="0" y="1"/>
                </a:moveTo>
                <a:lnTo>
                  <a:pt x="0" y="284"/>
                </a:lnTo>
                <a:lnTo>
                  <a:pt x="1572" y="284"/>
                </a:lnTo>
                <a:lnTo>
                  <a:pt x="1572" y="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3"/>
          <p:cNvSpPr/>
          <p:nvPr/>
        </p:nvSpPr>
        <p:spPr>
          <a:xfrm>
            <a:off x="2666801" y="1989944"/>
            <a:ext cx="72834" cy="13196"/>
          </a:xfrm>
          <a:custGeom>
            <a:rect b="b" l="l" r="r" t="t"/>
            <a:pathLst>
              <a:path extrusionOk="0" h="285" w="1573">
                <a:moveTo>
                  <a:pt x="1" y="1"/>
                </a:moveTo>
                <a:lnTo>
                  <a:pt x="1" y="284"/>
                </a:lnTo>
                <a:lnTo>
                  <a:pt x="1573" y="284"/>
                </a:lnTo>
                <a:lnTo>
                  <a:pt x="1573" y="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3"/>
          <p:cNvSpPr/>
          <p:nvPr/>
        </p:nvSpPr>
        <p:spPr>
          <a:xfrm>
            <a:off x="6968860" y="2133744"/>
            <a:ext cx="12178" cy="73849"/>
          </a:xfrm>
          <a:custGeom>
            <a:rect b="b" l="l" r="r" t="t"/>
            <a:pathLst>
              <a:path extrusionOk="0" h="1595" w="263">
                <a:moveTo>
                  <a:pt x="1" y="0"/>
                </a:moveTo>
                <a:lnTo>
                  <a:pt x="1" y="1594"/>
                </a:lnTo>
                <a:lnTo>
                  <a:pt x="263" y="1594"/>
                </a:lnTo>
                <a:lnTo>
                  <a:pt x="263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3"/>
          <p:cNvSpPr/>
          <p:nvPr/>
        </p:nvSpPr>
        <p:spPr>
          <a:xfrm>
            <a:off x="6968860" y="2286348"/>
            <a:ext cx="12178" cy="73849"/>
          </a:xfrm>
          <a:custGeom>
            <a:rect b="b" l="l" r="r" t="t"/>
            <a:pathLst>
              <a:path extrusionOk="0" h="1595" w="263">
                <a:moveTo>
                  <a:pt x="1" y="1"/>
                </a:moveTo>
                <a:lnTo>
                  <a:pt x="1" y="1594"/>
                </a:lnTo>
                <a:lnTo>
                  <a:pt x="263" y="1594"/>
                </a:lnTo>
                <a:lnTo>
                  <a:pt x="263" y="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3"/>
          <p:cNvSpPr/>
          <p:nvPr/>
        </p:nvSpPr>
        <p:spPr>
          <a:xfrm>
            <a:off x="7014376" y="2239863"/>
            <a:ext cx="72788" cy="13196"/>
          </a:xfrm>
          <a:custGeom>
            <a:rect b="b" l="l" r="r" t="t"/>
            <a:pathLst>
              <a:path extrusionOk="0" h="285" w="1572">
                <a:moveTo>
                  <a:pt x="0" y="1"/>
                </a:moveTo>
                <a:lnTo>
                  <a:pt x="0" y="284"/>
                </a:lnTo>
                <a:lnTo>
                  <a:pt x="1572" y="284"/>
                </a:lnTo>
                <a:lnTo>
                  <a:pt x="1572" y="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3"/>
          <p:cNvSpPr/>
          <p:nvPr/>
        </p:nvSpPr>
        <p:spPr>
          <a:xfrm>
            <a:off x="6861715" y="2239863"/>
            <a:ext cx="72834" cy="13196"/>
          </a:xfrm>
          <a:custGeom>
            <a:rect b="b" l="l" r="r" t="t"/>
            <a:pathLst>
              <a:path extrusionOk="0" h="285" w="1573">
                <a:moveTo>
                  <a:pt x="1" y="1"/>
                </a:moveTo>
                <a:lnTo>
                  <a:pt x="1" y="284"/>
                </a:lnTo>
                <a:lnTo>
                  <a:pt x="1573" y="284"/>
                </a:lnTo>
                <a:lnTo>
                  <a:pt x="1573" y="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33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731" name="Google Shape;731;p33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3"/>
          <p:cNvGrpSpPr/>
          <p:nvPr/>
        </p:nvGrpSpPr>
        <p:grpSpPr>
          <a:xfrm>
            <a:off x="4684725" y="4761750"/>
            <a:ext cx="183075" cy="183902"/>
            <a:chOff x="7677975" y="147700"/>
            <a:chExt cx="183075" cy="183902"/>
          </a:xfrm>
        </p:grpSpPr>
        <p:sp>
          <p:nvSpPr>
            <p:cNvPr id="736" name="Google Shape;736;p33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741" name="Google Shape;741;p33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33"/>
          <p:cNvGrpSpPr/>
          <p:nvPr/>
        </p:nvGrpSpPr>
        <p:grpSpPr>
          <a:xfrm>
            <a:off x="7046112" y="4555823"/>
            <a:ext cx="225449" cy="226458"/>
            <a:chOff x="2267375" y="95710"/>
            <a:chExt cx="225449" cy="226458"/>
          </a:xfrm>
        </p:grpSpPr>
        <p:sp>
          <p:nvSpPr>
            <p:cNvPr id="746" name="Google Shape;746;p33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</a:t>
            </a:r>
            <a:r>
              <a:rPr lang="en-GB">
                <a:solidFill>
                  <a:schemeClr val="lt2"/>
                </a:solidFill>
              </a:rPr>
              <a:t>XML </a:t>
            </a:r>
            <a:endParaRPr/>
          </a:p>
        </p:txBody>
      </p:sp>
      <p:sp>
        <p:nvSpPr>
          <p:cNvPr id="751" name="Google Shape;751;p33"/>
          <p:cNvSpPr txBox="1"/>
          <p:nvPr>
            <p:ph idx="2" type="title"/>
          </p:nvPr>
        </p:nvSpPr>
        <p:spPr>
          <a:xfrm>
            <a:off x="1633729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1996</a:t>
            </a:r>
            <a:endParaRPr/>
          </a:p>
        </p:txBody>
      </p:sp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908157" y="3197250"/>
            <a:ext cx="3534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Its first draft was published between August and November 1996 at Sun Microsystems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 txBox="1"/>
          <p:nvPr>
            <p:ph idx="3" type="title"/>
          </p:nvPr>
        </p:nvSpPr>
        <p:spPr>
          <a:xfrm>
            <a:off x="5909262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1998</a:t>
            </a:r>
            <a:endParaRPr/>
          </a:p>
        </p:txBody>
      </p:sp>
      <p:sp>
        <p:nvSpPr>
          <p:cNvPr id="754" name="Google Shape;754;p33"/>
          <p:cNvSpPr txBox="1"/>
          <p:nvPr>
            <p:ph idx="4" type="subTitle"/>
          </p:nvPr>
        </p:nvSpPr>
        <p:spPr>
          <a:xfrm>
            <a:off x="5683650" y="3197250"/>
            <a:ext cx="2380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The first version of XML was released in February 1998.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4"/>
          <p:cNvSpPr/>
          <p:nvPr/>
        </p:nvSpPr>
        <p:spPr>
          <a:xfrm>
            <a:off x="6660425" y="4630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34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761" name="Google Shape;761;p34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34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766" name="Google Shape;766;p34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4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771" name="Google Shape;771;p34"/>
            <p:cNvSpPr/>
            <p:nvPr/>
          </p:nvSpPr>
          <p:spPr>
            <a:xfrm>
              <a:off x="5686234" y="939246"/>
              <a:ext cx="9215" cy="52927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5686234" y="1048699"/>
              <a:ext cx="9215" cy="52611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5719752" y="1015828"/>
              <a:ext cx="52942" cy="9230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5609968" y="1015828"/>
              <a:ext cx="52942" cy="9230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34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776" name="Google Shape;776;p34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4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781" name="Google Shape;781;p34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34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786" name="Google Shape;786;p34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34"/>
          <p:cNvSpPr txBox="1"/>
          <p:nvPr>
            <p:ph type="title"/>
          </p:nvPr>
        </p:nvSpPr>
        <p:spPr>
          <a:xfrm>
            <a:off x="1469758" y="1283500"/>
            <a:ext cx="4573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JSON()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/>
          <p:nvPr/>
        </p:nvSpPr>
        <p:spPr>
          <a:xfrm rot="593">
            <a:off x="-6268924" y="-96659"/>
            <a:ext cx="24958401" cy="357743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35"/>
          <p:cNvGrpSpPr/>
          <p:nvPr/>
        </p:nvGrpSpPr>
        <p:grpSpPr>
          <a:xfrm>
            <a:off x="1466023" y="1936927"/>
            <a:ext cx="885663" cy="879605"/>
            <a:chOff x="1466023" y="1936927"/>
            <a:chExt cx="885663" cy="879605"/>
          </a:xfrm>
        </p:grpSpPr>
        <p:sp>
          <p:nvSpPr>
            <p:cNvPr id="797" name="Google Shape;797;p35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rect b="b" l="l" r="r" t="t"/>
              <a:pathLst>
                <a:path extrusionOk="0" h="43598" w="4593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35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799" name="Google Shape;799;p35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rect b="b" l="l" r="r" t="t"/>
                <a:pathLst>
                  <a:path extrusionOk="0" h="1595" w="263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rect b="b" l="l" r="r" t="t"/>
                <a:pathLst>
                  <a:path extrusionOk="0" h="1595" w="263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rect b="b" l="l" r="r" t="t"/>
                <a:pathLst>
                  <a:path extrusionOk="0" h="285" w="1572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rect b="b" l="l" r="r" t="t"/>
                <a:pathLst>
                  <a:path extrusionOk="0" h="285" w="1573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3" name="Google Shape;803;p35"/>
          <p:cNvGrpSpPr/>
          <p:nvPr/>
        </p:nvGrpSpPr>
        <p:grpSpPr>
          <a:xfrm>
            <a:off x="4129173" y="2073077"/>
            <a:ext cx="885663" cy="879605"/>
            <a:chOff x="4129173" y="2073077"/>
            <a:chExt cx="885663" cy="879605"/>
          </a:xfrm>
        </p:grpSpPr>
        <p:sp>
          <p:nvSpPr>
            <p:cNvPr id="804" name="Google Shape;804;p35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rect b="b" l="l" r="r" t="t"/>
              <a:pathLst>
                <a:path extrusionOk="0" h="43598" w="4593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4566410" y="239965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566410" y="2552253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4611926" y="2505769"/>
              <a:ext cx="72788" cy="1319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4459265" y="2505769"/>
              <a:ext cx="72834" cy="1319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5"/>
          <p:cNvGrpSpPr/>
          <p:nvPr/>
        </p:nvGrpSpPr>
        <p:grpSpPr>
          <a:xfrm>
            <a:off x="6792323" y="1866327"/>
            <a:ext cx="885663" cy="879605"/>
            <a:chOff x="6792323" y="1866327"/>
            <a:chExt cx="885663" cy="879605"/>
          </a:xfrm>
        </p:grpSpPr>
        <p:sp>
          <p:nvSpPr>
            <p:cNvPr id="810" name="Google Shape;810;p35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rect b="b" l="l" r="r" t="t"/>
              <a:pathLst>
                <a:path extrusionOk="0" h="43598" w="4593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7229560" y="219290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7229560" y="2345503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7275076" y="2299019"/>
              <a:ext cx="72788" cy="1319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122415" y="2299019"/>
              <a:ext cx="72834" cy="1319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5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16" name="Google Shape;816;p3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5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1" name="Google Shape;821;p3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5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26" name="Google Shape;826;p3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5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1" name="Google Shape;831;p3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</a:t>
            </a:r>
            <a:r>
              <a:rPr lang="en-GB">
                <a:solidFill>
                  <a:schemeClr val="lt2"/>
                </a:solidFill>
              </a:rPr>
              <a:t>JSON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6" name="Google Shape;836;p35"/>
          <p:cNvSpPr txBox="1"/>
          <p:nvPr>
            <p:ph idx="2" type="title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2001</a:t>
            </a:r>
            <a:endParaRPr/>
          </a:p>
        </p:txBody>
      </p:sp>
      <p:sp>
        <p:nvSpPr>
          <p:cNvPr id="837" name="Google Shape;837;p35"/>
          <p:cNvSpPr txBox="1"/>
          <p:nvPr>
            <p:ph idx="1" type="subTitle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data format specified first by Douglas Crockford in March 2001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5"/>
          <p:cNvSpPr txBox="1"/>
          <p:nvPr>
            <p:ph idx="3" type="title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2013</a:t>
            </a:r>
            <a:endParaRPr/>
          </a:p>
        </p:txBody>
      </p:sp>
      <p:sp>
        <p:nvSpPr>
          <p:cNvPr id="839" name="Google Shape;839;p35"/>
          <p:cNvSpPr txBox="1"/>
          <p:nvPr>
            <p:ph idx="4" type="subTitle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It became an ECMA international standard by 2013.</a:t>
            </a:r>
            <a:endParaRPr/>
          </a:p>
        </p:txBody>
      </p:sp>
      <p:sp>
        <p:nvSpPr>
          <p:cNvPr id="840" name="Google Shape;840;p35"/>
          <p:cNvSpPr txBox="1"/>
          <p:nvPr>
            <p:ph idx="5" type="title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2017</a:t>
            </a:r>
            <a:endParaRPr/>
          </a:p>
        </p:txBody>
      </p:sp>
      <p:sp>
        <p:nvSpPr>
          <p:cNvPr id="841" name="Google Shape;841;p35"/>
          <p:cNvSpPr txBox="1"/>
          <p:nvPr>
            <p:ph idx="6" type="subTitle"/>
          </p:nvPr>
        </p:nvSpPr>
        <p:spPr>
          <a:xfrm>
            <a:off x="5917450" y="3197250"/>
            <a:ext cx="2620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the most updated JSON format standard was published in 2017.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6"/>
          <p:cNvSpPr txBox="1"/>
          <p:nvPr>
            <p:ph idx="1" type="subTitle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Difference Between JSON and XML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36"/>
          <p:cNvGrpSpPr/>
          <p:nvPr/>
        </p:nvGrpSpPr>
        <p:grpSpPr>
          <a:xfrm>
            <a:off x="3717411" y="4208400"/>
            <a:ext cx="279251" cy="280502"/>
            <a:chOff x="3245936" y="3278875"/>
            <a:chExt cx="279251" cy="280502"/>
          </a:xfrm>
        </p:grpSpPr>
        <p:sp>
          <p:nvSpPr>
            <p:cNvPr id="848" name="Google Shape;848;p36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6"/>
          <p:cNvGrpSpPr/>
          <p:nvPr/>
        </p:nvGrpSpPr>
        <p:grpSpPr>
          <a:xfrm flipH="1">
            <a:off x="7201473" y="225742"/>
            <a:ext cx="280926" cy="280503"/>
            <a:chOff x="-2832476" y="459025"/>
            <a:chExt cx="279251" cy="280503"/>
          </a:xfrm>
        </p:grpSpPr>
        <p:sp>
          <p:nvSpPr>
            <p:cNvPr id="853" name="Google Shape;853;p36"/>
            <p:cNvSpPr/>
            <p:nvPr/>
          </p:nvSpPr>
          <p:spPr>
            <a:xfrm>
              <a:off x="-2699761" y="45902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-2699761" y="64805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-2643383" y="590474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-2832476" y="590474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6"/>
          <p:cNvGrpSpPr/>
          <p:nvPr/>
        </p:nvGrpSpPr>
        <p:grpSpPr>
          <a:xfrm>
            <a:off x="7140674" y="4427375"/>
            <a:ext cx="279251" cy="280503"/>
            <a:chOff x="-1723351" y="4595850"/>
            <a:chExt cx="279251" cy="280503"/>
          </a:xfrm>
        </p:grpSpPr>
        <p:sp>
          <p:nvSpPr>
            <p:cNvPr id="858" name="Google Shape;858;p36"/>
            <p:cNvSpPr/>
            <p:nvPr/>
          </p:nvSpPr>
          <p:spPr>
            <a:xfrm>
              <a:off x="-1590636" y="4595850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-1590636" y="4784880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-1534258" y="4727299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-1723351" y="4727299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6"/>
          <p:cNvGrpSpPr/>
          <p:nvPr/>
        </p:nvGrpSpPr>
        <p:grpSpPr>
          <a:xfrm>
            <a:off x="7600265" y="3309775"/>
            <a:ext cx="217525" cy="218499"/>
            <a:chOff x="-1723348" y="4595850"/>
            <a:chExt cx="217525" cy="218499"/>
          </a:xfrm>
        </p:grpSpPr>
        <p:sp>
          <p:nvSpPr>
            <p:cNvPr id="863" name="Google Shape;863;p36"/>
            <p:cNvSpPr/>
            <p:nvPr/>
          </p:nvSpPr>
          <p:spPr>
            <a:xfrm>
              <a:off x="-1619968" y="4595850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-1619968" y="4743096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-1576052" y="4698243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-1723348" y="4698243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6"/>
          <p:cNvGrpSpPr/>
          <p:nvPr/>
        </p:nvGrpSpPr>
        <p:grpSpPr>
          <a:xfrm>
            <a:off x="1735438" y="4514350"/>
            <a:ext cx="180859" cy="180123"/>
            <a:chOff x="6034925" y="548950"/>
            <a:chExt cx="180859" cy="180123"/>
          </a:xfrm>
        </p:grpSpPr>
        <p:sp>
          <p:nvSpPr>
            <p:cNvPr id="868" name="Google Shape;868;p36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6"/>
          <p:cNvGrpSpPr/>
          <p:nvPr/>
        </p:nvGrpSpPr>
        <p:grpSpPr>
          <a:xfrm>
            <a:off x="1264915" y="256750"/>
            <a:ext cx="217525" cy="218499"/>
            <a:chOff x="-1723348" y="4595850"/>
            <a:chExt cx="217525" cy="218499"/>
          </a:xfrm>
        </p:grpSpPr>
        <p:sp>
          <p:nvSpPr>
            <p:cNvPr id="873" name="Google Shape;873;p36"/>
            <p:cNvSpPr/>
            <p:nvPr/>
          </p:nvSpPr>
          <p:spPr>
            <a:xfrm>
              <a:off x="-1619968" y="4595850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-1619968" y="4743096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-1576052" y="4698243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-1723348" y="4698243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6"/>
          <p:cNvGrpSpPr/>
          <p:nvPr/>
        </p:nvGrpSpPr>
        <p:grpSpPr>
          <a:xfrm>
            <a:off x="3850565" y="790200"/>
            <a:ext cx="217525" cy="218499"/>
            <a:chOff x="-1723348" y="4595850"/>
            <a:chExt cx="217525" cy="218499"/>
          </a:xfrm>
        </p:grpSpPr>
        <p:sp>
          <p:nvSpPr>
            <p:cNvPr id="878" name="Google Shape;878;p36"/>
            <p:cNvSpPr/>
            <p:nvPr/>
          </p:nvSpPr>
          <p:spPr>
            <a:xfrm>
              <a:off x="-1619968" y="4595850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-1619968" y="4743096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-1576052" y="4698243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-1723348" y="4698243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6"/>
          <p:cNvSpPr txBox="1"/>
          <p:nvPr>
            <p:ph type="title"/>
          </p:nvPr>
        </p:nvSpPr>
        <p:spPr>
          <a:xfrm>
            <a:off x="120927" y="1647150"/>
            <a:ext cx="8924700" cy="13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XML VS JSON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7" name="Google Shape;887;p37"/>
          <p:cNvGraphicFramePr/>
          <p:nvPr/>
        </p:nvGraphicFramePr>
        <p:xfrm>
          <a:off x="720038" y="126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{6086C5B7-E03B-413A-9DFE-AC3408FF1F6D}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46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2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Language</a:t>
                      </a:r>
                      <a:endParaRPr b="1" sz="1800">
                        <a:solidFill>
                          <a:schemeClr val="dk2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2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Data Types Support</a:t>
                      </a:r>
                      <a:endParaRPr b="1" sz="1800">
                        <a:solidFill>
                          <a:schemeClr val="dk2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2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UTF Support	</a:t>
                      </a:r>
                      <a:endParaRPr b="1" sz="1800">
                        <a:solidFill>
                          <a:schemeClr val="dk2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0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FFFF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XML (Extensible Markup Language)	</a:t>
                      </a:r>
                      <a:endParaRPr b="1" sz="1800">
                        <a:solidFill>
                          <a:srgbClr val="FFFFFF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XML is a markup language, not a programming language, that has tags to        define elements.	</a:t>
                      </a:r>
                      <a:endParaRPr sz="10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Supports many complex data types including charts, images, and other non-primitive data types.</a:t>
                      </a:r>
                      <a:endParaRPr sz="10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XML supports UTF-8 and UTF-16 encodings.	</a:t>
                      </a:r>
                      <a:endParaRPr sz="13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lt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JSON (JavaScript Object Notation)</a:t>
                      </a:r>
                      <a:endParaRPr b="1" sz="1800">
                        <a:solidFill>
                          <a:schemeClr val="lt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JSON is just a format written in JavaScript.</a:t>
                      </a:r>
                      <a:endParaRPr sz="10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JSON supports only strings, numbers, arrays Boolean, and object. Even objects can only contain primitive types.</a:t>
                      </a:r>
                      <a:endParaRPr sz="10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JSON supports UTF as well as ASCII encodings.</a:t>
                      </a:r>
                      <a:endParaRPr sz="13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88" name="Google Shape;888;p37"/>
          <p:cNvGrpSpPr/>
          <p:nvPr/>
        </p:nvGrpSpPr>
        <p:grpSpPr>
          <a:xfrm>
            <a:off x="131000" y="4085548"/>
            <a:ext cx="225449" cy="226458"/>
            <a:chOff x="2267375" y="95710"/>
            <a:chExt cx="225449" cy="226458"/>
          </a:xfrm>
        </p:grpSpPr>
        <p:sp>
          <p:nvSpPr>
            <p:cNvPr id="889" name="Google Shape;889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7"/>
          <p:cNvGrpSpPr/>
          <p:nvPr/>
        </p:nvGrpSpPr>
        <p:grpSpPr>
          <a:xfrm>
            <a:off x="1486950" y="263173"/>
            <a:ext cx="225449" cy="226458"/>
            <a:chOff x="2267375" y="95710"/>
            <a:chExt cx="225449" cy="226458"/>
          </a:xfrm>
        </p:grpSpPr>
        <p:sp>
          <p:nvSpPr>
            <p:cNvPr id="894" name="Google Shape;894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7"/>
          <p:cNvGrpSpPr/>
          <p:nvPr/>
        </p:nvGrpSpPr>
        <p:grpSpPr>
          <a:xfrm>
            <a:off x="2781839" y="329871"/>
            <a:ext cx="159077" cy="159766"/>
            <a:chOff x="2267375" y="95710"/>
            <a:chExt cx="225449" cy="226458"/>
          </a:xfrm>
        </p:grpSpPr>
        <p:sp>
          <p:nvSpPr>
            <p:cNvPr id="899" name="Google Shape;899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7"/>
          <p:cNvGrpSpPr/>
          <p:nvPr/>
        </p:nvGrpSpPr>
        <p:grpSpPr>
          <a:xfrm>
            <a:off x="192050" y="263173"/>
            <a:ext cx="225449" cy="226458"/>
            <a:chOff x="2267375" y="95710"/>
            <a:chExt cx="225449" cy="226458"/>
          </a:xfrm>
        </p:grpSpPr>
        <p:sp>
          <p:nvSpPr>
            <p:cNvPr id="904" name="Google Shape;904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37"/>
          <p:cNvGrpSpPr/>
          <p:nvPr/>
        </p:nvGrpSpPr>
        <p:grpSpPr>
          <a:xfrm>
            <a:off x="7818025" y="60748"/>
            <a:ext cx="225449" cy="226458"/>
            <a:chOff x="2267375" y="95710"/>
            <a:chExt cx="225449" cy="226458"/>
          </a:xfrm>
        </p:grpSpPr>
        <p:sp>
          <p:nvSpPr>
            <p:cNvPr id="909" name="Google Shape;909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7"/>
          <p:cNvGrpSpPr/>
          <p:nvPr/>
        </p:nvGrpSpPr>
        <p:grpSpPr>
          <a:xfrm>
            <a:off x="7749550" y="4742098"/>
            <a:ext cx="225449" cy="226458"/>
            <a:chOff x="2267375" y="95710"/>
            <a:chExt cx="225449" cy="226458"/>
          </a:xfrm>
        </p:grpSpPr>
        <p:sp>
          <p:nvSpPr>
            <p:cNvPr id="914" name="Google Shape;914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7"/>
          <p:cNvGrpSpPr/>
          <p:nvPr/>
        </p:nvGrpSpPr>
        <p:grpSpPr>
          <a:xfrm>
            <a:off x="1527650" y="4863398"/>
            <a:ext cx="225449" cy="226458"/>
            <a:chOff x="2267375" y="95710"/>
            <a:chExt cx="225449" cy="226458"/>
          </a:xfrm>
        </p:grpSpPr>
        <p:sp>
          <p:nvSpPr>
            <p:cNvPr id="919" name="Google Shape;919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JSON </a:t>
            </a:r>
            <a:r>
              <a:rPr lang="en-GB"/>
              <a:t>and XML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