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280" r:id="rId3"/>
    <p:sldId id="258" r:id="rId4"/>
    <p:sldId id="261" r:id="rId5"/>
    <p:sldId id="273" r:id="rId6"/>
    <p:sldId id="267" r:id="rId7"/>
    <p:sldId id="313" r:id="rId8"/>
    <p:sldId id="317" r:id="rId9"/>
    <p:sldId id="318" r:id="rId10"/>
    <p:sldId id="319" r:id="rId11"/>
    <p:sldId id="316" r:id="rId12"/>
    <p:sldId id="314" r:id="rId13"/>
    <p:sldId id="320" r:id="rId14"/>
    <p:sldId id="272" r:id="rId15"/>
    <p:sldId id="315" r:id="rId16"/>
    <p:sldId id="293" r:id="rId17"/>
  </p:sldIdLst>
  <p:sldSz cx="9144000" cy="5143500" type="screen16x9"/>
  <p:notesSz cx="6858000" cy="9144000"/>
  <p:embeddedFontLst>
    <p:embeddedFont>
      <p:font typeface="Oswald" charset="0"/>
      <p:regular r:id="rId19"/>
      <p:bold r:id="rId20"/>
    </p:embeddedFont>
    <p:embeddedFont>
      <p:font typeface="Barlow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5369B39-1BEE-4FA8-812E-D6035CDB92F8}">
  <a:tblStyle styleId="{F5369B39-1BEE-4FA8-812E-D6035CDB92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20" y="-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38957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83155076b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83155076b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0fc7a12e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0fc7a12e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0ff6f9cb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0ff6f9cb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2e897635e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2e897635e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2f1226f70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2f1226f70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2e897635e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2e897635e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2e897635e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2e897635e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3155076b6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3155076b6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" y="2293892"/>
            <a:ext cx="4710267" cy="2849604"/>
            <a:chOff x="1367050" y="3059225"/>
            <a:chExt cx="1407100" cy="848450"/>
          </a:xfrm>
        </p:grpSpPr>
        <p:sp>
          <p:nvSpPr>
            <p:cNvPr id="10" name="Google Shape;10;p2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454750" y="1204050"/>
            <a:ext cx="455100" cy="45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32750" y="1204050"/>
            <a:ext cx="604200" cy="60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6680250" y="0"/>
            <a:ext cx="2463750" cy="1058850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100" y="1663300"/>
            <a:ext cx="5129700" cy="2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100" y="3662400"/>
            <a:ext cx="4078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2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426872" y="253147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717200" y="1250450"/>
            <a:ext cx="36633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2"/>
          </p:nvPr>
        </p:nvSpPr>
        <p:spPr>
          <a:xfrm>
            <a:off x="717200" y="1696050"/>
            <a:ext cx="3663300" cy="29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3"/>
          </p:nvPr>
        </p:nvSpPr>
        <p:spPr>
          <a:xfrm>
            <a:off x="4767475" y="1250450"/>
            <a:ext cx="36633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ubTitle" idx="4"/>
          </p:nvPr>
        </p:nvSpPr>
        <p:spPr>
          <a:xfrm>
            <a:off x="4767475" y="1696050"/>
            <a:ext cx="3663300" cy="29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6"/>
          <p:cNvSpPr/>
          <p:nvPr/>
        </p:nvSpPr>
        <p:spPr>
          <a:xfrm rot="10800000" flipH="1">
            <a:off x="8082775" y="4226008"/>
            <a:ext cx="1061205" cy="917492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3"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 flipH="1">
            <a:off x="201750" y="806945"/>
            <a:ext cx="406500" cy="40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-4875" y="0"/>
            <a:ext cx="1657693" cy="709641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29"/>
          <p:cNvGrpSpPr/>
          <p:nvPr/>
        </p:nvGrpSpPr>
        <p:grpSpPr>
          <a:xfrm rot="10800000">
            <a:off x="6101561" y="3264233"/>
            <a:ext cx="3042432" cy="1886189"/>
            <a:chOff x="1367050" y="3059225"/>
            <a:chExt cx="1407100" cy="848450"/>
          </a:xfrm>
        </p:grpSpPr>
        <p:sp>
          <p:nvSpPr>
            <p:cNvPr id="238" name="Google Shape;238;p29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35637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720025" y="3474588"/>
            <a:ext cx="34281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10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" name="Google Shape;242;p29"/>
          <p:cNvSpPr/>
          <p:nvPr/>
        </p:nvSpPr>
        <p:spPr>
          <a:xfrm rot="10800000" flipH="1">
            <a:off x="4683699" y="3590850"/>
            <a:ext cx="3754885" cy="1600526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7849765" y="2292276"/>
            <a:ext cx="862800" cy="86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rot="10800000" flipH="1">
            <a:off x="4" y="3670085"/>
            <a:ext cx="2411488" cy="1473418"/>
            <a:chOff x="1367050" y="3059225"/>
            <a:chExt cx="1407100" cy="848450"/>
          </a:xfrm>
        </p:grpSpPr>
        <p:sp>
          <p:nvSpPr>
            <p:cNvPr id="19" name="Google Shape;19;p3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/>
          <p:nvPr/>
        </p:nvSpPr>
        <p:spPr>
          <a:xfrm flipH="1">
            <a:off x="61" y="-3702"/>
            <a:ext cx="1116042" cy="964859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13100" y="1976050"/>
            <a:ext cx="31455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3100" y="3466450"/>
            <a:ext cx="31455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14300" y="974950"/>
            <a:ext cx="7431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">
    <p:bg>
      <p:bgPr>
        <a:solidFill>
          <a:schemeClr val="accent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19725" y="2003825"/>
            <a:ext cx="3085500" cy="14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119725" y="3439925"/>
            <a:ext cx="30855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2" hasCustomPrompt="1"/>
          </p:nvPr>
        </p:nvSpPr>
        <p:spPr>
          <a:xfrm>
            <a:off x="6277500" y="978505"/>
            <a:ext cx="7431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5"/>
          <p:cNvGrpSpPr/>
          <p:nvPr/>
        </p:nvGrpSpPr>
        <p:grpSpPr>
          <a:xfrm rot="10800000">
            <a:off x="4173033" y="4124417"/>
            <a:ext cx="4978883" cy="1032224"/>
            <a:chOff x="1367050" y="3059225"/>
            <a:chExt cx="1407100" cy="848450"/>
          </a:xfrm>
        </p:grpSpPr>
        <p:sp>
          <p:nvSpPr>
            <p:cNvPr id="41" name="Google Shape;41;p5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0"/>
          <p:cNvGrpSpPr/>
          <p:nvPr/>
        </p:nvGrpSpPr>
        <p:grpSpPr>
          <a:xfrm>
            <a:off x="7131149" y="0"/>
            <a:ext cx="2012884" cy="1477340"/>
            <a:chOff x="6680250" y="0"/>
            <a:chExt cx="2463750" cy="1808250"/>
          </a:xfrm>
        </p:grpSpPr>
        <p:sp>
          <p:nvSpPr>
            <p:cNvPr id="75" name="Google Shape;75;p10"/>
            <p:cNvSpPr/>
            <p:nvPr/>
          </p:nvSpPr>
          <p:spPr>
            <a:xfrm>
              <a:off x="8232750" y="1204050"/>
              <a:ext cx="604200" cy="60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 flipH="1">
              <a:off x="6680250" y="0"/>
              <a:ext cx="2463750" cy="1058850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2790150" y="1898400"/>
            <a:ext cx="3563700" cy="10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2790150" y="2976125"/>
            <a:ext cx="3563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3877827" y="3443799"/>
            <a:ext cx="5266193" cy="1699686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 rot="5400000">
            <a:off x="532073" y="-532039"/>
            <a:ext cx="1779286" cy="2843367"/>
          </a:xfrm>
          <a:custGeom>
            <a:avLst/>
            <a:gdLst/>
            <a:ahLst/>
            <a:cxnLst/>
            <a:rect l="l" t="t" r="r" b="b"/>
            <a:pathLst>
              <a:path w="14354" h="22864" extrusionOk="0">
                <a:moveTo>
                  <a:pt x="7154" y="1"/>
                </a:moveTo>
                <a:cubicBezTo>
                  <a:pt x="4545" y="1"/>
                  <a:pt x="1938" y="984"/>
                  <a:pt x="1" y="2750"/>
                </a:cubicBezTo>
                <a:lnTo>
                  <a:pt x="1" y="22864"/>
                </a:lnTo>
                <a:lnTo>
                  <a:pt x="14131" y="22864"/>
                </a:lnTo>
                <a:cubicBezTo>
                  <a:pt x="13838" y="22055"/>
                  <a:pt x="13377" y="21301"/>
                  <a:pt x="12791" y="20674"/>
                </a:cubicBezTo>
                <a:cubicBezTo>
                  <a:pt x="11885" y="19739"/>
                  <a:pt x="10671" y="19084"/>
                  <a:pt x="10030" y="17954"/>
                </a:cubicBezTo>
                <a:cubicBezTo>
                  <a:pt x="9193" y="16517"/>
                  <a:pt x="9458" y="14662"/>
                  <a:pt x="10169" y="13155"/>
                </a:cubicBezTo>
                <a:cubicBezTo>
                  <a:pt x="10881" y="11649"/>
                  <a:pt x="11982" y="10366"/>
                  <a:pt x="12861" y="8957"/>
                </a:cubicBezTo>
                <a:cubicBezTo>
                  <a:pt x="13712" y="7520"/>
                  <a:pt x="14354" y="5832"/>
                  <a:pt x="13963" y="4214"/>
                </a:cubicBezTo>
                <a:cubicBezTo>
                  <a:pt x="13447" y="1955"/>
                  <a:pt x="11132" y="546"/>
                  <a:pt x="8844" y="141"/>
                </a:cubicBezTo>
                <a:cubicBezTo>
                  <a:pt x="8285" y="47"/>
                  <a:pt x="7720" y="1"/>
                  <a:pt x="71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 rot="5400000">
            <a:off x="3090461" y="4208970"/>
            <a:ext cx="587460" cy="655823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 rot="10800000">
            <a:off x="-256100" y="4289614"/>
            <a:ext cx="3156504" cy="90513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7843025" y="125025"/>
            <a:ext cx="1006800" cy="1006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 rot="10800000" flipH="1">
            <a:off x="7622755" y="4071298"/>
            <a:ext cx="1521463" cy="1072138"/>
            <a:chOff x="7738102" y="0"/>
            <a:chExt cx="1405898" cy="1007175"/>
          </a:xfrm>
        </p:grpSpPr>
        <p:sp>
          <p:nvSpPr>
            <p:cNvPr id="149" name="Google Shape;149;p23"/>
            <p:cNvSpPr/>
            <p:nvPr/>
          </p:nvSpPr>
          <p:spPr>
            <a:xfrm>
              <a:off x="8642550" y="704175"/>
              <a:ext cx="303000" cy="303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738102" y="0"/>
              <a:ext cx="1405898" cy="604215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23"/>
          <p:cNvSpPr/>
          <p:nvPr/>
        </p:nvSpPr>
        <p:spPr>
          <a:xfrm rot="10800000">
            <a:off x="16" y="26"/>
            <a:ext cx="2166060" cy="709924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 rot="2700000">
            <a:off x="4994444" y="1507026"/>
            <a:ext cx="719865" cy="803607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 rot="-5400000">
            <a:off x="5621243" y="1620723"/>
            <a:ext cx="2717284" cy="4328270"/>
          </a:xfrm>
          <a:custGeom>
            <a:avLst/>
            <a:gdLst/>
            <a:ahLst/>
            <a:cxnLst/>
            <a:rect l="l" t="t" r="r" b="b"/>
            <a:pathLst>
              <a:path w="14354" h="22864" extrusionOk="0">
                <a:moveTo>
                  <a:pt x="7154" y="1"/>
                </a:moveTo>
                <a:cubicBezTo>
                  <a:pt x="4545" y="1"/>
                  <a:pt x="1938" y="984"/>
                  <a:pt x="1" y="2750"/>
                </a:cubicBezTo>
                <a:lnTo>
                  <a:pt x="1" y="22864"/>
                </a:lnTo>
                <a:lnTo>
                  <a:pt x="14131" y="22864"/>
                </a:lnTo>
                <a:cubicBezTo>
                  <a:pt x="13838" y="22055"/>
                  <a:pt x="13377" y="21301"/>
                  <a:pt x="12791" y="20674"/>
                </a:cubicBezTo>
                <a:cubicBezTo>
                  <a:pt x="11885" y="19739"/>
                  <a:pt x="10671" y="19084"/>
                  <a:pt x="10030" y="17954"/>
                </a:cubicBezTo>
                <a:cubicBezTo>
                  <a:pt x="9193" y="16517"/>
                  <a:pt x="9458" y="14662"/>
                  <a:pt x="10169" y="13155"/>
                </a:cubicBezTo>
                <a:cubicBezTo>
                  <a:pt x="10881" y="11649"/>
                  <a:pt x="11982" y="10366"/>
                  <a:pt x="12861" y="8957"/>
                </a:cubicBezTo>
                <a:cubicBezTo>
                  <a:pt x="13712" y="7520"/>
                  <a:pt x="14354" y="5832"/>
                  <a:pt x="13963" y="4214"/>
                </a:cubicBezTo>
                <a:cubicBezTo>
                  <a:pt x="13447" y="1955"/>
                  <a:pt x="11132" y="546"/>
                  <a:pt x="8844" y="141"/>
                </a:cubicBezTo>
                <a:cubicBezTo>
                  <a:pt x="8285" y="47"/>
                  <a:pt x="7720" y="1"/>
                  <a:pt x="71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 flipH="1">
            <a:off x="4648219" y="3995800"/>
            <a:ext cx="4224595" cy="1216598"/>
          </a:xfrm>
          <a:custGeom>
            <a:avLst/>
            <a:gdLst/>
            <a:ahLst/>
            <a:cxnLst/>
            <a:rect l="l" t="t" r="r" b="b"/>
            <a:pathLst>
              <a:path w="24467" h="7122" extrusionOk="0">
                <a:moveTo>
                  <a:pt x="8321" y="1"/>
                </a:moveTo>
                <a:cubicBezTo>
                  <a:pt x="8202" y="1"/>
                  <a:pt x="8084" y="3"/>
                  <a:pt x="7965" y="7"/>
                </a:cubicBezTo>
                <a:cubicBezTo>
                  <a:pt x="6235" y="77"/>
                  <a:pt x="4506" y="621"/>
                  <a:pt x="3069" y="1570"/>
                </a:cubicBezTo>
                <a:cubicBezTo>
                  <a:pt x="1604" y="2504"/>
                  <a:pt x="377" y="3955"/>
                  <a:pt x="84" y="5657"/>
                </a:cubicBezTo>
                <a:cubicBezTo>
                  <a:pt x="0" y="6131"/>
                  <a:pt x="14" y="6633"/>
                  <a:pt x="98" y="7107"/>
                </a:cubicBezTo>
                <a:lnTo>
                  <a:pt x="5440" y="7107"/>
                </a:lnTo>
                <a:cubicBezTo>
                  <a:pt x="5761" y="6103"/>
                  <a:pt x="6556" y="5238"/>
                  <a:pt x="7477" y="4652"/>
                </a:cubicBezTo>
                <a:cubicBezTo>
                  <a:pt x="8523" y="3969"/>
                  <a:pt x="9764" y="3564"/>
                  <a:pt x="11020" y="3536"/>
                </a:cubicBezTo>
                <a:cubicBezTo>
                  <a:pt x="11121" y="3532"/>
                  <a:pt x="11221" y="3530"/>
                  <a:pt x="11322" y="3530"/>
                </a:cubicBezTo>
                <a:cubicBezTo>
                  <a:pt x="13444" y="3530"/>
                  <a:pt x="15473" y="4495"/>
                  <a:pt x="17311" y="5587"/>
                </a:cubicBezTo>
                <a:cubicBezTo>
                  <a:pt x="18147" y="6089"/>
                  <a:pt x="18970" y="6619"/>
                  <a:pt x="19807" y="7121"/>
                </a:cubicBezTo>
                <a:lnTo>
                  <a:pt x="24466" y="7121"/>
                </a:lnTo>
                <a:cubicBezTo>
                  <a:pt x="21704" y="6131"/>
                  <a:pt x="19235" y="4387"/>
                  <a:pt x="16697" y="2867"/>
                </a:cubicBezTo>
                <a:cubicBezTo>
                  <a:pt x="14135" y="1324"/>
                  <a:pt x="11289" y="1"/>
                  <a:pt x="8321" y="1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/>
          <p:nvPr/>
        </p:nvSpPr>
        <p:spPr>
          <a:xfrm flipH="1">
            <a:off x="45" y="-3696"/>
            <a:ext cx="766132" cy="662335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/>
          <p:nvPr/>
        </p:nvSpPr>
        <p:spPr>
          <a:xfrm flipH="1">
            <a:off x="233583" y="-15677"/>
            <a:ext cx="1116041" cy="437542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352825" y="539400"/>
            <a:ext cx="235200" cy="2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717200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2"/>
          </p:nvPr>
        </p:nvSpPr>
        <p:spPr>
          <a:xfrm>
            <a:off x="3460821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6204443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4"/>
          </p:nvPr>
        </p:nvSpPr>
        <p:spPr>
          <a:xfrm>
            <a:off x="717200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460824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6"/>
          </p:nvPr>
        </p:nvSpPr>
        <p:spPr>
          <a:xfrm>
            <a:off x="6204448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7" hasCustomPrompt="1"/>
          </p:nvPr>
        </p:nvSpPr>
        <p:spPr>
          <a:xfrm>
            <a:off x="717200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8" hasCustomPrompt="1"/>
          </p:nvPr>
        </p:nvSpPr>
        <p:spPr>
          <a:xfrm>
            <a:off x="3460825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9" hasCustomPrompt="1"/>
          </p:nvPr>
        </p:nvSpPr>
        <p:spPr>
          <a:xfrm>
            <a:off x="6204450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13"/>
          </p:nvPr>
        </p:nvSpPr>
        <p:spPr>
          <a:xfrm>
            <a:off x="717200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4"/>
          </p:nvPr>
        </p:nvSpPr>
        <p:spPr>
          <a:xfrm>
            <a:off x="3460821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15"/>
          </p:nvPr>
        </p:nvSpPr>
        <p:spPr>
          <a:xfrm>
            <a:off x="6204443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6"/>
          </p:nvPr>
        </p:nvSpPr>
        <p:spPr>
          <a:xfrm>
            <a:off x="717200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17"/>
          </p:nvPr>
        </p:nvSpPr>
        <p:spPr>
          <a:xfrm>
            <a:off x="3460824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18"/>
          </p:nvPr>
        </p:nvSpPr>
        <p:spPr>
          <a:xfrm>
            <a:off x="6204448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19" hasCustomPrompt="1"/>
          </p:nvPr>
        </p:nvSpPr>
        <p:spPr>
          <a:xfrm>
            <a:off x="717200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 idx="20" hasCustomPrompt="1"/>
          </p:nvPr>
        </p:nvSpPr>
        <p:spPr>
          <a:xfrm>
            <a:off x="3460825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21" hasCustomPrompt="1"/>
          </p:nvPr>
        </p:nvSpPr>
        <p:spPr>
          <a:xfrm>
            <a:off x="6204450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 flipH="1">
            <a:off x="50" y="-3702"/>
            <a:ext cx="1197703" cy="1035453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1296981" y="445030"/>
            <a:ext cx="367800" cy="36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717200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2"/>
          </p:nvPr>
        </p:nvSpPr>
        <p:spPr>
          <a:xfrm>
            <a:off x="3460821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3"/>
          </p:nvPr>
        </p:nvSpPr>
        <p:spPr>
          <a:xfrm>
            <a:off x="6204443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4"/>
          </p:nvPr>
        </p:nvSpPr>
        <p:spPr>
          <a:xfrm>
            <a:off x="717200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5"/>
          </p:nvPr>
        </p:nvSpPr>
        <p:spPr>
          <a:xfrm>
            <a:off x="3460824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6"/>
          </p:nvPr>
        </p:nvSpPr>
        <p:spPr>
          <a:xfrm>
            <a:off x="6204448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7"/>
          </p:nvPr>
        </p:nvSpPr>
        <p:spPr>
          <a:xfrm>
            <a:off x="717200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8"/>
          </p:nvPr>
        </p:nvSpPr>
        <p:spPr>
          <a:xfrm>
            <a:off x="3460821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9"/>
          </p:nvPr>
        </p:nvSpPr>
        <p:spPr>
          <a:xfrm>
            <a:off x="6204443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3"/>
          </p:nvPr>
        </p:nvSpPr>
        <p:spPr>
          <a:xfrm>
            <a:off x="717200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14"/>
          </p:nvPr>
        </p:nvSpPr>
        <p:spPr>
          <a:xfrm>
            <a:off x="3460824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15"/>
          </p:nvPr>
        </p:nvSpPr>
        <p:spPr>
          <a:xfrm>
            <a:off x="6204448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5"/>
          <p:cNvSpPr/>
          <p:nvPr/>
        </p:nvSpPr>
        <p:spPr>
          <a:xfrm rot="10800000" flipH="1">
            <a:off x="6113954" y="4289616"/>
            <a:ext cx="3210774" cy="90513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62" r:id="rId5"/>
    <p:sldLayoutId id="2147483667" r:id="rId6"/>
    <p:sldLayoutId id="2147483669" r:id="rId7"/>
    <p:sldLayoutId id="2147483670" r:id="rId8"/>
    <p:sldLayoutId id="2147483671" r:id="rId9"/>
    <p:sldLayoutId id="2147483672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32"/>
          <p:cNvGrpSpPr/>
          <p:nvPr/>
        </p:nvGrpSpPr>
        <p:grpSpPr>
          <a:xfrm>
            <a:off x="4" y="1204050"/>
            <a:ext cx="5935396" cy="4002175"/>
            <a:chOff x="4" y="1204050"/>
            <a:chExt cx="5935396" cy="4002175"/>
          </a:xfrm>
        </p:grpSpPr>
        <p:grpSp>
          <p:nvGrpSpPr>
            <p:cNvPr id="253" name="Google Shape;253;p32"/>
            <p:cNvGrpSpPr/>
            <p:nvPr/>
          </p:nvGrpSpPr>
          <p:grpSpPr>
            <a:xfrm rot="10800000" flipH="1">
              <a:off x="4" y="2293892"/>
              <a:ext cx="4710267" cy="2849604"/>
              <a:chOff x="1367050" y="3059225"/>
              <a:chExt cx="1407100" cy="848450"/>
            </a:xfrm>
          </p:grpSpPr>
          <p:sp>
            <p:nvSpPr>
              <p:cNvPr id="254" name="Google Shape;254;p32"/>
              <p:cNvSpPr/>
              <p:nvPr/>
            </p:nvSpPr>
            <p:spPr>
              <a:xfrm>
                <a:off x="1367050" y="3059225"/>
                <a:ext cx="1001268" cy="430317"/>
              </a:xfrm>
              <a:custGeom>
                <a:avLst/>
                <a:gdLst/>
                <a:ahLst/>
                <a:cxnLst/>
                <a:rect l="l" t="t" r="r" b="b"/>
                <a:pathLst>
                  <a:path w="32850" h="14118" extrusionOk="0">
                    <a:moveTo>
                      <a:pt x="1" y="1"/>
                    </a:moveTo>
                    <a:lnTo>
                      <a:pt x="1" y="12945"/>
                    </a:lnTo>
                    <a:cubicBezTo>
                      <a:pt x="57" y="12959"/>
                      <a:pt x="113" y="13001"/>
                      <a:pt x="168" y="13015"/>
                    </a:cubicBezTo>
                    <a:cubicBezTo>
                      <a:pt x="1773" y="13750"/>
                      <a:pt x="3537" y="14117"/>
                      <a:pt x="5301" y="14117"/>
                    </a:cubicBezTo>
                    <a:cubicBezTo>
                      <a:pt x="7217" y="14117"/>
                      <a:pt x="9132" y="13684"/>
                      <a:pt x="10839" y="12820"/>
                    </a:cubicBezTo>
                    <a:cubicBezTo>
                      <a:pt x="13252" y="11578"/>
                      <a:pt x="15205" y="9598"/>
                      <a:pt x="17297" y="7868"/>
                    </a:cubicBezTo>
                    <a:cubicBezTo>
                      <a:pt x="19404" y="6124"/>
                      <a:pt x="21858" y="4576"/>
                      <a:pt x="24592" y="4506"/>
                    </a:cubicBezTo>
                    <a:cubicBezTo>
                      <a:pt x="24664" y="4504"/>
                      <a:pt x="24736" y="4503"/>
                      <a:pt x="24808" y="4503"/>
                    </a:cubicBezTo>
                    <a:cubicBezTo>
                      <a:pt x="26011" y="4503"/>
                      <a:pt x="27265" y="4752"/>
                      <a:pt x="28452" y="4752"/>
                    </a:cubicBezTo>
                    <a:cubicBezTo>
                      <a:pt x="29285" y="4752"/>
                      <a:pt x="30086" y="4630"/>
                      <a:pt x="30813" y="4213"/>
                    </a:cubicBezTo>
                    <a:cubicBezTo>
                      <a:pt x="32222" y="3404"/>
                      <a:pt x="32850" y="1521"/>
                      <a:pt x="32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1367050" y="3059925"/>
                <a:ext cx="1407100" cy="847750"/>
              </a:xfrm>
              <a:custGeom>
                <a:avLst/>
                <a:gdLst/>
                <a:ahLst/>
                <a:cxnLst/>
                <a:rect l="l" t="t" r="r" b="b"/>
                <a:pathLst>
                  <a:path w="56284" h="33910" extrusionOk="0">
                    <a:moveTo>
                      <a:pt x="32320" y="1"/>
                    </a:moveTo>
                    <a:cubicBezTo>
                      <a:pt x="32850" y="1493"/>
                      <a:pt x="32222" y="3390"/>
                      <a:pt x="30813" y="4199"/>
                    </a:cubicBezTo>
                    <a:cubicBezTo>
                      <a:pt x="30091" y="4613"/>
                      <a:pt x="29297" y="4734"/>
                      <a:pt x="28470" y="4734"/>
                    </a:cubicBezTo>
                    <a:cubicBezTo>
                      <a:pt x="27293" y="4734"/>
                      <a:pt x="26051" y="4488"/>
                      <a:pt x="24857" y="4488"/>
                    </a:cubicBezTo>
                    <a:cubicBezTo>
                      <a:pt x="24769" y="4488"/>
                      <a:pt x="24680" y="4489"/>
                      <a:pt x="24592" y="4492"/>
                    </a:cubicBezTo>
                    <a:cubicBezTo>
                      <a:pt x="21872" y="4562"/>
                      <a:pt x="19417" y="6110"/>
                      <a:pt x="17297" y="7854"/>
                    </a:cubicBezTo>
                    <a:cubicBezTo>
                      <a:pt x="15191" y="9597"/>
                      <a:pt x="13252" y="11592"/>
                      <a:pt x="10839" y="12806"/>
                    </a:cubicBezTo>
                    <a:cubicBezTo>
                      <a:pt x="9125" y="13674"/>
                      <a:pt x="7197" y="14111"/>
                      <a:pt x="5269" y="14111"/>
                    </a:cubicBezTo>
                    <a:cubicBezTo>
                      <a:pt x="3511" y="14111"/>
                      <a:pt x="1752" y="13747"/>
                      <a:pt x="154" y="13015"/>
                    </a:cubicBezTo>
                    <a:cubicBezTo>
                      <a:pt x="113" y="13001"/>
                      <a:pt x="57" y="12973"/>
                      <a:pt x="1" y="12945"/>
                    </a:cubicBezTo>
                    <a:lnTo>
                      <a:pt x="1" y="32752"/>
                    </a:lnTo>
                    <a:cubicBezTo>
                      <a:pt x="2032" y="33526"/>
                      <a:pt x="4211" y="33909"/>
                      <a:pt x="6393" y="33909"/>
                    </a:cubicBezTo>
                    <a:cubicBezTo>
                      <a:pt x="10265" y="33909"/>
                      <a:pt x="14145" y="32703"/>
                      <a:pt x="17214" y="30339"/>
                    </a:cubicBezTo>
                    <a:cubicBezTo>
                      <a:pt x="22974" y="25903"/>
                      <a:pt x="25429" y="18427"/>
                      <a:pt x="30186" y="12931"/>
                    </a:cubicBezTo>
                    <a:cubicBezTo>
                      <a:pt x="33938" y="8593"/>
                      <a:pt x="39155" y="5552"/>
                      <a:pt x="44776" y="4436"/>
                    </a:cubicBezTo>
                    <a:cubicBezTo>
                      <a:pt x="47329" y="3934"/>
                      <a:pt x="49979" y="3795"/>
                      <a:pt x="52406" y="2874"/>
                    </a:cubicBezTo>
                    <a:cubicBezTo>
                      <a:pt x="53912" y="2302"/>
                      <a:pt x="55363" y="1298"/>
                      <a:pt x="56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" name="Google Shape;256;p32"/>
            <p:cNvSpPr/>
            <p:nvPr/>
          </p:nvSpPr>
          <p:spPr>
            <a:xfrm>
              <a:off x="454750" y="1204050"/>
              <a:ext cx="455100" cy="45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 rot="10800000">
              <a:off x="1311541" y="3336332"/>
              <a:ext cx="4623859" cy="1869893"/>
            </a:xfrm>
            <a:custGeom>
              <a:avLst/>
              <a:gdLst/>
              <a:ahLst/>
              <a:cxnLst/>
              <a:rect l="l" t="t" r="r" b="b"/>
              <a:pathLst>
                <a:path w="18860" h="7627" extrusionOk="0">
                  <a:moveTo>
                    <a:pt x="1" y="0"/>
                  </a:moveTo>
                  <a:cubicBezTo>
                    <a:pt x="764" y="988"/>
                    <a:pt x="2025" y="1570"/>
                    <a:pt x="3281" y="1570"/>
                  </a:cubicBezTo>
                  <a:cubicBezTo>
                    <a:pt x="3585" y="1570"/>
                    <a:pt x="3889" y="1536"/>
                    <a:pt x="4185" y="1465"/>
                  </a:cubicBezTo>
                  <a:cubicBezTo>
                    <a:pt x="4994" y="1256"/>
                    <a:pt x="5761" y="795"/>
                    <a:pt x="6598" y="795"/>
                  </a:cubicBezTo>
                  <a:cubicBezTo>
                    <a:pt x="7686" y="795"/>
                    <a:pt x="8649" y="1549"/>
                    <a:pt x="9235" y="2455"/>
                  </a:cubicBezTo>
                  <a:cubicBezTo>
                    <a:pt x="9848" y="3348"/>
                    <a:pt x="10197" y="4394"/>
                    <a:pt x="10713" y="5329"/>
                  </a:cubicBezTo>
                  <a:cubicBezTo>
                    <a:pt x="11243" y="6291"/>
                    <a:pt x="11969" y="7198"/>
                    <a:pt x="13001" y="7505"/>
                  </a:cubicBezTo>
                  <a:cubicBezTo>
                    <a:pt x="13270" y="7588"/>
                    <a:pt x="13543" y="7627"/>
                    <a:pt x="13815" y="7627"/>
                  </a:cubicBezTo>
                  <a:cubicBezTo>
                    <a:pt x="15001" y="7627"/>
                    <a:pt x="16180" y="6898"/>
                    <a:pt x="16962" y="5956"/>
                  </a:cubicBezTo>
                  <a:cubicBezTo>
                    <a:pt x="18315" y="4338"/>
                    <a:pt x="18859" y="2051"/>
                    <a:pt x="183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713100" y="3662400"/>
            <a:ext cx="40776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By Elites &amp; Ambassador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ctrTitle"/>
          </p:nvPr>
        </p:nvSpPr>
        <p:spPr>
          <a:xfrm>
            <a:off x="713100" y="1659100"/>
            <a:ext cx="512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1"/>
                </a:solidFill>
              </a:rPr>
              <a:t>CAR </a:t>
            </a:r>
            <a:r>
              <a:rPr lang="en-US" sz="6000" dirty="0"/>
              <a:t>P</a:t>
            </a:r>
            <a:r>
              <a:rPr lang="en-US" sz="6000" b="1" dirty="0">
                <a:solidFill>
                  <a:schemeClr val="lt1"/>
                </a:solidFill>
              </a:rPr>
              <a:t>arking </a:t>
            </a:r>
            <a:r>
              <a:rPr lang="en-US" sz="6000" dirty="0"/>
              <a:t>S</a:t>
            </a:r>
            <a:r>
              <a:rPr lang="en-US" sz="6000" b="1" dirty="0">
                <a:solidFill>
                  <a:schemeClr val="lt1"/>
                </a:solidFill>
              </a:rPr>
              <a:t>ystem</a:t>
            </a:r>
            <a:endParaRPr sz="6000" b="1" dirty="0">
              <a:solidFill>
                <a:schemeClr val="lt1"/>
              </a:solidFill>
            </a:endParaRPr>
          </a:p>
        </p:txBody>
      </p:sp>
      <p:grpSp>
        <p:nvGrpSpPr>
          <p:cNvPr id="260" name="Google Shape;260;p32"/>
          <p:cNvGrpSpPr/>
          <p:nvPr/>
        </p:nvGrpSpPr>
        <p:grpSpPr>
          <a:xfrm>
            <a:off x="5935401" y="-58325"/>
            <a:ext cx="3273749" cy="1866575"/>
            <a:chOff x="5935401" y="-58325"/>
            <a:chExt cx="3273749" cy="1866575"/>
          </a:xfrm>
        </p:grpSpPr>
        <p:sp>
          <p:nvSpPr>
            <p:cNvPr id="261" name="Google Shape;261;p32"/>
            <p:cNvSpPr/>
            <p:nvPr/>
          </p:nvSpPr>
          <p:spPr>
            <a:xfrm>
              <a:off x="8232750" y="1204050"/>
              <a:ext cx="604200" cy="60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 flipH="1">
              <a:off x="5935401" y="-58325"/>
              <a:ext cx="3273749" cy="1406965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 flipH="1">
              <a:off x="6680250" y="0"/>
              <a:ext cx="2463750" cy="1058850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32"/>
          <p:cNvSpPr txBox="1"/>
          <p:nvPr/>
        </p:nvSpPr>
        <p:spPr>
          <a:xfrm>
            <a:off x="10389000" y="6002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D8EE8-FA13-4937-980C-9D9D1A42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</a:t>
            </a:r>
            <a:r>
              <a:rPr lang="pt-BR" sz="3200" dirty="0"/>
              <a:t> R O J E C </a:t>
            </a:r>
            <a:r>
              <a:rPr lang="pt-BR" sz="3200" dirty="0" smtClean="0"/>
              <a:t>T Function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9AA25F-5DBB-47B0-9214-0036AA9D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114" y="1227002"/>
            <a:ext cx="2674586" cy="311400"/>
          </a:xfrm>
        </p:spPr>
        <p:txBody>
          <a:bodyPr/>
          <a:lstStyle/>
          <a:p>
            <a:pPr algn="l"/>
            <a:r>
              <a:rPr lang="en-US" dirty="0" smtClean="0"/>
              <a:t>Compare jump and 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4015" y="1779815"/>
            <a:ext cx="23921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mov al,bl</a:t>
            </a:r>
          </a:p>
          <a:p>
            <a:r>
              <a:rPr lang="nl-NL" dirty="0"/>
              <a:t>cmp al,'1'</a:t>
            </a:r>
          </a:p>
          <a:p>
            <a:r>
              <a:rPr lang="nl-NL" dirty="0"/>
              <a:t>je rikshw</a:t>
            </a:r>
          </a:p>
          <a:p>
            <a:r>
              <a:rPr lang="nl-NL" dirty="0"/>
              <a:t>cmp al,'2'</a:t>
            </a:r>
          </a:p>
          <a:p>
            <a:r>
              <a:rPr lang="nl-NL" dirty="0"/>
              <a:t>je car</a:t>
            </a:r>
          </a:p>
          <a:p>
            <a:r>
              <a:rPr lang="nl-NL" dirty="0"/>
              <a:t>cmp al,'3'</a:t>
            </a:r>
          </a:p>
          <a:p>
            <a:r>
              <a:rPr lang="nl-NL" dirty="0"/>
              <a:t>je bus</a:t>
            </a:r>
          </a:p>
          <a:p>
            <a:r>
              <a:rPr lang="nl-NL" dirty="0"/>
              <a:t>cmp al,'4'</a:t>
            </a:r>
          </a:p>
          <a:p>
            <a:r>
              <a:rPr lang="nl-NL" dirty="0"/>
              <a:t>je rec</a:t>
            </a:r>
          </a:p>
          <a:p>
            <a:r>
              <a:rPr lang="nl-NL" dirty="0"/>
              <a:t>cmp al,'5'</a:t>
            </a:r>
          </a:p>
          <a:p>
            <a:r>
              <a:rPr lang="nl-NL" dirty="0"/>
              <a:t>je del</a:t>
            </a:r>
          </a:p>
          <a:p>
            <a:r>
              <a:rPr lang="nl-NL" dirty="0"/>
              <a:t>cmp al,'6'</a:t>
            </a:r>
          </a:p>
          <a:p>
            <a:r>
              <a:rPr lang="nl-NL" dirty="0"/>
              <a:t>je end_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790" y="1887537"/>
            <a:ext cx="23921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car:</a:t>
            </a:r>
          </a:p>
          <a:p>
            <a:r>
              <a:rPr lang="en-US" dirty="0"/>
              <a:t>call </a:t>
            </a:r>
            <a:r>
              <a:rPr lang="en-US" dirty="0" err="1"/>
              <a:t>caar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rec:</a:t>
            </a:r>
          </a:p>
          <a:p>
            <a:r>
              <a:rPr lang="en-US" dirty="0"/>
              <a:t>call </a:t>
            </a:r>
            <a:r>
              <a:rPr lang="en-US" dirty="0" err="1"/>
              <a:t>recrd</a:t>
            </a:r>
            <a:endParaRPr lang="en-US" dirty="0"/>
          </a:p>
          <a:p>
            <a:endParaRPr lang="en-US" dirty="0"/>
          </a:p>
          <a:p>
            <a:r>
              <a:rPr lang="en-US" dirty="0"/>
              <a:t>del:</a:t>
            </a:r>
          </a:p>
          <a:p>
            <a:r>
              <a:rPr lang="en-US" dirty="0"/>
              <a:t>call </a:t>
            </a:r>
            <a:r>
              <a:rPr lang="en-US" dirty="0" err="1"/>
              <a:t>delt</a:t>
            </a:r>
            <a:endParaRPr lang="en-US" dirty="0"/>
          </a:p>
          <a:p>
            <a:endParaRPr lang="en-US" dirty="0"/>
          </a:p>
          <a:p>
            <a:r>
              <a:rPr lang="en-US" dirty="0"/>
              <a:t>bus:</a:t>
            </a:r>
          </a:p>
          <a:p>
            <a:r>
              <a:rPr lang="en-US" dirty="0"/>
              <a:t>call buss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1280" y="1887537"/>
            <a:ext cx="2392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mov ah,1</a:t>
            </a:r>
          </a:p>
          <a:p>
            <a:r>
              <a:rPr lang="sv-SE" dirty="0"/>
              <a:t>int 21h</a:t>
            </a:r>
          </a:p>
          <a:p>
            <a:r>
              <a:rPr lang="sv-SE" dirty="0"/>
              <a:t>mov bl,al  </a:t>
            </a:r>
          </a:p>
          <a:p>
            <a:endParaRPr lang="sv-SE" dirty="0"/>
          </a:p>
          <a:p>
            <a:r>
              <a:rPr lang="sv-SE" dirty="0"/>
              <a:t>mov dx,10</a:t>
            </a:r>
          </a:p>
          <a:p>
            <a:r>
              <a:rPr lang="sv-SE" dirty="0"/>
              <a:t>mov ah,2</a:t>
            </a:r>
          </a:p>
          <a:p>
            <a:r>
              <a:rPr lang="sv-SE" dirty="0"/>
              <a:t>int 21h</a:t>
            </a:r>
          </a:p>
          <a:p>
            <a:r>
              <a:rPr lang="sv-SE" dirty="0"/>
              <a:t>mov dx,13</a:t>
            </a:r>
          </a:p>
          <a:p>
            <a:r>
              <a:rPr lang="sv-SE" dirty="0"/>
              <a:t>mov ah,2</a:t>
            </a:r>
          </a:p>
          <a:p>
            <a:r>
              <a:rPr lang="sv-SE" dirty="0"/>
              <a:t>int 21h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D8EE8-FA13-4937-980C-9D9D1A42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</a:t>
            </a:r>
            <a:r>
              <a:rPr lang="pt-BR" sz="3200" dirty="0"/>
              <a:t> R O J E C T  </a:t>
            </a:r>
            <a:r>
              <a:rPr lang="pt-BR" sz="3600" dirty="0"/>
              <a:t>F</a:t>
            </a:r>
            <a:r>
              <a:rPr lang="pt-BR" sz="3200" dirty="0"/>
              <a:t> </a:t>
            </a:r>
            <a:r>
              <a:rPr lang="pt-BR" dirty="0"/>
              <a:t>E A T U R E 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9AA25F-5DBB-47B0-9214-0036AA9D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100" y="1104538"/>
            <a:ext cx="2674586" cy="311400"/>
          </a:xfrm>
        </p:spPr>
        <p:txBody>
          <a:bodyPr/>
          <a:lstStyle/>
          <a:p>
            <a:r>
              <a:rPr lang="en-US" dirty="0"/>
              <a:t>PARKING MENU &amp; COST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49" y="1722671"/>
            <a:ext cx="47148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8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50F0C-B974-40DB-A554-BDDDB9A5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</a:t>
            </a:r>
            <a:r>
              <a:rPr lang="pt-BR" sz="2800" dirty="0"/>
              <a:t> R O J E C T  </a:t>
            </a:r>
            <a:r>
              <a:rPr lang="pt-BR" sz="3200" dirty="0"/>
              <a:t>F</a:t>
            </a:r>
            <a:r>
              <a:rPr lang="pt-BR" sz="2800" dirty="0"/>
              <a:t> </a:t>
            </a:r>
            <a:r>
              <a:rPr lang="pt-BR" dirty="0"/>
              <a:t>E A T U R E 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41975B5-9F64-4FA3-B566-D2040D4E2E3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69003" y="1093313"/>
            <a:ext cx="3663300" cy="311400"/>
          </a:xfrm>
        </p:spPr>
        <p:txBody>
          <a:bodyPr/>
          <a:lstStyle/>
          <a:p>
            <a:pPr algn="ctr"/>
            <a:r>
              <a:rPr lang="en-US" dirty="0"/>
              <a:t>DELETE THE RECORDS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45" y="1564821"/>
            <a:ext cx="52292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9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50F0C-B974-40DB-A554-BDDDB9A5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</a:t>
            </a:r>
            <a:r>
              <a:rPr lang="pt-BR" sz="2800" dirty="0"/>
              <a:t> R O J E C T  </a:t>
            </a:r>
            <a:r>
              <a:rPr lang="pt-BR" sz="3200" dirty="0"/>
              <a:t>F</a:t>
            </a:r>
            <a:r>
              <a:rPr lang="pt-BR" sz="2800" dirty="0"/>
              <a:t> </a:t>
            </a:r>
            <a:r>
              <a:rPr lang="pt-BR" dirty="0"/>
              <a:t>E A T U R E 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41975B5-9F64-4FA3-B566-D2040D4E2E3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69003" y="1093313"/>
            <a:ext cx="3663300" cy="311400"/>
          </a:xfrm>
        </p:spPr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02" y="1053190"/>
            <a:ext cx="4486955" cy="391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5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8"/>
          <p:cNvSpPr/>
          <p:nvPr/>
        </p:nvSpPr>
        <p:spPr>
          <a:xfrm rot="-5400000">
            <a:off x="2440617" y="156099"/>
            <a:ext cx="4262760" cy="5315743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8"/>
          <p:cNvSpPr txBox="1">
            <a:spLocks noGrp="1"/>
          </p:cNvSpPr>
          <p:nvPr>
            <p:ph type="title"/>
          </p:nvPr>
        </p:nvSpPr>
        <p:spPr>
          <a:xfrm>
            <a:off x="2169653" y="2067570"/>
            <a:ext cx="4911017" cy="14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1"/>
                </a:solidFill>
              </a:rPr>
              <a:t>F U T U R E SCOPE </a:t>
            </a:r>
          </a:p>
        </p:txBody>
      </p:sp>
      <p:sp>
        <p:nvSpPr>
          <p:cNvPr id="581" name="Google Shape;581;p48"/>
          <p:cNvSpPr/>
          <p:nvPr/>
        </p:nvSpPr>
        <p:spPr>
          <a:xfrm>
            <a:off x="4068597" y="612319"/>
            <a:ext cx="1006800" cy="100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8"/>
          <p:cNvSpPr txBox="1">
            <a:spLocks noGrp="1"/>
          </p:cNvSpPr>
          <p:nvPr>
            <p:ph type="title" idx="4294967295"/>
          </p:nvPr>
        </p:nvSpPr>
        <p:spPr>
          <a:xfrm>
            <a:off x="4200447" y="744175"/>
            <a:ext cx="7431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03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8"/>
          <p:cNvSpPr/>
          <p:nvPr/>
        </p:nvSpPr>
        <p:spPr>
          <a:xfrm rot="-5400000">
            <a:off x="2440617" y="156099"/>
            <a:ext cx="4262760" cy="5315743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8"/>
          <p:cNvSpPr txBox="1">
            <a:spLocks noGrp="1"/>
          </p:cNvSpPr>
          <p:nvPr>
            <p:ph type="title"/>
          </p:nvPr>
        </p:nvSpPr>
        <p:spPr>
          <a:xfrm>
            <a:off x="2169653" y="2067570"/>
            <a:ext cx="4911017" cy="14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chemeClr val="dk1"/>
                </a:solidFill>
              </a:rPr>
              <a:t>Benefits of car Parking</a:t>
            </a:r>
            <a:endParaRPr lang="en-US" sz="4800" dirty="0">
              <a:solidFill>
                <a:schemeClr val="dk1"/>
              </a:solidFill>
            </a:endParaRPr>
          </a:p>
        </p:txBody>
      </p:sp>
      <p:sp>
        <p:nvSpPr>
          <p:cNvPr id="581" name="Google Shape;581;p48"/>
          <p:cNvSpPr/>
          <p:nvPr/>
        </p:nvSpPr>
        <p:spPr>
          <a:xfrm>
            <a:off x="4068597" y="612319"/>
            <a:ext cx="1006800" cy="100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8"/>
          <p:cNvSpPr txBox="1">
            <a:spLocks noGrp="1"/>
          </p:cNvSpPr>
          <p:nvPr>
            <p:ph type="title" idx="4294967295"/>
          </p:nvPr>
        </p:nvSpPr>
        <p:spPr>
          <a:xfrm>
            <a:off x="4200447" y="744175"/>
            <a:ext cx="7431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03</a:t>
            </a:r>
            <a:endParaRPr sz="3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6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35637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THANKS!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121" name="Google Shape;1121;p69"/>
          <p:cNvSpPr txBox="1"/>
          <p:nvPr/>
        </p:nvSpPr>
        <p:spPr>
          <a:xfrm flipH="1">
            <a:off x="713100" y="1194444"/>
            <a:ext cx="6708426" cy="1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Do you have any questions?</a:t>
            </a:r>
            <a:endParaRPr sz="4000" b="1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23" name="Google Shape;1123;p69"/>
          <p:cNvGrpSpPr/>
          <p:nvPr/>
        </p:nvGrpSpPr>
        <p:grpSpPr>
          <a:xfrm>
            <a:off x="1217787" y="2698150"/>
            <a:ext cx="1513063" cy="437498"/>
            <a:chOff x="2263375" y="2447750"/>
            <a:chExt cx="1973475" cy="570625"/>
          </a:xfrm>
        </p:grpSpPr>
        <p:sp>
          <p:nvSpPr>
            <p:cNvPr id="1124" name="Google Shape;1124;p69"/>
            <p:cNvSpPr/>
            <p:nvPr/>
          </p:nvSpPr>
          <p:spPr>
            <a:xfrm>
              <a:off x="3812675" y="2617875"/>
              <a:ext cx="275650" cy="229650"/>
            </a:xfrm>
            <a:custGeom>
              <a:avLst/>
              <a:gdLst/>
              <a:ahLst/>
              <a:cxnLst/>
              <a:rect l="l" t="t" r="r" b="b"/>
              <a:pathLst>
                <a:path w="11026" h="9186" extrusionOk="0">
                  <a:moveTo>
                    <a:pt x="7566" y="480"/>
                  </a:moveTo>
                  <a:cubicBezTo>
                    <a:pt x="7832" y="480"/>
                    <a:pt x="8088" y="529"/>
                    <a:pt x="8335" y="625"/>
                  </a:cubicBezTo>
                  <a:cubicBezTo>
                    <a:pt x="8525" y="708"/>
                    <a:pt x="8704" y="816"/>
                    <a:pt x="8882" y="958"/>
                  </a:cubicBezTo>
                  <a:cubicBezTo>
                    <a:pt x="8894" y="994"/>
                    <a:pt x="8930" y="1018"/>
                    <a:pt x="8966" y="1066"/>
                  </a:cubicBezTo>
                  <a:cubicBezTo>
                    <a:pt x="9029" y="1138"/>
                    <a:pt x="9114" y="1169"/>
                    <a:pt x="9193" y="1169"/>
                  </a:cubicBezTo>
                  <a:cubicBezTo>
                    <a:pt x="9217" y="1169"/>
                    <a:pt x="9241" y="1166"/>
                    <a:pt x="9263" y="1161"/>
                  </a:cubicBezTo>
                  <a:cubicBezTo>
                    <a:pt x="9561" y="1078"/>
                    <a:pt x="9847" y="994"/>
                    <a:pt x="10120" y="875"/>
                  </a:cubicBezTo>
                  <a:lnTo>
                    <a:pt x="10120" y="875"/>
                  </a:lnTo>
                  <a:cubicBezTo>
                    <a:pt x="10085" y="923"/>
                    <a:pt x="10037" y="958"/>
                    <a:pt x="10013" y="1006"/>
                  </a:cubicBezTo>
                  <a:cubicBezTo>
                    <a:pt x="9739" y="1351"/>
                    <a:pt x="9644" y="1399"/>
                    <a:pt x="9620" y="1399"/>
                  </a:cubicBezTo>
                  <a:cubicBezTo>
                    <a:pt x="9501" y="1411"/>
                    <a:pt x="9430" y="1530"/>
                    <a:pt x="9442" y="1649"/>
                  </a:cubicBezTo>
                  <a:cubicBezTo>
                    <a:pt x="9464" y="1759"/>
                    <a:pt x="9568" y="1829"/>
                    <a:pt x="9678" y="1829"/>
                  </a:cubicBezTo>
                  <a:cubicBezTo>
                    <a:pt x="9686" y="1829"/>
                    <a:pt x="9695" y="1828"/>
                    <a:pt x="9704" y="1828"/>
                  </a:cubicBezTo>
                  <a:cubicBezTo>
                    <a:pt x="9894" y="1792"/>
                    <a:pt x="10085" y="1756"/>
                    <a:pt x="10251" y="1709"/>
                  </a:cubicBezTo>
                  <a:lnTo>
                    <a:pt x="10251" y="1709"/>
                  </a:lnTo>
                  <a:cubicBezTo>
                    <a:pt x="10085" y="1899"/>
                    <a:pt x="9918" y="2054"/>
                    <a:pt x="9739" y="2185"/>
                  </a:cubicBezTo>
                  <a:lnTo>
                    <a:pt x="9728" y="2197"/>
                  </a:lnTo>
                  <a:cubicBezTo>
                    <a:pt x="9668" y="2244"/>
                    <a:pt x="9537" y="2328"/>
                    <a:pt x="9537" y="2506"/>
                  </a:cubicBezTo>
                  <a:cubicBezTo>
                    <a:pt x="9537" y="4471"/>
                    <a:pt x="8989" y="6019"/>
                    <a:pt x="7882" y="7114"/>
                  </a:cubicBezTo>
                  <a:cubicBezTo>
                    <a:pt x="6800" y="8179"/>
                    <a:pt x="5295" y="8753"/>
                    <a:pt x="3703" y="8753"/>
                  </a:cubicBezTo>
                  <a:cubicBezTo>
                    <a:pt x="3106" y="8753"/>
                    <a:pt x="2497" y="8673"/>
                    <a:pt x="1893" y="8507"/>
                  </a:cubicBezTo>
                  <a:cubicBezTo>
                    <a:pt x="1608" y="8424"/>
                    <a:pt x="1310" y="8316"/>
                    <a:pt x="1024" y="8186"/>
                  </a:cubicBezTo>
                  <a:cubicBezTo>
                    <a:pt x="1441" y="8150"/>
                    <a:pt x="1858" y="8066"/>
                    <a:pt x="2215" y="7888"/>
                  </a:cubicBezTo>
                  <a:lnTo>
                    <a:pt x="2274" y="7864"/>
                  </a:lnTo>
                  <a:cubicBezTo>
                    <a:pt x="2762" y="7709"/>
                    <a:pt x="3286" y="7507"/>
                    <a:pt x="3513" y="7197"/>
                  </a:cubicBezTo>
                  <a:cubicBezTo>
                    <a:pt x="3524" y="7185"/>
                    <a:pt x="3536" y="7185"/>
                    <a:pt x="3536" y="7173"/>
                  </a:cubicBezTo>
                  <a:cubicBezTo>
                    <a:pt x="3584" y="7114"/>
                    <a:pt x="3596" y="7031"/>
                    <a:pt x="3572" y="6959"/>
                  </a:cubicBezTo>
                  <a:cubicBezTo>
                    <a:pt x="3536" y="6900"/>
                    <a:pt x="3477" y="6840"/>
                    <a:pt x="3405" y="6828"/>
                  </a:cubicBezTo>
                  <a:cubicBezTo>
                    <a:pt x="3346" y="6816"/>
                    <a:pt x="3286" y="6792"/>
                    <a:pt x="3239" y="6792"/>
                  </a:cubicBezTo>
                  <a:cubicBezTo>
                    <a:pt x="3215" y="6781"/>
                    <a:pt x="3191" y="6781"/>
                    <a:pt x="3167" y="6781"/>
                  </a:cubicBezTo>
                  <a:cubicBezTo>
                    <a:pt x="2584" y="6614"/>
                    <a:pt x="2024" y="6364"/>
                    <a:pt x="1691" y="5709"/>
                  </a:cubicBezTo>
                  <a:lnTo>
                    <a:pt x="1691" y="5709"/>
                  </a:lnTo>
                  <a:cubicBezTo>
                    <a:pt x="1750" y="5711"/>
                    <a:pt x="1803" y="5712"/>
                    <a:pt x="1851" y="5712"/>
                  </a:cubicBezTo>
                  <a:cubicBezTo>
                    <a:pt x="2075" y="5712"/>
                    <a:pt x="2195" y="5691"/>
                    <a:pt x="2322" y="5661"/>
                  </a:cubicBezTo>
                  <a:cubicBezTo>
                    <a:pt x="2417" y="5638"/>
                    <a:pt x="2500" y="5542"/>
                    <a:pt x="2500" y="5447"/>
                  </a:cubicBezTo>
                  <a:cubicBezTo>
                    <a:pt x="2500" y="5340"/>
                    <a:pt x="2417" y="5245"/>
                    <a:pt x="2322" y="5233"/>
                  </a:cubicBezTo>
                  <a:cubicBezTo>
                    <a:pt x="2239" y="5221"/>
                    <a:pt x="2167" y="5209"/>
                    <a:pt x="2084" y="5161"/>
                  </a:cubicBezTo>
                  <a:cubicBezTo>
                    <a:pt x="1441" y="4923"/>
                    <a:pt x="953" y="4292"/>
                    <a:pt x="846" y="3614"/>
                  </a:cubicBezTo>
                  <a:lnTo>
                    <a:pt x="846" y="3614"/>
                  </a:lnTo>
                  <a:cubicBezTo>
                    <a:pt x="1113" y="3713"/>
                    <a:pt x="1381" y="3762"/>
                    <a:pt x="1511" y="3762"/>
                  </a:cubicBezTo>
                  <a:cubicBezTo>
                    <a:pt x="1537" y="3762"/>
                    <a:pt x="1558" y="3760"/>
                    <a:pt x="1572" y="3756"/>
                  </a:cubicBezTo>
                  <a:cubicBezTo>
                    <a:pt x="1667" y="3745"/>
                    <a:pt x="1738" y="3685"/>
                    <a:pt x="1750" y="3602"/>
                  </a:cubicBezTo>
                  <a:cubicBezTo>
                    <a:pt x="1786" y="3518"/>
                    <a:pt x="1750" y="3435"/>
                    <a:pt x="1679" y="3375"/>
                  </a:cubicBezTo>
                  <a:cubicBezTo>
                    <a:pt x="1584" y="3316"/>
                    <a:pt x="1512" y="3244"/>
                    <a:pt x="1429" y="3149"/>
                  </a:cubicBezTo>
                  <a:cubicBezTo>
                    <a:pt x="917" y="2673"/>
                    <a:pt x="655" y="1697"/>
                    <a:pt x="976" y="994"/>
                  </a:cubicBezTo>
                  <a:lnTo>
                    <a:pt x="976" y="994"/>
                  </a:lnTo>
                  <a:cubicBezTo>
                    <a:pt x="2084" y="2173"/>
                    <a:pt x="3465" y="2852"/>
                    <a:pt x="5334" y="3137"/>
                  </a:cubicBezTo>
                  <a:cubicBezTo>
                    <a:pt x="5356" y="3140"/>
                    <a:pt x="5376" y="3141"/>
                    <a:pt x="5395" y="3141"/>
                  </a:cubicBezTo>
                  <a:cubicBezTo>
                    <a:pt x="5461" y="3141"/>
                    <a:pt x="5514" y="3124"/>
                    <a:pt x="5560" y="3078"/>
                  </a:cubicBezTo>
                  <a:cubicBezTo>
                    <a:pt x="5632" y="2983"/>
                    <a:pt x="5620" y="2887"/>
                    <a:pt x="5620" y="2840"/>
                  </a:cubicBezTo>
                  <a:cubicBezTo>
                    <a:pt x="5572" y="2530"/>
                    <a:pt x="5572" y="2256"/>
                    <a:pt x="5632" y="2018"/>
                  </a:cubicBezTo>
                  <a:cubicBezTo>
                    <a:pt x="5715" y="1732"/>
                    <a:pt x="5846" y="1470"/>
                    <a:pt x="6025" y="1244"/>
                  </a:cubicBezTo>
                  <a:cubicBezTo>
                    <a:pt x="6203" y="1018"/>
                    <a:pt x="6430" y="839"/>
                    <a:pt x="6680" y="708"/>
                  </a:cubicBezTo>
                  <a:cubicBezTo>
                    <a:pt x="6930" y="577"/>
                    <a:pt x="7203" y="506"/>
                    <a:pt x="7477" y="482"/>
                  </a:cubicBezTo>
                  <a:cubicBezTo>
                    <a:pt x="7507" y="481"/>
                    <a:pt x="7537" y="480"/>
                    <a:pt x="7566" y="480"/>
                  </a:cubicBezTo>
                  <a:close/>
                  <a:moveTo>
                    <a:pt x="7656" y="1"/>
                  </a:moveTo>
                  <a:cubicBezTo>
                    <a:pt x="7604" y="1"/>
                    <a:pt x="7553" y="3"/>
                    <a:pt x="7501" y="6"/>
                  </a:cubicBezTo>
                  <a:cubicBezTo>
                    <a:pt x="7156" y="42"/>
                    <a:pt x="6834" y="125"/>
                    <a:pt x="6513" y="292"/>
                  </a:cubicBezTo>
                  <a:cubicBezTo>
                    <a:pt x="6215" y="435"/>
                    <a:pt x="5941" y="661"/>
                    <a:pt x="5727" y="935"/>
                  </a:cubicBezTo>
                  <a:cubicBezTo>
                    <a:pt x="5501" y="1208"/>
                    <a:pt x="5346" y="1542"/>
                    <a:pt x="5251" y="1887"/>
                  </a:cubicBezTo>
                  <a:cubicBezTo>
                    <a:pt x="5191" y="2125"/>
                    <a:pt x="5179" y="2363"/>
                    <a:pt x="5191" y="2637"/>
                  </a:cubicBezTo>
                  <a:cubicBezTo>
                    <a:pt x="3477" y="2340"/>
                    <a:pt x="2203" y="1661"/>
                    <a:pt x="1203" y="530"/>
                  </a:cubicBezTo>
                  <a:cubicBezTo>
                    <a:pt x="1180" y="507"/>
                    <a:pt x="1093" y="410"/>
                    <a:pt x="973" y="410"/>
                  </a:cubicBezTo>
                  <a:cubicBezTo>
                    <a:pt x="966" y="410"/>
                    <a:pt x="960" y="410"/>
                    <a:pt x="953" y="411"/>
                  </a:cubicBezTo>
                  <a:cubicBezTo>
                    <a:pt x="857" y="423"/>
                    <a:pt x="786" y="470"/>
                    <a:pt x="726" y="554"/>
                  </a:cubicBezTo>
                  <a:cubicBezTo>
                    <a:pt x="229" y="1312"/>
                    <a:pt x="368" y="2399"/>
                    <a:pt x="838" y="3090"/>
                  </a:cubicBezTo>
                  <a:lnTo>
                    <a:pt x="838" y="3090"/>
                  </a:lnTo>
                  <a:cubicBezTo>
                    <a:pt x="836" y="3090"/>
                    <a:pt x="834" y="3090"/>
                    <a:pt x="834" y="3090"/>
                  </a:cubicBezTo>
                  <a:cubicBezTo>
                    <a:pt x="777" y="3056"/>
                    <a:pt x="724" y="3043"/>
                    <a:pt x="678" y="3043"/>
                  </a:cubicBezTo>
                  <a:cubicBezTo>
                    <a:pt x="627" y="3043"/>
                    <a:pt x="585" y="3059"/>
                    <a:pt x="560" y="3078"/>
                  </a:cubicBezTo>
                  <a:cubicBezTo>
                    <a:pt x="524" y="3090"/>
                    <a:pt x="429" y="3161"/>
                    <a:pt x="417" y="3316"/>
                  </a:cubicBezTo>
                  <a:cubicBezTo>
                    <a:pt x="417" y="3411"/>
                    <a:pt x="417" y="3506"/>
                    <a:pt x="429" y="3614"/>
                  </a:cubicBezTo>
                  <a:cubicBezTo>
                    <a:pt x="500" y="4268"/>
                    <a:pt x="881" y="4876"/>
                    <a:pt x="1381" y="5268"/>
                  </a:cubicBezTo>
                  <a:cubicBezTo>
                    <a:pt x="1310" y="5280"/>
                    <a:pt x="1262" y="5328"/>
                    <a:pt x="1250" y="5352"/>
                  </a:cubicBezTo>
                  <a:cubicBezTo>
                    <a:pt x="1215" y="5376"/>
                    <a:pt x="1155" y="5483"/>
                    <a:pt x="1215" y="5638"/>
                  </a:cubicBezTo>
                  <a:cubicBezTo>
                    <a:pt x="1560" y="6566"/>
                    <a:pt x="2250" y="6959"/>
                    <a:pt x="2905" y="7162"/>
                  </a:cubicBezTo>
                  <a:cubicBezTo>
                    <a:pt x="2667" y="7304"/>
                    <a:pt x="2346" y="7400"/>
                    <a:pt x="2191" y="7459"/>
                  </a:cubicBezTo>
                  <a:lnTo>
                    <a:pt x="2131" y="7483"/>
                  </a:lnTo>
                  <a:cubicBezTo>
                    <a:pt x="1682" y="7633"/>
                    <a:pt x="1218" y="7716"/>
                    <a:pt x="780" y="7716"/>
                  </a:cubicBezTo>
                  <a:cubicBezTo>
                    <a:pt x="661" y="7716"/>
                    <a:pt x="543" y="7710"/>
                    <a:pt x="429" y="7697"/>
                  </a:cubicBezTo>
                  <a:cubicBezTo>
                    <a:pt x="381" y="7692"/>
                    <a:pt x="338" y="7687"/>
                    <a:pt x="296" y="7687"/>
                  </a:cubicBezTo>
                  <a:cubicBezTo>
                    <a:pt x="245" y="7687"/>
                    <a:pt x="196" y="7695"/>
                    <a:pt x="143" y="7721"/>
                  </a:cubicBezTo>
                  <a:cubicBezTo>
                    <a:pt x="143" y="7733"/>
                    <a:pt x="131" y="7733"/>
                    <a:pt x="131" y="7733"/>
                  </a:cubicBezTo>
                  <a:cubicBezTo>
                    <a:pt x="60" y="7781"/>
                    <a:pt x="12" y="7852"/>
                    <a:pt x="12" y="7924"/>
                  </a:cubicBezTo>
                  <a:cubicBezTo>
                    <a:pt x="0" y="8055"/>
                    <a:pt x="107" y="8138"/>
                    <a:pt x="131" y="8162"/>
                  </a:cubicBezTo>
                  <a:lnTo>
                    <a:pt x="143" y="8186"/>
                  </a:lnTo>
                  <a:cubicBezTo>
                    <a:pt x="250" y="8257"/>
                    <a:pt x="369" y="8328"/>
                    <a:pt x="536" y="8424"/>
                  </a:cubicBezTo>
                  <a:cubicBezTo>
                    <a:pt x="941" y="8638"/>
                    <a:pt x="1369" y="8805"/>
                    <a:pt x="1786" y="8924"/>
                  </a:cubicBezTo>
                  <a:cubicBezTo>
                    <a:pt x="2429" y="9102"/>
                    <a:pt x="3084" y="9186"/>
                    <a:pt x="3715" y="9186"/>
                  </a:cubicBezTo>
                  <a:cubicBezTo>
                    <a:pt x="5429" y="9186"/>
                    <a:pt x="7049" y="8567"/>
                    <a:pt x="8215" y="7400"/>
                  </a:cubicBezTo>
                  <a:cubicBezTo>
                    <a:pt x="9382" y="6245"/>
                    <a:pt x="9990" y="4614"/>
                    <a:pt x="10001" y="2554"/>
                  </a:cubicBezTo>
                  <a:cubicBezTo>
                    <a:pt x="10013" y="2542"/>
                    <a:pt x="10025" y="2542"/>
                    <a:pt x="10037" y="2530"/>
                  </a:cubicBezTo>
                  <a:cubicBezTo>
                    <a:pt x="10359" y="2292"/>
                    <a:pt x="10632" y="2006"/>
                    <a:pt x="10930" y="1601"/>
                  </a:cubicBezTo>
                  <a:cubicBezTo>
                    <a:pt x="11025" y="1470"/>
                    <a:pt x="11025" y="1351"/>
                    <a:pt x="11025" y="1304"/>
                  </a:cubicBezTo>
                  <a:lnTo>
                    <a:pt x="10811" y="1304"/>
                  </a:lnTo>
                  <a:lnTo>
                    <a:pt x="11025" y="1292"/>
                  </a:lnTo>
                  <a:cubicBezTo>
                    <a:pt x="11025" y="1161"/>
                    <a:pt x="10954" y="1101"/>
                    <a:pt x="10918" y="1078"/>
                  </a:cubicBezTo>
                  <a:cubicBezTo>
                    <a:pt x="10882" y="1060"/>
                    <a:pt x="10841" y="1051"/>
                    <a:pt x="10799" y="1051"/>
                  </a:cubicBezTo>
                  <a:cubicBezTo>
                    <a:pt x="10757" y="1051"/>
                    <a:pt x="10716" y="1060"/>
                    <a:pt x="10680" y="1078"/>
                  </a:cubicBezTo>
                  <a:lnTo>
                    <a:pt x="10668" y="1078"/>
                  </a:lnTo>
                  <a:cubicBezTo>
                    <a:pt x="10609" y="1101"/>
                    <a:pt x="10549" y="1125"/>
                    <a:pt x="10478" y="1161"/>
                  </a:cubicBezTo>
                  <a:cubicBezTo>
                    <a:pt x="10621" y="958"/>
                    <a:pt x="10728" y="756"/>
                    <a:pt x="10787" y="542"/>
                  </a:cubicBezTo>
                  <a:cubicBezTo>
                    <a:pt x="10847" y="411"/>
                    <a:pt x="10787" y="292"/>
                    <a:pt x="10716" y="232"/>
                  </a:cubicBezTo>
                  <a:cubicBezTo>
                    <a:pt x="10692" y="220"/>
                    <a:pt x="10680" y="208"/>
                    <a:pt x="10668" y="208"/>
                  </a:cubicBezTo>
                  <a:cubicBezTo>
                    <a:pt x="10635" y="192"/>
                    <a:pt x="10599" y="183"/>
                    <a:pt x="10562" y="183"/>
                  </a:cubicBezTo>
                  <a:cubicBezTo>
                    <a:pt x="10519" y="183"/>
                    <a:pt x="10475" y="195"/>
                    <a:pt x="10430" y="220"/>
                  </a:cubicBezTo>
                  <a:cubicBezTo>
                    <a:pt x="10073" y="411"/>
                    <a:pt x="9704" y="566"/>
                    <a:pt x="9287" y="661"/>
                  </a:cubicBezTo>
                  <a:cubicBezTo>
                    <a:pt x="9251" y="637"/>
                    <a:pt x="9239" y="601"/>
                    <a:pt x="9216" y="589"/>
                  </a:cubicBezTo>
                  <a:cubicBezTo>
                    <a:pt x="9001" y="411"/>
                    <a:pt x="8775" y="280"/>
                    <a:pt x="8537" y="173"/>
                  </a:cubicBezTo>
                  <a:cubicBezTo>
                    <a:pt x="8262" y="61"/>
                    <a:pt x="7961" y="1"/>
                    <a:pt x="765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9"/>
            <p:cNvSpPr/>
            <p:nvPr/>
          </p:nvSpPr>
          <p:spPr>
            <a:xfrm>
              <a:off x="3998400" y="2624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9"/>
            <p:cNvSpPr/>
            <p:nvPr/>
          </p:nvSpPr>
          <p:spPr>
            <a:xfrm>
              <a:off x="2476775" y="2586150"/>
              <a:ext cx="142900" cy="293825"/>
            </a:xfrm>
            <a:custGeom>
              <a:avLst/>
              <a:gdLst/>
              <a:ahLst/>
              <a:cxnLst/>
              <a:rect l="l" t="t" r="r" b="b"/>
              <a:pathLst>
                <a:path w="5716" h="11753" extrusionOk="0">
                  <a:moveTo>
                    <a:pt x="5275" y="430"/>
                  </a:moveTo>
                  <a:lnTo>
                    <a:pt x="5275" y="1954"/>
                  </a:lnTo>
                  <a:lnTo>
                    <a:pt x="4216" y="1954"/>
                  </a:lnTo>
                  <a:cubicBezTo>
                    <a:pt x="3811" y="1954"/>
                    <a:pt x="3489" y="2275"/>
                    <a:pt x="3489" y="2680"/>
                  </a:cubicBezTo>
                  <a:lnTo>
                    <a:pt x="3489" y="4097"/>
                  </a:lnTo>
                  <a:lnTo>
                    <a:pt x="5228" y="4097"/>
                  </a:lnTo>
                  <a:lnTo>
                    <a:pt x="5097" y="5609"/>
                  </a:lnTo>
                  <a:lnTo>
                    <a:pt x="3478" y="5609"/>
                  </a:lnTo>
                  <a:lnTo>
                    <a:pt x="3478" y="11312"/>
                  </a:lnTo>
                  <a:lnTo>
                    <a:pt x="1620" y="11312"/>
                  </a:lnTo>
                  <a:lnTo>
                    <a:pt x="1620" y="5609"/>
                  </a:lnTo>
                  <a:lnTo>
                    <a:pt x="465" y="5609"/>
                  </a:lnTo>
                  <a:lnTo>
                    <a:pt x="465" y="4097"/>
                  </a:lnTo>
                  <a:lnTo>
                    <a:pt x="1620" y="4097"/>
                  </a:lnTo>
                  <a:lnTo>
                    <a:pt x="1620" y="2251"/>
                  </a:lnTo>
                  <a:cubicBezTo>
                    <a:pt x="1620" y="1251"/>
                    <a:pt x="2442" y="430"/>
                    <a:pt x="3442" y="430"/>
                  </a:cubicBezTo>
                  <a:close/>
                  <a:moveTo>
                    <a:pt x="3430" y="1"/>
                  </a:moveTo>
                  <a:cubicBezTo>
                    <a:pt x="2180" y="1"/>
                    <a:pt x="1168" y="1013"/>
                    <a:pt x="1168" y="2263"/>
                  </a:cubicBezTo>
                  <a:lnTo>
                    <a:pt x="1168" y="3644"/>
                  </a:lnTo>
                  <a:lnTo>
                    <a:pt x="382" y="3644"/>
                  </a:lnTo>
                  <a:cubicBezTo>
                    <a:pt x="168" y="3644"/>
                    <a:pt x="1" y="3811"/>
                    <a:pt x="1" y="4013"/>
                  </a:cubicBezTo>
                  <a:lnTo>
                    <a:pt x="1" y="5680"/>
                  </a:lnTo>
                  <a:cubicBezTo>
                    <a:pt x="1" y="5895"/>
                    <a:pt x="168" y="6061"/>
                    <a:pt x="382" y="6061"/>
                  </a:cubicBezTo>
                  <a:lnTo>
                    <a:pt x="1168" y="6061"/>
                  </a:lnTo>
                  <a:lnTo>
                    <a:pt x="1168" y="11383"/>
                  </a:lnTo>
                  <a:cubicBezTo>
                    <a:pt x="1168" y="11598"/>
                    <a:pt x="1334" y="11752"/>
                    <a:pt x="1537" y="11752"/>
                  </a:cubicBezTo>
                  <a:lnTo>
                    <a:pt x="3561" y="11752"/>
                  </a:lnTo>
                  <a:cubicBezTo>
                    <a:pt x="3775" y="11752"/>
                    <a:pt x="3930" y="11598"/>
                    <a:pt x="3918" y="11383"/>
                  </a:cubicBezTo>
                  <a:lnTo>
                    <a:pt x="3918" y="6049"/>
                  </a:lnTo>
                  <a:lnTo>
                    <a:pt x="5168" y="6049"/>
                  </a:lnTo>
                  <a:cubicBezTo>
                    <a:pt x="5347" y="6049"/>
                    <a:pt x="5514" y="5918"/>
                    <a:pt x="5525" y="5728"/>
                  </a:cubicBezTo>
                  <a:lnTo>
                    <a:pt x="5668" y="4061"/>
                  </a:lnTo>
                  <a:cubicBezTo>
                    <a:pt x="5692" y="3954"/>
                    <a:pt x="5656" y="3859"/>
                    <a:pt x="5585" y="3775"/>
                  </a:cubicBezTo>
                  <a:cubicBezTo>
                    <a:pt x="5514" y="3704"/>
                    <a:pt x="5418" y="3656"/>
                    <a:pt x="5323" y="3656"/>
                  </a:cubicBezTo>
                  <a:lnTo>
                    <a:pt x="3930" y="3656"/>
                  </a:lnTo>
                  <a:lnTo>
                    <a:pt x="3930" y="2692"/>
                  </a:lnTo>
                  <a:cubicBezTo>
                    <a:pt x="3930" y="2525"/>
                    <a:pt x="4073" y="2406"/>
                    <a:pt x="4216" y="2406"/>
                  </a:cubicBezTo>
                  <a:lnTo>
                    <a:pt x="5347" y="2406"/>
                  </a:lnTo>
                  <a:cubicBezTo>
                    <a:pt x="5561" y="2406"/>
                    <a:pt x="5716" y="2251"/>
                    <a:pt x="5716" y="2037"/>
                  </a:cubicBezTo>
                  <a:lnTo>
                    <a:pt x="5716" y="370"/>
                  </a:lnTo>
                  <a:cubicBezTo>
                    <a:pt x="5716" y="168"/>
                    <a:pt x="5561" y="1"/>
                    <a:pt x="534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9"/>
            <p:cNvSpPr/>
            <p:nvPr/>
          </p:nvSpPr>
          <p:spPr>
            <a:xfrm>
              <a:off x="3103950" y="2659675"/>
              <a:ext cx="318800" cy="216725"/>
            </a:xfrm>
            <a:custGeom>
              <a:avLst/>
              <a:gdLst/>
              <a:ahLst/>
              <a:cxnLst/>
              <a:rect l="l" t="t" r="r" b="b"/>
              <a:pathLst>
                <a:path w="12752" h="8669" extrusionOk="0">
                  <a:moveTo>
                    <a:pt x="2655" y="632"/>
                  </a:moveTo>
                  <a:lnTo>
                    <a:pt x="2655" y="8216"/>
                  </a:lnTo>
                  <a:lnTo>
                    <a:pt x="441" y="8216"/>
                  </a:lnTo>
                  <a:lnTo>
                    <a:pt x="441" y="632"/>
                  </a:lnTo>
                  <a:close/>
                  <a:moveTo>
                    <a:pt x="9430" y="441"/>
                  </a:moveTo>
                  <a:cubicBezTo>
                    <a:pt x="11252" y="441"/>
                    <a:pt x="12288" y="1668"/>
                    <a:pt x="12288" y="3835"/>
                  </a:cubicBezTo>
                  <a:lnTo>
                    <a:pt x="12288" y="8216"/>
                  </a:lnTo>
                  <a:lnTo>
                    <a:pt x="10073" y="8216"/>
                  </a:lnTo>
                  <a:lnTo>
                    <a:pt x="10073" y="4156"/>
                  </a:lnTo>
                  <a:cubicBezTo>
                    <a:pt x="10073" y="2382"/>
                    <a:pt x="9085" y="2120"/>
                    <a:pt x="8490" y="2120"/>
                  </a:cubicBezTo>
                  <a:cubicBezTo>
                    <a:pt x="7775" y="2120"/>
                    <a:pt x="7204" y="2537"/>
                    <a:pt x="6918" y="3239"/>
                  </a:cubicBezTo>
                  <a:cubicBezTo>
                    <a:pt x="6846" y="3394"/>
                    <a:pt x="6811" y="3632"/>
                    <a:pt x="6811" y="3966"/>
                  </a:cubicBezTo>
                  <a:lnTo>
                    <a:pt x="6811" y="8216"/>
                  </a:lnTo>
                  <a:lnTo>
                    <a:pt x="4596" y="8216"/>
                  </a:lnTo>
                  <a:cubicBezTo>
                    <a:pt x="4596" y="6704"/>
                    <a:pt x="4608" y="1882"/>
                    <a:pt x="4596" y="632"/>
                  </a:cubicBezTo>
                  <a:lnTo>
                    <a:pt x="6811" y="632"/>
                  </a:lnTo>
                  <a:lnTo>
                    <a:pt x="6811" y="1537"/>
                  </a:lnTo>
                  <a:lnTo>
                    <a:pt x="7025" y="1537"/>
                  </a:lnTo>
                  <a:lnTo>
                    <a:pt x="7216" y="1656"/>
                  </a:lnTo>
                  <a:cubicBezTo>
                    <a:pt x="7585" y="1096"/>
                    <a:pt x="8168" y="441"/>
                    <a:pt x="9430" y="441"/>
                  </a:cubicBezTo>
                  <a:close/>
                  <a:moveTo>
                    <a:pt x="417" y="203"/>
                  </a:moveTo>
                  <a:cubicBezTo>
                    <a:pt x="191" y="203"/>
                    <a:pt x="0" y="382"/>
                    <a:pt x="0" y="620"/>
                  </a:cubicBezTo>
                  <a:lnTo>
                    <a:pt x="0" y="8252"/>
                  </a:lnTo>
                  <a:cubicBezTo>
                    <a:pt x="0" y="8478"/>
                    <a:pt x="179" y="8669"/>
                    <a:pt x="417" y="8669"/>
                  </a:cubicBezTo>
                  <a:lnTo>
                    <a:pt x="2691" y="8669"/>
                  </a:lnTo>
                  <a:cubicBezTo>
                    <a:pt x="2929" y="8669"/>
                    <a:pt x="3120" y="8478"/>
                    <a:pt x="3108" y="8252"/>
                  </a:cubicBezTo>
                  <a:lnTo>
                    <a:pt x="3108" y="620"/>
                  </a:lnTo>
                  <a:cubicBezTo>
                    <a:pt x="3108" y="394"/>
                    <a:pt x="2929" y="203"/>
                    <a:pt x="2691" y="203"/>
                  </a:cubicBezTo>
                  <a:close/>
                  <a:moveTo>
                    <a:pt x="9442" y="1"/>
                  </a:moveTo>
                  <a:cubicBezTo>
                    <a:pt x="8359" y="1"/>
                    <a:pt x="7704" y="418"/>
                    <a:pt x="7263" y="894"/>
                  </a:cubicBezTo>
                  <a:lnTo>
                    <a:pt x="7263" y="620"/>
                  </a:lnTo>
                  <a:cubicBezTo>
                    <a:pt x="7263" y="394"/>
                    <a:pt x="7085" y="203"/>
                    <a:pt x="6846" y="203"/>
                  </a:cubicBezTo>
                  <a:lnTo>
                    <a:pt x="4560" y="203"/>
                  </a:lnTo>
                  <a:cubicBezTo>
                    <a:pt x="4465" y="203"/>
                    <a:pt x="4346" y="239"/>
                    <a:pt x="4263" y="322"/>
                  </a:cubicBezTo>
                  <a:cubicBezTo>
                    <a:pt x="4191" y="394"/>
                    <a:pt x="4144" y="501"/>
                    <a:pt x="4144" y="620"/>
                  </a:cubicBezTo>
                  <a:cubicBezTo>
                    <a:pt x="4179" y="1846"/>
                    <a:pt x="4144" y="7192"/>
                    <a:pt x="4144" y="8252"/>
                  </a:cubicBezTo>
                  <a:cubicBezTo>
                    <a:pt x="4144" y="8371"/>
                    <a:pt x="4191" y="8478"/>
                    <a:pt x="4263" y="8549"/>
                  </a:cubicBezTo>
                  <a:cubicBezTo>
                    <a:pt x="4346" y="8621"/>
                    <a:pt x="4441" y="8669"/>
                    <a:pt x="4560" y="8669"/>
                  </a:cubicBezTo>
                  <a:lnTo>
                    <a:pt x="6846" y="8669"/>
                  </a:lnTo>
                  <a:cubicBezTo>
                    <a:pt x="7061" y="8669"/>
                    <a:pt x="7263" y="8490"/>
                    <a:pt x="7263" y="8252"/>
                  </a:cubicBezTo>
                  <a:lnTo>
                    <a:pt x="7263" y="3966"/>
                  </a:lnTo>
                  <a:cubicBezTo>
                    <a:pt x="7263" y="3692"/>
                    <a:pt x="7287" y="3513"/>
                    <a:pt x="7335" y="3394"/>
                  </a:cubicBezTo>
                  <a:cubicBezTo>
                    <a:pt x="7442" y="3144"/>
                    <a:pt x="7751" y="2561"/>
                    <a:pt x="8490" y="2561"/>
                  </a:cubicBezTo>
                  <a:cubicBezTo>
                    <a:pt x="8775" y="2561"/>
                    <a:pt x="9621" y="2561"/>
                    <a:pt x="9621" y="4156"/>
                  </a:cubicBezTo>
                  <a:lnTo>
                    <a:pt x="9621" y="8252"/>
                  </a:lnTo>
                  <a:cubicBezTo>
                    <a:pt x="9621" y="8478"/>
                    <a:pt x="9799" y="8669"/>
                    <a:pt x="10037" y="8669"/>
                  </a:cubicBezTo>
                  <a:lnTo>
                    <a:pt x="12323" y="8669"/>
                  </a:lnTo>
                  <a:cubicBezTo>
                    <a:pt x="12561" y="8669"/>
                    <a:pt x="12752" y="8478"/>
                    <a:pt x="12752" y="8252"/>
                  </a:cubicBezTo>
                  <a:lnTo>
                    <a:pt x="12752" y="3847"/>
                  </a:lnTo>
                  <a:cubicBezTo>
                    <a:pt x="12752" y="1430"/>
                    <a:pt x="11514" y="1"/>
                    <a:pt x="944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9"/>
            <p:cNvSpPr/>
            <p:nvPr/>
          </p:nvSpPr>
          <p:spPr>
            <a:xfrm>
              <a:off x="3099775" y="2567400"/>
              <a:ext cx="82475" cy="82775"/>
            </a:xfrm>
            <a:custGeom>
              <a:avLst/>
              <a:gdLst/>
              <a:ahLst/>
              <a:cxnLst/>
              <a:rect l="l" t="t" r="r" b="b"/>
              <a:pathLst>
                <a:path w="3299" h="3311" extrusionOk="0">
                  <a:moveTo>
                    <a:pt x="1656" y="453"/>
                  </a:moveTo>
                  <a:cubicBezTo>
                    <a:pt x="2311" y="453"/>
                    <a:pt x="2858" y="989"/>
                    <a:pt x="2858" y="1656"/>
                  </a:cubicBezTo>
                  <a:cubicBezTo>
                    <a:pt x="2858" y="2323"/>
                    <a:pt x="2322" y="2858"/>
                    <a:pt x="1656" y="2858"/>
                  </a:cubicBezTo>
                  <a:cubicBezTo>
                    <a:pt x="977" y="2858"/>
                    <a:pt x="441" y="2323"/>
                    <a:pt x="441" y="1656"/>
                  </a:cubicBezTo>
                  <a:cubicBezTo>
                    <a:pt x="441" y="989"/>
                    <a:pt x="977" y="453"/>
                    <a:pt x="1656" y="453"/>
                  </a:cubicBezTo>
                  <a:close/>
                  <a:moveTo>
                    <a:pt x="1656" y="1"/>
                  </a:moveTo>
                  <a:cubicBezTo>
                    <a:pt x="739" y="1"/>
                    <a:pt x="1" y="751"/>
                    <a:pt x="1" y="1656"/>
                  </a:cubicBezTo>
                  <a:cubicBezTo>
                    <a:pt x="1" y="2561"/>
                    <a:pt x="739" y="3311"/>
                    <a:pt x="1656" y="3311"/>
                  </a:cubicBezTo>
                  <a:cubicBezTo>
                    <a:pt x="2561" y="3311"/>
                    <a:pt x="3299" y="2561"/>
                    <a:pt x="3299" y="1656"/>
                  </a:cubicBezTo>
                  <a:cubicBezTo>
                    <a:pt x="3299" y="751"/>
                    <a:pt x="2561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9"/>
            <p:cNvSpPr/>
            <p:nvPr/>
          </p:nvSpPr>
          <p:spPr>
            <a:xfrm>
              <a:off x="3665925" y="2447750"/>
              <a:ext cx="570925" cy="570625"/>
            </a:xfrm>
            <a:custGeom>
              <a:avLst/>
              <a:gdLst/>
              <a:ahLst/>
              <a:cxnLst/>
              <a:rect l="l" t="t" r="r" b="b"/>
              <a:pathLst>
                <a:path w="22837" h="22825" extrusionOk="0">
                  <a:moveTo>
                    <a:pt x="11418" y="441"/>
                  </a:moveTo>
                  <a:cubicBezTo>
                    <a:pt x="17479" y="441"/>
                    <a:pt x="22384" y="5370"/>
                    <a:pt x="22384" y="11419"/>
                  </a:cubicBezTo>
                  <a:cubicBezTo>
                    <a:pt x="22384" y="17455"/>
                    <a:pt x="17455" y="22384"/>
                    <a:pt x="11418" y="22384"/>
                  </a:cubicBezTo>
                  <a:cubicBezTo>
                    <a:pt x="5382" y="22384"/>
                    <a:pt x="453" y="17455"/>
                    <a:pt x="453" y="11419"/>
                  </a:cubicBezTo>
                  <a:cubicBezTo>
                    <a:pt x="453" y="5370"/>
                    <a:pt x="5382" y="441"/>
                    <a:pt x="11418" y="441"/>
                  </a:cubicBezTo>
                  <a:close/>
                  <a:moveTo>
                    <a:pt x="11418" y="1"/>
                  </a:moveTo>
                  <a:cubicBezTo>
                    <a:pt x="5120" y="1"/>
                    <a:pt x="0" y="5120"/>
                    <a:pt x="0" y="11419"/>
                  </a:cubicBezTo>
                  <a:cubicBezTo>
                    <a:pt x="0" y="17705"/>
                    <a:pt x="5120" y="22825"/>
                    <a:pt x="11418" y="22825"/>
                  </a:cubicBezTo>
                  <a:cubicBezTo>
                    <a:pt x="17717" y="22825"/>
                    <a:pt x="22837" y="17705"/>
                    <a:pt x="22837" y="11419"/>
                  </a:cubicBezTo>
                  <a:cubicBezTo>
                    <a:pt x="22837" y="5120"/>
                    <a:pt x="17717" y="1"/>
                    <a:pt x="1141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9"/>
            <p:cNvSpPr/>
            <p:nvPr/>
          </p:nvSpPr>
          <p:spPr>
            <a:xfrm>
              <a:off x="2964650" y="2447750"/>
              <a:ext cx="570925" cy="570625"/>
            </a:xfrm>
            <a:custGeom>
              <a:avLst/>
              <a:gdLst/>
              <a:ahLst/>
              <a:cxnLst/>
              <a:rect l="l" t="t" r="r" b="b"/>
              <a:pathLst>
                <a:path w="22837" h="22825" extrusionOk="0">
                  <a:moveTo>
                    <a:pt x="11418" y="441"/>
                  </a:moveTo>
                  <a:cubicBezTo>
                    <a:pt x="17455" y="441"/>
                    <a:pt x="22384" y="5370"/>
                    <a:pt x="22384" y="11419"/>
                  </a:cubicBezTo>
                  <a:cubicBezTo>
                    <a:pt x="22384" y="17455"/>
                    <a:pt x="17455" y="22384"/>
                    <a:pt x="11418" y="22384"/>
                  </a:cubicBezTo>
                  <a:cubicBezTo>
                    <a:pt x="5370" y="22384"/>
                    <a:pt x="453" y="17455"/>
                    <a:pt x="453" y="11419"/>
                  </a:cubicBezTo>
                  <a:cubicBezTo>
                    <a:pt x="453" y="5370"/>
                    <a:pt x="5370" y="441"/>
                    <a:pt x="11418" y="441"/>
                  </a:cubicBezTo>
                  <a:close/>
                  <a:moveTo>
                    <a:pt x="11418" y="1"/>
                  </a:moveTo>
                  <a:cubicBezTo>
                    <a:pt x="5120" y="1"/>
                    <a:pt x="0" y="5120"/>
                    <a:pt x="0" y="11419"/>
                  </a:cubicBezTo>
                  <a:cubicBezTo>
                    <a:pt x="0" y="17705"/>
                    <a:pt x="5120" y="22825"/>
                    <a:pt x="11418" y="22825"/>
                  </a:cubicBezTo>
                  <a:cubicBezTo>
                    <a:pt x="17717" y="22825"/>
                    <a:pt x="22836" y="17705"/>
                    <a:pt x="22836" y="11419"/>
                  </a:cubicBezTo>
                  <a:cubicBezTo>
                    <a:pt x="22836" y="5120"/>
                    <a:pt x="17717" y="1"/>
                    <a:pt x="1141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9"/>
            <p:cNvSpPr/>
            <p:nvPr/>
          </p:nvSpPr>
          <p:spPr>
            <a:xfrm>
              <a:off x="2263375" y="2447750"/>
              <a:ext cx="570625" cy="570625"/>
            </a:xfrm>
            <a:custGeom>
              <a:avLst/>
              <a:gdLst/>
              <a:ahLst/>
              <a:cxnLst/>
              <a:rect l="l" t="t" r="r" b="b"/>
              <a:pathLst>
                <a:path w="22825" h="22825" extrusionOk="0">
                  <a:moveTo>
                    <a:pt x="11418" y="441"/>
                  </a:moveTo>
                  <a:cubicBezTo>
                    <a:pt x="17455" y="441"/>
                    <a:pt x="22384" y="5370"/>
                    <a:pt x="22384" y="11419"/>
                  </a:cubicBezTo>
                  <a:cubicBezTo>
                    <a:pt x="22384" y="17455"/>
                    <a:pt x="17455" y="22384"/>
                    <a:pt x="11418" y="22384"/>
                  </a:cubicBezTo>
                  <a:cubicBezTo>
                    <a:pt x="5370" y="22384"/>
                    <a:pt x="441" y="17455"/>
                    <a:pt x="441" y="11419"/>
                  </a:cubicBezTo>
                  <a:cubicBezTo>
                    <a:pt x="441" y="5370"/>
                    <a:pt x="5370" y="441"/>
                    <a:pt x="11418" y="441"/>
                  </a:cubicBezTo>
                  <a:close/>
                  <a:moveTo>
                    <a:pt x="11418" y="1"/>
                  </a:moveTo>
                  <a:cubicBezTo>
                    <a:pt x="5120" y="1"/>
                    <a:pt x="0" y="5120"/>
                    <a:pt x="0" y="11419"/>
                  </a:cubicBezTo>
                  <a:cubicBezTo>
                    <a:pt x="0" y="17705"/>
                    <a:pt x="5120" y="22825"/>
                    <a:pt x="11418" y="22825"/>
                  </a:cubicBezTo>
                  <a:cubicBezTo>
                    <a:pt x="17705" y="22825"/>
                    <a:pt x="22824" y="17705"/>
                    <a:pt x="22824" y="11419"/>
                  </a:cubicBezTo>
                  <a:cubicBezTo>
                    <a:pt x="22824" y="5120"/>
                    <a:pt x="17705" y="1"/>
                    <a:pt x="1141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Elites &amp; Ambassador</a:t>
            </a:r>
          </a:p>
        </p:txBody>
      </p:sp>
      <p:pic>
        <p:nvPicPr>
          <p:cNvPr id="825" name="Google Shape;825;p56"/>
          <p:cNvPicPr preferRelativeResize="0"/>
          <p:nvPr/>
        </p:nvPicPr>
        <p:blipFill>
          <a:blip r:embed="rId3"/>
          <a:srcRect t="399" b="399"/>
          <a:stretch/>
        </p:blipFill>
        <p:spPr>
          <a:xfrm>
            <a:off x="367324" y="1157100"/>
            <a:ext cx="1706037" cy="1692426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26" name="Google Shape;826;p56"/>
          <p:cNvPicPr preferRelativeResize="0"/>
          <p:nvPr/>
        </p:nvPicPr>
        <p:blipFill>
          <a:blip r:embed="rId4"/>
          <a:srcRect t="8267" b="8267"/>
          <a:stretch/>
        </p:blipFill>
        <p:spPr>
          <a:xfrm>
            <a:off x="2270295" y="1120661"/>
            <a:ext cx="1706037" cy="176535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27" name="Google Shape;827;p56"/>
          <p:cNvPicPr preferRelativeResize="0"/>
          <p:nvPr/>
        </p:nvPicPr>
        <p:blipFill>
          <a:blip r:embed="rId5"/>
          <a:srcRect t="17085" b="17085"/>
          <a:stretch/>
        </p:blipFill>
        <p:spPr>
          <a:xfrm>
            <a:off x="4417825" y="1086641"/>
            <a:ext cx="1855382" cy="1832812"/>
          </a:xfrm>
          <a:prstGeom prst="ellipse">
            <a:avLst/>
          </a:prstGeom>
          <a:noFill/>
          <a:ln>
            <a:noFill/>
          </a:ln>
        </p:spPr>
      </p:pic>
      <p:sp>
        <p:nvSpPr>
          <p:cNvPr id="828" name="Google Shape;828;p56"/>
          <p:cNvSpPr txBox="1">
            <a:spLocks noGrp="1"/>
          </p:cNvSpPr>
          <p:nvPr>
            <p:ph type="title" idx="4294967295"/>
          </p:nvPr>
        </p:nvSpPr>
        <p:spPr>
          <a:xfrm>
            <a:off x="-67697" y="2972618"/>
            <a:ext cx="23526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AZMARY </a:t>
            </a:r>
            <a:endParaRPr sz="1800" dirty="0"/>
          </a:p>
        </p:txBody>
      </p:sp>
      <p:sp>
        <p:nvSpPr>
          <p:cNvPr id="829" name="Google Shape;829;p56"/>
          <p:cNvSpPr txBox="1">
            <a:spLocks noGrp="1"/>
          </p:cNvSpPr>
          <p:nvPr>
            <p:ph type="subTitle" idx="4294967295"/>
          </p:nvPr>
        </p:nvSpPr>
        <p:spPr>
          <a:xfrm>
            <a:off x="-75528" y="3236100"/>
            <a:ext cx="23526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193902019</a:t>
            </a:r>
            <a:endParaRPr dirty="0"/>
          </a:p>
        </p:txBody>
      </p:sp>
      <p:sp>
        <p:nvSpPr>
          <p:cNvPr id="830" name="Google Shape;830;p56"/>
          <p:cNvSpPr txBox="1">
            <a:spLocks noGrp="1"/>
          </p:cNvSpPr>
          <p:nvPr>
            <p:ph type="title" idx="4294967295"/>
          </p:nvPr>
        </p:nvSpPr>
        <p:spPr>
          <a:xfrm>
            <a:off x="1928985" y="2972618"/>
            <a:ext cx="23526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JAHID</a:t>
            </a:r>
            <a:endParaRPr sz="1800" dirty="0"/>
          </a:p>
        </p:txBody>
      </p:sp>
      <p:sp>
        <p:nvSpPr>
          <p:cNvPr id="831" name="Google Shape;831;p56"/>
          <p:cNvSpPr txBox="1">
            <a:spLocks noGrp="1"/>
          </p:cNvSpPr>
          <p:nvPr>
            <p:ph type="subTitle" idx="4294967295"/>
          </p:nvPr>
        </p:nvSpPr>
        <p:spPr>
          <a:xfrm>
            <a:off x="1947013" y="3209003"/>
            <a:ext cx="23526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193902001</a:t>
            </a:r>
            <a:endParaRPr dirty="0"/>
          </a:p>
        </p:txBody>
      </p:sp>
      <p:sp>
        <p:nvSpPr>
          <p:cNvPr id="832" name="Google Shape;832;p56"/>
          <p:cNvSpPr txBox="1">
            <a:spLocks noGrp="1"/>
          </p:cNvSpPr>
          <p:nvPr>
            <p:ph type="title" idx="4294967295"/>
          </p:nvPr>
        </p:nvSpPr>
        <p:spPr>
          <a:xfrm>
            <a:off x="4163750" y="2940719"/>
            <a:ext cx="23526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FAHIM</a:t>
            </a:r>
            <a:endParaRPr sz="1800" dirty="0"/>
          </a:p>
        </p:txBody>
      </p:sp>
      <p:sp>
        <p:nvSpPr>
          <p:cNvPr id="833" name="Google Shape;833;p56"/>
          <p:cNvSpPr txBox="1">
            <a:spLocks noGrp="1"/>
          </p:cNvSpPr>
          <p:nvPr>
            <p:ph type="subTitle" idx="4294967295"/>
          </p:nvPr>
        </p:nvSpPr>
        <p:spPr>
          <a:xfrm>
            <a:off x="4172017" y="3173369"/>
            <a:ext cx="23526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193902022</a:t>
            </a:r>
            <a:endParaRPr dirty="0"/>
          </a:p>
        </p:txBody>
      </p:sp>
      <p:pic>
        <p:nvPicPr>
          <p:cNvPr id="12" name="Google Shape;827;p56">
            <a:extLst>
              <a:ext uri="{FF2B5EF4-FFF2-40B4-BE49-F238E27FC236}">
                <a16:creationId xmlns:a16="http://schemas.microsoft.com/office/drawing/2014/main" xmlns="" id="{8BAD6EEF-3E5A-48A5-B35F-3E07CEDEEE6F}"/>
              </a:ext>
            </a:extLst>
          </p:cNvPr>
          <p:cNvPicPr preferRelativeResize="0"/>
          <p:nvPr/>
        </p:nvPicPr>
        <p:blipFill>
          <a:blip r:embed="rId6"/>
          <a:srcRect t="608" b="608"/>
          <a:stretch/>
        </p:blipFill>
        <p:spPr>
          <a:xfrm>
            <a:off x="6758920" y="1086641"/>
            <a:ext cx="1855382" cy="1832812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" name="Google Shape;832;p56">
            <a:extLst>
              <a:ext uri="{FF2B5EF4-FFF2-40B4-BE49-F238E27FC236}">
                <a16:creationId xmlns:a16="http://schemas.microsoft.com/office/drawing/2014/main" xmlns="" id="{7E0AC1E1-94E6-4EDF-93BA-5920897EEC2C}"/>
              </a:ext>
            </a:extLst>
          </p:cNvPr>
          <p:cNvSpPr txBox="1">
            <a:spLocks/>
          </p:cNvSpPr>
          <p:nvPr/>
        </p:nvSpPr>
        <p:spPr>
          <a:xfrm>
            <a:off x="6579276" y="2919453"/>
            <a:ext cx="23526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1800" dirty="0"/>
              <a:t>NAZMUL</a:t>
            </a:r>
          </a:p>
        </p:txBody>
      </p:sp>
      <p:sp>
        <p:nvSpPr>
          <p:cNvPr id="14" name="Google Shape;833;p56">
            <a:extLst>
              <a:ext uri="{FF2B5EF4-FFF2-40B4-BE49-F238E27FC236}">
                <a16:creationId xmlns:a16="http://schemas.microsoft.com/office/drawing/2014/main" xmlns="" id="{EB9AC3CE-F7EE-4578-BCD0-98746C442E10}"/>
              </a:ext>
            </a:extLst>
          </p:cNvPr>
          <p:cNvSpPr txBox="1">
            <a:spLocks/>
          </p:cNvSpPr>
          <p:nvPr/>
        </p:nvSpPr>
        <p:spPr>
          <a:xfrm>
            <a:off x="6576910" y="3152103"/>
            <a:ext cx="23526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>
              <a:buFont typeface="Barlow"/>
              <a:buNone/>
            </a:pPr>
            <a:r>
              <a:rPr lang="en-US" dirty="0"/>
              <a:t>193902031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/>
          <p:nvPr/>
        </p:nvSpPr>
        <p:spPr>
          <a:xfrm>
            <a:off x="3435303" y="2037369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4"/>
          <p:cNvSpPr/>
          <p:nvPr/>
        </p:nvSpPr>
        <p:spPr>
          <a:xfrm>
            <a:off x="6173728" y="2037369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4"/>
          <p:cNvSpPr/>
          <p:nvPr/>
        </p:nvSpPr>
        <p:spPr>
          <a:xfrm>
            <a:off x="685215" y="2037369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83" name="Google Shape;283;p34"/>
          <p:cNvSpPr txBox="1">
            <a:spLocks noGrp="1"/>
          </p:cNvSpPr>
          <p:nvPr>
            <p:ph type="subTitle" idx="1"/>
          </p:nvPr>
        </p:nvSpPr>
        <p:spPr>
          <a:xfrm>
            <a:off x="717199" y="2508038"/>
            <a:ext cx="2578893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 R O J CT O V ER V I E W</a:t>
            </a:r>
            <a:endParaRPr dirty="0"/>
          </a:p>
        </p:txBody>
      </p:sp>
      <p:sp>
        <p:nvSpPr>
          <p:cNvPr id="284" name="Google Shape;284;p34"/>
          <p:cNvSpPr txBox="1">
            <a:spLocks noGrp="1"/>
          </p:cNvSpPr>
          <p:nvPr>
            <p:ph type="subTitle" idx="2"/>
          </p:nvPr>
        </p:nvSpPr>
        <p:spPr>
          <a:xfrm>
            <a:off x="3460821" y="2508038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 </a:t>
            </a:r>
            <a:r>
              <a:rPr lang="en-US" dirty="0"/>
              <a:t>E A T U R E S</a:t>
            </a:r>
            <a:endParaRPr dirty="0"/>
          </a:p>
        </p:txBody>
      </p:sp>
      <p:sp>
        <p:nvSpPr>
          <p:cNvPr id="285" name="Google Shape;285;p34"/>
          <p:cNvSpPr txBox="1">
            <a:spLocks noGrp="1"/>
          </p:cNvSpPr>
          <p:nvPr>
            <p:ph type="subTitle" idx="3"/>
          </p:nvPr>
        </p:nvSpPr>
        <p:spPr>
          <a:xfrm>
            <a:off x="6204443" y="2508038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 U T U R E SCOPE </a:t>
            </a:r>
            <a:endParaRPr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ubTitle" idx="4"/>
          </p:nvPr>
        </p:nvSpPr>
        <p:spPr>
          <a:xfrm>
            <a:off x="717200" y="2819438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5"/>
          </p:nvPr>
        </p:nvSpPr>
        <p:spPr>
          <a:xfrm>
            <a:off x="3460821" y="2819438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subTitle" idx="6"/>
          </p:nvPr>
        </p:nvSpPr>
        <p:spPr>
          <a:xfrm>
            <a:off x="6204443" y="2819438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289" name="Google Shape;289;p34"/>
          <p:cNvSpPr txBox="1">
            <a:spLocks noGrp="1"/>
          </p:cNvSpPr>
          <p:nvPr>
            <p:ph type="title" idx="7"/>
          </p:nvPr>
        </p:nvSpPr>
        <p:spPr>
          <a:xfrm>
            <a:off x="717200" y="2140338"/>
            <a:ext cx="435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0" name="Google Shape;290;p34"/>
          <p:cNvSpPr txBox="1">
            <a:spLocks noGrp="1"/>
          </p:cNvSpPr>
          <p:nvPr>
            <p:ph type="title" idx="8"/>
          </p:nvPr>
        </p:nvSpPr>
        <p:spPr>
          <a:xfrm>
            <a:off x="3460821" y="2140338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34"/>
          <p:cNvSpPr txBox="1">
            <a:spLocks noGrp="1"/>
          </p:cNvSpPr>
          <p:nvPr>
            <p:ph type="title" idx="9"/>
          </p:nvPr>
        </p:nvSpPr>
        <p:spPr>
          <a:xfrm>
            <a:off x="6204443" y="2140338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7"/>
          <p:cNvPicPr preferRelativeResize="0"/>
          <p:nvPr/>
        </p:nvPicPr>
        <p:blipFill rotWithShape="1">
          <a:blip r:embed="rId3">
            <a:alphaModFix/>
          </a:blip>
          <a:srcRect l="14617" r="35544"/>
          <a:stretch/>
        </p:blipFill>
        <p:spPr>
          <a:xfrm>
            <a:off x="4586800" y="0"/>
            <a:ext cx="45572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/>
          <p:nvPr/>
        </p:nvSpPr>
        <p:spPr>
          <a:xfrm>
            <a:off x="804241" y="827419"/>
            <a:ext cx="1006800" cy="100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648586" y="2082377"/>
            <a:ext cx="3999657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PROJCT </a:t>
            </a:r>
            <a:br>
              <a:rPr lang="pt-BR" dirty="0"/>
            </a:br>
            <a:r>
              <a:rPr lang="pt-BR" dirty="0"/>
              <a:t>OVERVIEW</a:t>
            </a:r>
          </a:p>
        </p:txBody>
      </p:sp>
      <p:sp>
        <p:nvSpPr>
          <p:cNvPr id="339" name="Google Shape;339;p37"/>
          <p:cNvSpPr txBox="1">
            <a:spLocks noGrp="1"/>
          </p:cNvSpPr>
          <p:nvPr>
            <p:ph type="title" idx="2"/>
          </p:nvPr>
        </p:nvSpPr>
        <p:spPr>
          <a:xfrm>
            <a:off x="936091" y="974950"/>
            <a:ext cx="743100" cy="7431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40" name="Google Shape;340;p37"/>
          <p:cNvGrpSpPr/>
          <p:nvPr/>
        </p:nvGrpSpPr>
        <p:grpSpPr>
          <a:xfrm>
            <a:off x="4541916" y="3206217"/>
            <a:ext cx="4796334" cy="2000008"/>
            <a:chOff x="4541916" y="3206217"/>
            <a:chExt cx="4796334" cy="2000008"/>
          </a:xfrm>
        </p:grpSpPr>
        <p:sp>
          <p:nvSpPr>
            <p:cNvPr id="341" name="Google Shape;341;p37"/>
            <p:cNvSpPr/>
            <p:nvPr/>
          </p:nvSpPr>
          <p:spPr>
            <a:xfrm rot="10800000" flipH="1">
              <a:off x="4541916" y="3336332"/>
              <a:ext cx="4796334" cy="1869893"/>
            </a:xfrm>
            <a:custGeom>
              <a:avLst/>
              <a:gdLst/>
              <a:ahLst/>
              <a:cxnLst/>
              <a:rect l="l" t="t" r="r" b="b"/>
              <a:pathLst>
                <a:path w="18860" h="7627" extrusionOk="0">
                  <a:moveTo>
                    <a:pt x="1" y="0"/>
                  </a:moveTo>
                  <a:cubicBezTo>
                    <a:pt x="764" y="988"/>
                    <a:pt x="2025" y="1570"/>
                    <a:pt x="3281" y="1570"/>
                  </a:cubicBezTo>
                  <a:cubicBezTo>
                    <a:pt x="3585" y="1570"/>
                    <a:pt x="3889" y="1536"/>
                    <a:pt x="4185" y="1465"/>
                  </a:cubicBezTo>
                  <a:cubicBezTo>
                    <a:pt x="4994" y="1256"/>
                    <a:pt x="5761" y="795"/>
                    <a:pt x="6598" y="795"/>
                  </a:cubicBezTo>
                  <a:cubicBezTo>
                    <a:pt x="7686" y="795"/>
                    <a:pt x="8649" y="1549"/>
                    <a:pt x="9235" y="2455"/>
                  </a:cubicBezTo>
                  <a:cubicBezTo>
                    <a:pt x="9848" y="3348"/>
                    <a:pt x="10197" y="4394"/>
                    <a:pt x="10713" y="5329"/>
                  </a:cubicBezTo>
                  <a:cubicBezTo>
                    <a:pt x="11243" y="6291"/>
                    <a:pt x="11969" y="7198"/>
                    <a:pt x="13001" y="7505"/>
                  </a:cubicBezTo>
                  <a:cubicBezTo>
                    <a:pt x="13270" y="7588"/>
                    <a:pt x="13543" y="7627"/>
                    <a:pt x="13815" y="7627"/>
                  </a:cubicBezTo>
                  <a:cubicBezTo>
                    <a:pt x="15001" y="7627"/>
                    <a:pt x="16180" y="6898"/>
                    <a:pt x="16962" y="5956"/>
                  </a:cubicBezTo>
                  <a:cubicBezTo>
                    <a:pt x="18315" y="4338"/>
                    <a:pt x="18859" y="2051"/>
                    <a:pt x="183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7160115" y="3206217"/>
              <a:ext cx="701700" cy="7017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7"/>
          <p:cNvSpPr/>
          <p:nvPr/>
        </p:nvSpPr>
        <p:spPr>
          <a:xfrm rot="5400000">
            <a:off x="2519690" y="2005150"/>
            <a:ext cx="5164037" cy="1119587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3656400" y="-15681"/>
            <a:ext cx="3271083" cy="800100"/>
          </a:xfrm>
          <a:custGeom>
            <a:avLst/>
            <a:gdLst/>
            <a:ahLst/>
            <a:cxnLst/>
            <a:rect l="l" t="t" r="r" b="b"/>
            <a:pathLst>
              <a:path w="27952" h="6837" extrusionOk="0">
                <a:moveTo>
                  <a:pt x="22461" y="0"/>
                </a:moveTo>
                <a:cubicBezTo>
                  <a:pt x="14379" y="0"/>
                  <a:pt x="210" y="72"/>
                  <a:pt x="210" y="72"/>
                </a:cubicBezTo>
                <a:cubicBezTo>
                  <a:pt x="210" y="72"/>
                  <a:pt x="1" y="5135"/>
                  <a:pt x="4716" y="6362"/>
                </a:cubicBezTo>
                <a:cubicBezTo>
                  <a:pt x="5999" y="6692"/>
                  <a:pt x="7149" y="6836"/>
                  <a:pt x="8195" y="6836"/>
                </a:cubicBezTo>
                <a:cubicBezTo>
                  <a:pt x="11004" y="6836"/>
                  <a:pt x="13058" y="5794"/>
                  <a:pt x="14898" y="4493"/>
                </a:cubicBezTo>
                <a:cubicBezTo>
                  <a:pt x="17378" y="2785"/>
                  <a:pt x="19213" y="1631"/>
                  <a:pt x="23091" y="1631"/>
                </a:cubicBezTo>
                <a:cubicBezTo>
                  <a:pt x="23203" y="1631"/>
                  <a:pt x="23318" y="1632"/>
                  <a:pt x="23435" y="1634"/>
                </a:cubicBezTo>
                <a:cubicBezTo>
                  <a:pt x="23528" y="1635"/>
                  <a:pt x="23620" y="1636"/>
                  <a:pt x="23710" y="1636"/>
                </a:cubicBezTo>
                <a:cubicBezTo>
                  <a:pt x="27566" y="1636"/>
                  <a:pt x="27913" y="207"/>
                  <a:pt x="27940" y="44"/>
                </a:cubicBezTo>
                <a:cubicBezTo>
                  <a:pt x="27952" y="12"/>
                  <a:pt x="25693" y="0"/>
                  <a:pt x="224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 flipH="1">
            <a:off x="3263686" y="-49473"/>
            <a:ext cx="2461041" cy="96485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"/>
          <p:cNvSpPr txBox="1">
            <a:spLocks noGrp="1"/>
          </p:cNvSpPr>
          <p:nvPr>
            <p:ph type="title"/>
          </p:nvPr>
        </p:nvSpPr>
        <p:spPr>
          <a:xfrm>
            <a:off x="432772" y="85890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SERVICES</a:t>
            </a:r>
            <a:endParaRPr dirty="0"/>
          </a:p>
        </p:txBody>
      </p:sp>
      <p:sp>
        <p:nvSpPr>
          <p:cNvPr id="589" name="Google Shape;589;p49"/>
          <p:cNvSpPr txBox="1">
            <a:spLocks noGrp="1"/>
          </p:cNvSpPr>
          <p:nvPr>
            <p:ph type="subTitle" idx="1"/>
          </p:nvPr>
        </p:nvSpPr>
        <p:spPr>
          <a:xfrm>
            <a:off x="3176422" y="1483558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PARKING SYSTEM</a:t>
            </a:r>
            <a:endParaRPr dirty="0"/>
          </a:p>
        </p:txBody>
      </p:sp>
      <p:grpSp>
        <p:nvGrpSpPr>
          <p:cNvPr id="668" name="Google Shape;668;p49"/>
          <p:cNvGrpSpPr/>
          <p:nvPr/>
        </p:nvGrpSpPr>
        <p:grpSpPr>
          <a:xfrm>
            <a:off x="3426015" y="199329"/>
            <a:ext cx="1736491" cy="1324591"/>
            <a:chOff x="2978825" y="486050"/>
            <a:chExt cx="352225" cy="253200"/>
          </a:xfrm>
        </p:grpSpPr>
        <p:sp>
          <p:nvSpPr>
            <p:cNvPr id="669" name="Google Shape;669;p49"/>
            <p:cNvSpPr/>
            <p:nvPr/>
          </p:nvSpPr>
          <p:spPr>
            <a:xfrm>
              <a:off x="2978825" y="580200"/>
              <a:ext cx="351175" cy="159050"/>
            </a:xfrm>
            <a:custGeom>
              <a:avLst/>
              <a:gdLst/>
              <a:ahLst/>
              <a:cxnLst/>
              <a:rect l="l" t="t" r="r" b="b"/>
              <a:pathLst>
                <a:path w="14047" h="6362" extrusionOk="0">
                  <a:moveTo>
                    <a:pt x="5036" y="475"/>
                  </a:moveTo>
                  <a:lnTo>
                    <a:pt x="5036" y="1633"/>
                  </a:lnTo>
                  <a:lnTo>
                    <a:pt x="3390" y="879"/>
                  </a:lnTo>
                  <a:cubicBezTo>
                    <a:pt x="3878" y="684"/>
                    <a:pt x="4436" y="545"/>
                    <a:pt x="5036" y="475"/>
                  </a:cubicBezTo>
                  <a:close/>
                  <a:moveTo>
                    <a:pt x="5692" y="447"/>
                  </a:moveTo>
                  <a:cubicBezTo>
                    <a:pt x="7296" y="447"/>
                    <a:pt x="8718" y="1242"/>
                    <a:pt x="9444" y="1744"/>
                  </a:cubicBezTo>
                  <a:lnTo>
                    <a:pt x="5482" y="1744"/>
                  </a:lnTo>
                  <a:lnTo>
                    <a:pt x="5482" y="447"/>
                  </a:lnTo>
                  <a:close/>
                  <a:moveTo>
                    <a:pt x="2832" y="1116"/>
                  </a:moveTo>
                  <a:lnTo>
                    <a:pt x="5161" y="2191"/>
                  </a:lnTo>
                  <a:lnTo>
                    <a:pt x="10071" y="2191"/>
                  </a:lnTo>
                  <a:lnTo>
                    <a:pt x="12484" y="2428"/>
                  </a:lnTo>
                  <a:cubicBezTo>
                    <a:pt x="13001" y="2511"/>
                    <a:pt x="13391" y="2972"/>
                    <a:pt x="13391" y="3516"/>
                  </a:cubicBezTo>
                  <a:lnTo>
                    <a:pt x="13391" y="3739"/>
                  </a:lnTo>
                  <a:cubicBezTo>
                    <a:pt x="13266" y="3739"/>
                    <a:pt x="13154" y="3836"/>
                    <a:pt x="13154" y="3962"/>
                  </a:cubicBezTo>
                  <a:cubicBezTo>
                    <a:pt x="13154" y="4088"/>
                    <a:pt x="13266" y="4185"/>
                    <a:pt x="13391" y="4185"/>
                  </a:cubicBezTo>
                  <a:lnTo>
                    <a:pt x="13614" y="4185"/>
                  </a:lnTo>
                  <a:lnTo>
                    <a:pt x="13614" y="4855"/>
                  </a:lnTo>
                  <a:lnTo>
                    <a:pt x="12722" y="4855"/>
                  </a:lnTo>
                  <a:lnTo>
                    <a:pt x="12722" y="4743"/>
                  </a:lnTo>
                  <a:cubicBezTo>
                    <a:pt x="12722" y="3809"/>
                    <a:pt x="11996" y="3069"/>
                    <a:pt x="11090" y="3069"/>
                  </a:cubicBezTo>
                  <a:cubicBezTo>
                    <a:pt x="10183" y="3069"/>
                    <a:pt x="9444" y="3809"/>
                    <a:pt x="9444" y="4715"/>
                  </a:cubicBezTo>
                  <a:lnTo>
                    <a:pt x="9444" y="4813"/>
                  </a:lnTo>
                  <a:lnTo>
                    <a:pt x="4617" y="4813"/>
                  </a:lnTo>
                  <a:lnTo>
                    <a:pt x="4617" y="4715"/>
                  </a:lnTo>
                  <a:cubicBezTo>
                    <a:pt x="4617" y="3809"/>
                    <a:pt x="3878" y="3069"/>
                    <a:pt x="2972" y="3069"/>
                  </a:cubicBezTo>
                  <a:cubicBezTo>
                    <a:pt x="2065" y="3069"/>
                    <a:pt x="1340" y="3809"/>
                    <a:pt x="1340" y="4715"/>
                  </a:cubicBezTo>
                  <a:lnTo>
                    <a:pt x="1340" y="4813"/>
                  </a:lnTo>
                  <a:lnTo>
                    <a:pt x="1186" y="4813"/>
                  </a:lnTo>
                  <a:lnTo>
                    <a:pt x="447" y="4283"/>
                  </a:lnTo>
                  <a:lnTo>
                    <a:pt x="447" y="1981"/>
                  </a:lnTo>
                  <a:lnTo>
                    <a:pt x="1409" y="1981"/>
                  </a:lnTo>
                  <a:cubicBezTo>
                    <a:pt x="1409" y="1981"/>
                    <a:pt x="1423" y="1981"/>
                    <a:pt x="1423" y="1953"/>
                  </a:cubicBezTo>
                  <a:cubicBezTo>
                    <a:pt x="1423" y="1953"/>
                    <a:pt x="1437" y="1953"/>
                    <a:pt x="1437" y="1939"/>
                  </a:cubicBezTo>
                  <a:cubicBezTo>
                    <a:pt x="1465" y="1939"/>
                    <a:pt x="1995" y="1521"/>
                    <a:pt x="2832" y="1116"/>
                  </a:cubicBezTo>
                  <a:close/>
                  <a:moveTo>
                    <a:pt x="2958" y="3530"/>
                  </a:moveTo>
                  <a:cubicBezTo>
                    <a:pt x="3613" y="3530"/>
                    <a:pt x="4157" y="4060"/>
                    <a:pt x="4157" y="4729"/>
                  </a:cubicBezTo>
                  <a:cubicBezTo>
                    <a:pt x="4157" y="5371"/>
                    <a:pt x="3627" y="5929"/>
                    <a:pt x="2958" y="5929"/>
                  </a:cubicBezTo>
                  <a:cubicBezTo>
                    <a:pt x="2302" y="5929"/>
                    <a:pt x="1758" y="5399"/>
                    <a:pt x="1758" y="4729"/>
                  </a:cubicBezTo>
                  <a:cubicBezTo>
                    <a:pt x="1758" y="4074"/>
                    <a:pt x="2302" y="3530"/>
                    <a:pt x="2958" y="3530"/>
                  </a:cubicBezTo>
                  <a:close/>
                  <a:moveTo>
                    <a:pt x="11090" y="3530"/>
                  </a:moveTo>
                  <a:cubicBezTo>
                    <a:pt x="11745" y="3530"/>
                    <a:pt x="12289" y="4060"/>
                    <a:pt x="12289" y="4729"/>
                  </a:cubicBezTo>
                  <a:cubicBezTo>
                    <a:pt x="12289" y="5371"/>
                    <a:pt x="11745" y="5929"/>
                    <a:pt x="11090" y="5929"/>
                  </a:cubicBezTo>
                  <a:cubicBezTo>
                    <a:pt x="10420" y="5929"/>
                    <a:pt x="9876" y="5399"/>
                    <a:pt x="9876" y="4729"/>
                  </a:cubicBezTo>
                  <a:cubicBezTo>
                    <a:pt x="9876" y="4074"/>
                    <a:pt x="10420" y="3530"/>
                    <a:pt x="11090" y="3530"/>
                  </a:cubicBezTo>
                  <a:close/>
                  <a:moveTo>
                    <a:pt x="5719" y="1"/>
                  </a:moveTo>
                  <a:cubicBezTo>
                    <a:pt x="3460" y="1"/>
                    <a:pt x="1619" y="1284"/>
                    <a:pt x="1256" y="1535"/>
                  </a:cubicBezTo>
                  <a:lnTo>
                    <a:pt x="224" y="1535"/>
                  </a:lnTo>
                  <a:cubicBezTo>
                    <a:pt x="98" y="1535"/>
                    <a:pt x="0" y="1647"/>
                    <a:pt x="0" y="1772"/>
                  </a:cubicBezTo>
                  <a:lnTo>
                    <a:pt x="0" y="4394"/>
                  </a:lnTo>
                  <a:lnTo>
                    <a:pt x="0" y="4422"/>
                  </a:lnTo>
                  <a:lnTo>
                    <a:pt x="0" y="4436"/>
                  </a:lnTo>
                  <a:lnTo>
                    <a:pt x="0" y="4450"/>
                  </a:lnTo>
                  <a:lnTo>
                    <a:pt x="0" y="4464"/>
                  </a:lnTo>
                  <a:lnTo>
                    <a:pt x="0" y="4478"/>
                  </a:lnTo>
                  <a:lnTo>
                    <a:pt x="0" y="4506"/>
                  </a:lnTo>
                  <a:lnTo>
                    <a:pt x="0" y="4520"/>
                  </a:lnTo>
                  <a:lnTo>
                    <a:pt x="0" y="4534"/>
                  </a:lnTo>
                  <a:lnTo>
                    <a:pt x="14" y="4548"/>
                  </a:lnTo>
                  <a:lnTo>
                    <a:pt x="28" y="4576"/>
                  </a:lnTo>
                  <a:lnTo>
                    <a:pt x="907" y="5231"/>
                  </a:lnTo>
                  <a:cubicBezTo>
                    <a:pt x="921" y="5231"/>
                    <a:pt x="921" y="5245"/>
                    <a:pt x="935" y="5245"/>
                  </a:cubicBezTo>
                  <a:cubicBezTo>
                    <a:pt x="949" y="5245"/>
                    <a:pt x="949" y="5273"/>
                    <a:pt x="977" y="5273"/>
                  </a:cubicBezTo>
                  <a:lnTo>
                    <a:pt x="1354" y="5273"/>
                  </a:lnTo>
                  <a:cubicBezTo>
                    <a:pt x="1577" y="5915"/>
                    <a:pt x="2190" y="6361"/>
                    <a:pt x="2902" y="6361"/>
                  </a:cubicBezTo>
                  <a:cubicBezTo>
                    <a:pt x="3613" y="6361"/>
                    <a:pt x="4227" y="5915"/>
                    <a:pt x="4450" y="5273"/>
                  </a:cubicBezTo>
                  <a:lnTo>
                    <a:pt x="9486" y="5273"/>
                  </a:lnTo>
                  <a:cubicBezTo>
                    <a:pt x="9709" y="5915"/>
                    <a:pt x="10322" y="6361"/>
                    <a:pt x="11034" y="6361"/>
                  </a:cubicBezTo>
                  <a:cubicBezTo>
                    <a:pt x="11745" y="6361"/>
                    <a:pt x="12359" y="5915"/>
                    <a:pt x="12582" y="5273"/>
                  </a:cubicBezTo>
                  <a:lnTo>
                    <a:pt x="13768" y="5273"/>
                  </a:lnTo>
                  <a:cubicBezTo>
                    <a:pt x="13893" y="5273"/>
                    <a:pt x="13991" y="5162"/>
                    <a:pt x="13991" y="5036"/>
                  </a:cubicBezTo>
                  <a:lnTo>
                    <a:pt x="13991" y="3948"/>
                  </a:lnTo>
                  <a:cubicBezTo>
                    <a:pt x="14047" y="3823"/>
                    <a:pt x="13949" y="3739"/>
                    <a:pt x="13824" y="3739"/>
                  </a:cubicBezTo>
                  <a:lnTo>
                    <a:pt x="13824" y="3516"/>
                  </a:lnTo>
                  <a:cubicBezTo>
                    <a:pt x="13824" y="2762"/>
                    <a:pt x="13280" y="2135"/>
                    <a:pt x="12554" y="1995"/>
                  </a:cubicBezTo>
                  <a:lnTo>
                    <a:pt x="12526" y="1995"/>
                  </a:lnTo>
                  <a:lnTo>
                    <a:pt x="10197" y="1772"/>
                  </a:lnTo>
                  <a:cubicBezTo>
                    <a:pt x="9848" y="1465"/>
                    <a:pt x="7979" y="1"/>
                    <a:pt x="571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3033575" y="678900"/>
              <a:ext cx="38375" cy="38375"/>
            </a:xfrm>
            <a:custGeom>
              <a:avLst/>
              <a:gdLst/>
              <a:ahLst/>
              <a:cxnLst/>
              <a:rect l="l" t="t" r="r" b="b"/>
              <a:pathLst>
                <a:path w="1535" h="1535" extrusionOk="0">
                  <a:moveTo>
                    <a:pt x="768" y="432"/>
                  </a:moveTo>
                  <a:cubicBezTo>
                    <a:pt x="949" y="432"/>
                    <a:pt x="1102" y="572"/>
                    <a:pt x="1102" y="767"/>
                  </a:cubicBezTo>
                  <a:cubicBezTo>
                    <a:pt x="1102" y="963"/>
                    <a:pt x="949" y="1102"/>
                    <a:pt x="768" y="1102"/>
                  </a:cubicBezTo>
                  <a:cubicBezTo>
                    <a:pt x="600" y="1102"/>
                    <a:pt x="433" y="963"/>
                    <a:pt x="433" y="767"/>
                  </a:cubicBezTo>
                  <a:cubicBezTo>
                    <a:pt x="433" y="586"/>
                    <a:pt x="572" y="432"/>
                    <a:pt x="768" y="432"/>
                  </a:cubicBezTo>
                  <a:close/>
                  <a:moveTo>
                    <a:pt x="768" y="0"/>
                  </a:moveTo>
                  <a:cubicBezTo>
                    <a:pt x="349" y="0"/>
                    <a:pt x="0" y="349"/>
                    <a:pt x="0" y="767"/>
                  </a:cubicBezTo>
                  <a:cubicBezTo>
                    <a:pt x="0" y="1186"/>
                    <a:pt x="349" y="1534"/>
                    <a:pt x="768" y="1534"/>
                  </a:cubicBezTo>
                  <a:cubicBezTo>
                    <a:pt x="1186" y="1534"/>
                    <a:pt x="1535" y="1186"/>
                    <a:pt x="1535" y="767"/>
                  </a:cubicBezTo>
                  <a:cubicBezTo>
                    <a:pt x="1535" y="349"/>
                    <a:pt x="1186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3236875" y="678900"/>
              <a:ext cx="38375" cy="38375"/>
            </a:xfrm>
            <a:custGeom>
              <a:avLst/>
              <a:gdLst/>
              <a:ahLst/>
              <a:cxnLst/>
              <a:rect l="l" t="t" r="r" b="b"/>
              <a:pathLst>
                <a:path w="1535" h="1535" extrusionOk="0">
                  <a:moveTo>
                    <a:pt x="768" y="432"/>
                  </a:moveTo>
                  <a:cubicBezTo>
                    <a:pt x="935" y="432"/>
                    <a:pt x="1088" y="572"/>
                    <a:pt x="1088" y="767"/>
                  </a:cubicBezTo>
                  <a:cubicBezTo>
                    <a:pt x="1088" y="963"/>
                    <a:pt x="935" y="1102"/>
                    <a:pt x="768" y="1102"/>
                  </a:cubicBezTo>
                  <a:cubicBezTo>
                    <a:pt x="586" y="1102"/>
                    <a:pt x="433" y="963"/>
                    <a:pt x="433" y="767"/>
                  </a:cubicBezTo>
                  <a:cubicBezTo>
                    <a:pt x="433" y="586"/>
                    <a:pt x="572" y="432"/>
                    <a:pt x="768" y="432"/>
                  </a:cubicBezTo>
                  <a:close/>
                  <a:moveTo>
                    <a:pt x="768" y="0"/>
                  </a:moveTo>
                  <a:cubicBezTo>
                    <a:pt x="349" y="0"/>
                    <a:pt x="0" y="349"/>
                    <a:pt x="0" y="767"/>
                  </a:cubicBezTo>
                  <a:cubicBezTo>
                    <a:pt x="0" y="1186"/>
                    <a:pt x="349" y="1534"/>
                    <a:pt x="768" y="1534"/>
                  </a:cubicBezTo>
                  <a:cubicBezTo>
                    <a:pt x="1186" y="1534"/>
                    <a:pt x="1535" y="1186"/>
                    <a:pt x="1535" y="767"/>
                  </a:cubicBezTo>
                  <a:cubicBezTo>
                    <a:pt x="1535" y="349"/>
                    <a:pt x="1186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3104025" y="486050"/>
              <a:ext cx="227025" cy="116150"/>
            </a:xfrm>
            <a:custGeom>
              <a:avLst/>
              <a:gdLst/>
              <a:ahLst/>
              <a:cxnLst/>
              <a:rect l="l" t="t" r="r" b="b"/>
              <a:pathLst>
                <a:path w="9081" h="4646" extrusionOk="0">
                  <a:moveTo>
                    <a:pt x="4422" y="1340"/>
                  </a:moveTo>
                  <a:lnTo>
                    <a:pt x="4422" y="1786"/>
                  </a:lnTo>
                  <a:lnTo>
                    <a:pt x="3543" y="1786"/>
                  </a:lnTo>
                  <a:lnTo>
                    <a:pt x="3543" y="1340"/>
                  </a:lnTo>
                  <a:close/>
                  <a:moveTo>
                    <a:pt x="3111" y="1144"/>
                  </a:moveTo>
                  <a:lnTo>
                    <a:pt x="3111" y="2009"/>
                  </a:lnTo>
                  <a:lnTo>
                    <a:pt x="1576" y="2009"/>
                  </a:lnTo>
                  <a:cubicBezTo>
                    <a:pt x="1339" y="2009"/>
                    <a:pt x="1144" y="1814"/>
                    <a:pt x="1144" y="1577"/>
                  </a:cubicBezTo>
                  <a:cubicBezTo>
                    <a:pt x="1144" y="1326"/>
                    <a:pt x="1339" y="1144"/>
                    <a:pt x="1576" y="1144"/>
                  </a:cubicBezTo>
                  <a:close/>
                  <a:moveTo>
                    <a:pt x="1576" y="475"/>
                  </a:moveTo>
                  <a:cubicBezTo>
                    <a:pt x="1827" y="475"/>
                    <a:pt x="2050" y="558"/>
                    <a:pt x="2246" y="698"/>
                  </a:cubicBezTo>
                  <a:lnTo>
                    <a:pt x="1576" y="698"/>
                  </a:lnTo>
                  <a:cubicBezTo>
                    <a:pt x="1088" y="698"/>
                    <a:pt x="711" y="1102"/>
                    <a:pt x="711" y="1577"/>
                  </a:cubicBezTo>
                  <a:cubicBezTo>
                    <a:pt x="711" y="2065"/>
                    <a:pt x="1102" y="2441"/>
                    <a:pt x="1576" y="2441"/>
                  </a:cubicBezTo>
                  <a:lnTo>
                    <a:pt x="2246" y="2441"/>
                  </a:lnTo>
                  <a:cubicBezTo>
                    <a:pt x="2050" y="2581"/>
                    <a:pt x="1827" y="2679"/>
                    <a:pt x="1576" y="2679"/>
                  </a:cubicBezTo>
                  <a:cubicBezTo>
                    <a:pt x="962" y="2679"/>
                    <a:pt x="474" y="2190"/>
                    <a:pt x="474" y="1577"/>
                  </a:cubicBezTo>
                  <a:cubicBezTo>
                    <a:pt x="474" y="963"/>
                    <a:pt x="962" y="475"/>
                    <a:pt x="1576" y="475"/>
                  </a:cubicBezTo>
                  <a:close/>
                  <a:moveTo>
                    <a:pt x="1534" y="0"/>
                  </a:moveTo>
                  <a:cubicBezTo>
                    <a:pt x="684" y="0"/>
                    <a:pt x="0" y="698"/>
                    <a:pt x="0" y="1535"/>
                  </a:cubicBezTo>
                  <a:cubicBezTo>
                    <a:pt x="0" y="2372"/>
                    <a:pt x="725" y="3111"/>
                    <a:pt x="1576" y="3111"/>
                  </a:cubicBezTo>
                  <a:cubicBezTo>
                    <a:pt x="2078" y="3111"/>
                    <a:pt x="2553" y="2860"/>
                    <a:pt x="2832" y="2441"/>
                  </a:cubicBezTo>
                  <a:lnTo>
                    <a:pt x="3320" y="2441"/>
                  </a:lnTo>
                  <a:cubicBezTo>
                    <a:pt x="3445" y="2441"/>
                    <a:pt x="3543" y="2344"/>
                    <a:pt x="3543" y="2218"/>
                  </a:cubicBezTo>
                  <a:lnTo>
                    <a:pt x="4645" y="2218"/>
                  </a:lnTo>
                  <a:cubicBezTo>
                    <a:pt x="4770" y="2218"/>
                    <a:pt x="4868" y="2121"/>
                    <a:pt x="4868" y="1995"/>
                  </a:cubicBezTo>
                  <a:lnTo>
                    <a:pt x="4868" y="1772"/>
                  </a:lnTo>
                  <a:lnTo>
                    <a:pt x="5747" y="1772"/>
                  </a:lnTo>
                  <a:cubicBezTo>
                    <a:pt x="5872" y="1772"/>
                    <a:pt x="5970" y="1870"/>
                    <a:pt x="5970" y="1995"/>
                  </a:cubicBezTo>
                  <a:lnTo>
                    <a:pt x="5970" y="3962"/>
                  </a:lnTo>
                  <a:cubicBezTo>
                    <a:pt x="5970" y="4325"/>
                    <a:pt x="6263" y="4631"/>
                    <a:pt x="6640" y="4631"/>
                  </a:cubicBezTo>
                  <a:cubicBezTo>
                    <a:pt x="7002" y="4631"/>
                    <a:pt x="7295" y="4325"/>
                    <a:pt x="7295" y="3962"/>
                  </a:cubicBezTo>
                  <a:lnTo>
                    <a:pt x="7295" y="2009"/>
                  </a:lnTo>
                  <a:cubicBezTo>
                    <a:pt x="7295" y="1884"/>
                    <a:pt x="7407" y="1786"/>
                    <a:pt x="7518" y="1786"/>
                  </a:cubicBezTo>
                  <a:cubicBezTo>
                    <a:pt x="7644" y="1786"/>
                    <a:pt x="7755" y="1884"/>
                    <a:pt x="7755" y="2009"/>
                  </a:cubicBezTo>
                  <a:lnTo>
                    <a:pt x="7755" y="3976"/>
                  </a:lnTo>
                  <a:cubicBezTo>
                    <a:pt x="7755" y="4352"/>
                    <a:pt x="8048" y="4645"/>
                    <a:pt x="8411" y="4645"/>
                  </a:cubicBezTo>
                  <a:lnTo>
                    <a:pt x="8843" y="4645"/>
                  </a:lnTo>
                  <a:cubicBezTo>
                    <a:pt x="8969" y="4645"/>
                    <a:pt x="9081" y="4534"/>
                    <a:pt x="9081" y="4422"/>
                  </a:cubicBezTo>
                  <a:cubicBezTo>
                    <a:pt x="9081" y="4297"/>
                    <a:pt x="8969" y="4185"/>
                    <a:pt x="8843" y="4185"/>
                  </a:cubicBezTo>
                  <a:lnTo>
                    <a:pt x="8383" y="4185"/>
                  </a:lnTo>
                  <a:cubicBezTo>
                    <a:pt x="8258" y="4185"/>
                    <a:pt x="8146" y="4087"/>
                    <a:pt x="8146" y="3976"/>
                  </a:cubicBezTo>
                  <a:lnTo>
                    <a:pt x="8146" y="2009"/>
                  </a:lnTo>
                  <a:cubicBezTo>
                    <a:pt x="8146" y="1646"/>
                    <a:pt x="7853" y="1353"/>
                    <a:pt x="7490" y="1353"/>
                  </a:cubicBezTo>
                  <a:cubicBezTo>
                    <a:pt x="7114" y="1353"/>
                    <a:pt x="6849" y="1646"/>
                    <a:pt x="6821" y="1995"/>
                  </a:cubicBezTo>
                  <a:lnTo>
                    <a:pt x="6821" y="2009"/>
                  </a:lnTo>
                  <a:lnTo>
                    <a:pt x="6821" y="3976"/>
                  </a:lnTo>
                  <a:cubicBezTo>
                    <a:pt x="6821" y="4101"/>
                    <a:pt x="6723" y="4213"/>
                    <a:pt x="6598" y="4213"/>
                  </a:cubicBezTo>
                  <a:cubicBezTo>
                    <a:pt x="6472" y="4213"/>
                    <a:pt x="6375" y="4101"/>
                    <a:pt x="6375" y="3976"/>
                  </a:cubicBezTo>
                  <a:lnTo>
                    <a:pt x="6375" y="2009"/>
                  </a:lnTo>
                  <a:cubicBezTo>
                    <a:pt x="6375" y="1646"/>
                    <a:pt x="6068" y="1353"/>
                    <a:pt x="5705" y="1353"/>
                  </a:cubicBezTo>
                  <a:lnTo>
                    <a:pt x="4840" y="1353"/>
                  </a:lnTo>
                  <a:lnTo>
                    <a:pt x="4840" y="1116"/>
                  </a:lnTo>
                  <a:cubicBezTo>
                    <a:pt x="4840" y="1005"/>
                    <a:pt x="4729" y="893"/>
                    <a:pt x="4603" y="893"/>
                  </a:cubicBezTo>
                  <a:lnTo>
                    <a:pt x="3515" y="893"/>
                  </a:lnTo>
                  <a:cubicBezTo>
                    <a:pt x="3515" y="768"/>
                    <a:pt x="3404" y="670"/>
                    <a:pt x="3278" y="670"/>
                  </a:cubicBezTo>
                  <a:lnTo>
                    <a:pt x="2790" y="670"/>
                  </a:lnTo>
                  <a:cubicBezTo>
                    <a:pt x="2511" y="265"/>
                    <a:pt x="2050" y="0"/>
                    <a:pt x="15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3060775" y="508025"/>
              <a:ext cx="22700" cy="33850"/>
            </a:xfrm>
            <a:custGeom>
              <a:avLst/>
              <a:gdLst/>
              <a:ahLst/>
              <a:cxnLst/>
              <a:rect l="l" t="t" r="r" b="b"/>
              <a:pathLst>
                <a:path w="908" h="1354" extrusionOk="0">
                  <a:moveTo>
                    <a:pt x="447" y="0"/>
                  </a:moveTo>
                  <a:cubicBezTo>
                    <a:pt x="321" y="0"/>
                    <a:pt x="224" y="98"/>
                    <a:pt x="224" y="223"/>
                  </a:cubicBezTo>
                  <a:lnTo>
                    <a:pt x="224" y="447"/>
                  </a:lnTo>
                  <a:cubicBezTo>
                    <a:pt x="98" y="447"/>
                    <a:pt x="0" y="558"/>
                    <a:pt x="0" y="684"/>
                  </a:cubicBezTo>
                  <a:cubicBezTo>
                    <a:pt x="14" y="809"/>
                    <a:pt x="98" y="907"/>
                    <a:pt x="224" y="907"/>
                  </a:cubicBezTo>
                  <a:lnTo>
                    <a:pt x="224" y="1130"/>
                  </a:lnTo>
                  <a:cubicBezTo>
                    <a:pt x="224" y="1256"/>
                    <a:pt x="321" y="1353"/>
                    <a:pt x="447" y="1353"/>
                  </a:cubicBezTo>
                  <a:cubicBezTo>
                    <a:pt x="572" y="1353"/>
                    <a:pt x="670" y="1256"/>
                    <a:pt x="670" y="1130"/>
                  </a:cubicBezTo>
                  <a:lnTo>
                    <a:pt x="670" y="907"/>
                  </a:lnTo>
                  <a:cubicBezTo>
                    <a:pt x="795" y="907"/>
                    <a:pt x="907" y="795"/>
                    <a:pt x="907" y="684"/>
                  </a:cubicBezTo>
                  <a:cubicBezTo>
                    <a:pt x="907" y="558"/>
                    <a:pt x="795" y="447"/>
                    <a:pt x="670" y="447"/>
                  </a:cubicBezTo>
                  <a:lnTo>
                    <a:pt x="670" y="223"/>
                  </a:lnTo>
                  <a:cubicBezTo>
                    <a:pt x="670" y="98"/>
                    <a:pt x="572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3044375" y="546725"/>
              <a:ext cx="11550" cy="11525"/>
            </a:xfrm>
            <a:custGeom>
              <a:avLst/>
              <a:gdLst/>
              <a:ahLst/>
              <a:cxnLst/>
              <a:rect l="l" t="t" r="r" b="b"/>
              <a:pathLst>
                <a:path w="462" h="461" extrusionOk="0">
                  <a:moveTo>
                    <a:pt x="238" y="1"/>
                  </a:moveTo>
                  <a:cubicBezTo>
                    <a:pt x="112" y="1"/>
                    <a:pt x="1" y="112"/>
                    <a:pt x="1" y="224"/>
                  </a:cubicBezTo>
                  <a:cubicBezTo>
                    <a:pt x="1" y="363"/>
                    <a:pt x="112" y="461"/>
                    <a:pt x="238" y="461"/>
                  </a:cubicBezTo>
                  <a:cubicBezTo>
                    <a:pt x="350" y="461"/>
                    <a:pt x="461" y="349"/>
                    <a:pt x="461" y="224"/>
                  </a:cubicBezTo>
                  <a:cubicBezTo>
                    <a:pt x="461" y="112"/>
                    <a:pt x="350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3077500" y="558225"/>
              <a:ext cx="11550" cy="11200"/>
            </a:xfrm>
            <a:custGeom>
              <a:avLst/>
              <a:gdLst/>
              <a:ahLst/>
              <a:cxnLst/>
              <a:rect l="l" t="t" r="r" b="b"/>
              <a:pathLst>
                <a:path w="462" h="448" extrusionOk="0">
                  <a:moveTo>
                    <a:pt x="238" y="1"/>
                  </a:moveTo>
                  <a:cubicBezTo>
                    <a:pt x="99" y="1"/>
                    <a:pt x="1" y="98"/>
                    <a:pt x="1" y="224"/>
                  </a:cubicBezTo>
                  <a:cubicBezTo>
                    <a:pt x="1" y="350"/>
                    <a:pt x="113" y="447"/>
                    <a:pt x="238" y="447"/>
                  </a:cubicBezTo>
                  <a:cubicBezTo>
                    <a:pt x="350" y="447"/>
                    <a:pt x="461" y="350"/>
                    <a:pt x="461" y="224"/>
                  </a:cubicBezTo>
                  <a:cubicBezTo>
                    <a:pt x="461" y="98"/>
                    <a:pt x="350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F74C3508-533B-4F65-8EE4-8C5DCE3E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23" y="1873218"/>
            <a:ext cx="6950353" cy="24751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>
            <a:spLocks noGrp="1"/>
          </p:cNvSpPr>
          <p:nvPr>
            <p:ph type="title"/>
          </p:nvPr>
        </p:nvSpPr>
        <p:spPr>
          <a:xfrm>
            <a:off x="4848457" y="2003825"/>
            <a:ext cx="3845876" cy="14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F </a:t>
            </a:r>
            <a:r>
              <a:rPr lang="pt-BR" dirty="0"/>
              <a:t>E A T U R E S</a:t>
            </a:r>
          </a:p>
        </p:txBody>
      </p:sp>
      <p:pic>
        <p:nvPicPr>
          <p:cNvPr id="431" name="Google Shape;4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624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3"/>
          <p:cNvSpPr/>
          <p:nvPr/>
        </p:nvSpPr>
        <p:spPr>
          <a:xfrm>
            <a:off x="6159075" y="846644"/>
            <a:ext cx="1006800" cy="100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3"/>
          <p:cNvSpPr txBox="1">
            <a:spLocks noGrp="1"/>
          </p:cNvSpPr>
          <p:nvPr>
            <p:ph type="title" idx="2"/>
          </p:nvPr>
        </p:nvSpPr>
        <p:spPr>
          <a:xfrm>
            <a:off x="6277500" y="978505"/>
            <a:ext cx="743100" cy="7431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4" name="Google Shape;434;p43"/>
          <p:cNvSpPr txBox="1">
            <a:spLocks noGrp="1"/>
          </p:cNvSpPr>
          <p:nvPr>
            <p:ph type="subTitle" idx="1"/>
          </p:nvPr>
        </p:nvSpPr>
        <p:spPr>
          <a:xfrm>
            <a:off x="5119725" y="3439925"/>
            <a:ext cx="30855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MEJOR ENTITY OF OUR PROJECT</a:t>
            </a:r>
            <a:endParaRPr dirty="0"/>
          </a:p>
        </p:txBody>
      </p:sp>
      <p:sp>
        <p:nvSpPr>
          <p:cNvPr id="435" name="Google Shape;435;p43"/>
          <p:cNvSpPr/>
          <p:nvPr/>
        </p:nvSpPr>
        <p:spPr>
          <a:xfrm rot="-5400000" flipH="1">
            <a:off x="1690800" y="2264378"/>
            <a:ext cx="5164037" cy="601132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3"/>
          <p:cNvSpPr/>
          <p:nvPr/>
        </p:nvSpPr>
        <p:spPr>
          <a:xfrm>
            <a:off x="-55399" y="3495671"/>
            <a:ext cx="4750667" cy="1692943"/>
          </a:xfrm>
          <a:custGeom>
            <a:avLst/>
            <a:gdLst/>
            <a:ahLst/>
            <a:cxnLst/>
            <a:rect l="l" t="t" r="r" b="b"/>
            <a:pathLst>
              <a:path w="21635" h="7710" extrusionOk="0">
                <a:moveTo>
                  <a:pt x="8230" y="0"/>
                </a:moveTo>
                <a:cubicBezTo>
                  <a:pt x="7155" y="0"/>
                  <a:pt x="6036" y="381"/>
                  <a:pt x="5092" y="930"/>
                </a:cubicBezTo>
                <a:cubicBezTo>
                  <a:pt x="2567" y="2381"/>
                  <a:pt x="698" y="4891"/>
                  <a:pt x="1" y="7709"/>
                </a:cubicBezTo>
                <a:lnTo>
                  <a:pt x="21635" y="7709"/>
                </a:lnTo>
                <a:cubicBezTo>
                  <a:pt x="21635" y="7444"/>
                  <a:pt x="21621" y="7165"/>
                  <a:pt x="21537" y="6900"/>
                </a:cubicBezTo>
                <a:cubicBezTo>
                  <a:pt x="21133" y="5505"/>
                  <a:pt x="19473" y="4947"/>
                  <a:pt x="18050" y="4891"/>
                </a:cubicBezTo>
                <a:cubicBezTo>
                  <a:pt x="16613" y="4822"/>
                  <a:pt x="15079" y="5031"/>
                  <a:pt x="13824" y="4320"/>
                </a:cubicBezTo>
                <a:cubicBezTo>
                  <a:pt x="12275" y="3427"/>
                  <a:pt x="11662" y="1418"/>
                  <a:pt x="10141" y="498"/>
                </a:cubicBezTo>
                <a:cubicBezTo>
                  <a:pt x="9557" y="149"/>
                  <a:pt x="8902" y="0"/>
                  <a:pt x="8230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3"/>
          <p:cNvSpPr/>
          <p:nvPr/>
        </p:nvSpPr>
        <p:spPr>
          <a:xfrm flipH="1">
            <a:off x="3972250" y="0"/>
            <a:ext cx="2468114" cy="742050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43"/>
          <p:cNvGrpSpPr/>
          <p:nvPr/>
        </p:nvGrpSpPr>
        <p:grpSpPr>
          <a:xfrm rot="10800000">
            <a:off x="4173033" y="4124417"/>
            <a:ext cx="4978883" cy="1032224"/>
            <a:chOff x="1367050" y="3059225"/>
            <a:chExt cx="1407100" cy="848450"/>
          </a:xfrm>
        </p:grpSpPr>
        <p:sp>
          <p:nvSpPr>
            <p:cNvPr id="439" name="Google Shape;439;p43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D8EE8-FA13-4937-980C-9D9D1A42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</a:t>
            </a:r>
            <a:r>
              <a:rPr lang="pt-BR" sz="3200" dirty="0"/>
              <a:t> R O J E C </a:t>
            </a:r>
            <a:r>
              <a:rPr lang="pt-BR" sz="3200" dirty="0" smtClean="0"/>
              <a:t>T Function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9AA25F-5DBB-47B0-9214-0036AA9D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114" y="1341302"/>
            <a:ext cx="2674586" cy="311400"/>
          </a:xfrm>
        </p:spPr>
        <p:txBody>
          <a:bodyPr/>
          <a:lstStyle/>
          <a:p>
            <a:pPr algn="l"/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300" y="1902279"/>
            <a:ext cx="6931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while_:   </a:t>
            </a:r>
          </a:p>
          <a:p>
            <a:r>
              <a:rPr lang="en-US" dirty="0"/>
              <a:t>             ;Menu</a:t>
            </a:r>
          </a:p>
          <a:p>
            <a:r>
              <a:rPr lang="en-US" dirty="0" err="1"/>
              <a:t>mov</a:t>
            </a:r>
            <a:r>
              <a:rPr lang="en-US" dirty="0"/>
              <a:t> dx,10</a:t>
            </a:r>
          </a:p>
          <a:p>
            <a:r>
              <a:rPr lang="en-US" dirty="0" err="1"/>
              <a:t>mov</a:t>
            </a:r>
            <a:r>
              <a:rPr lang="en-US" dirty="0"/>
              <a:t> ah,2</a:t>
            </a:r>
          </a:p>
          <a:p>
            <a:r>
              <a:rPr lang="en-US" dirty="0" err="1"/>
              <a:t>int</a:t>
            </a:r>
            <a:r>
              <a:rPr lang="en-US" dirty="0"/>
              <a:t> 21h</a:t>
            </a:r>
          </a:p>
          <a:p>
            <a:r>
              <a:rPr lang="en-US" dirty="0" err="1"/>
              <a:t>mov</a:t>
            </a:r>
            <a:r>
              <a:rPr lang="en-US" dirty="0"/>
              <a:t> dx,13</a:t>
            </a:r>
          </a:p>
          <a:p>
            <a:r>
              <a:rPr lang="en-US" dirty="0" err="1"/>
              <a:t>mov</a:t>
            </a:r>
            <a:r>
              <a:rPr lang="en-US" dirty="0"/>
              <a:t> ah,2</a:t>
            </a:r>
          </a:p>
          <a:p>
            <a:r>
              <a:rPr lang="en-US" dirty="0" err="1"/>
              <a:t>int</a:t>
            </a:r>
            <a:r>
              <a:rPr lang="en-US" dirty="0"/>
              <a:t> 21h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84" y="1736160"/>
            <a:ext cx="5310445" cy="174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2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D8EE8-FA13-4937-980C-9D9D1A42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</a:t>
            </a:r>
            <a:r>
              <a:rPr lang="pt-BR" sz="3200" dirty="0"/>
              <a:t> R O J E C </a:t>
            </a:r>
            <a:r>
              <a:rPr lang="pt-BR" sz="3200" dirty="0" smtClean="0"/>
              <a:t>T Function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9AA25F-5DBB-47B0-9214-0036AA9D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114" y="1341302"/>
            <a:ext cx="2674586" cy="311400"/>
          </a:xfrm>
        </p:spPr>
        <p:txBody>
          <a:bodyPr/>
          <a:lstStyle/>
          <a:p>
            <a:pPr algn="l"/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300" y="1902279"/>
            <a:ext cx="6931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dx,offset</a:t>
            </a:r>
            <a:r>
              <a:rPr lang="en-US" dirty="0"/>
              <a:t> menu</a:t>
            </a:r>
          </a:p>
          <a:p>
            <a:r>
              <a:rPr lang="en-US" dirty="0" err="1"/>
              <a:t>mov</a:t>
            </a:r>
            <a:r>
              <a:rPr lang="en-US" dirty="0"/>
              <a:t> ah,9</a:t>
            </a:r>
          </a:p>
          <a:p>
            <a:r>
              <a:rPr lang="en-US" dirty="0" err="1"/>
              <a:t>int</a:t>
            </a:r>
            <a:r>
              <a:rPr lang="en-US" dirty="0"/>
              <a:t> 21h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070" y="1700212"/>
            <a:ext cx="5310187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3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D8EE8-FA13-4937-980C-9D9D1A42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</a:t>
            </a:r>
            <a:r>
              <a:rPr lang="pt-BR" sz="3200" dirty="0"/>
              <a:t> R O J E C </a:t>
            </a:r>
            <a:r>
              <a:rPr lang="pt-BR" sz="3200" dirty="0" smtClean="0"/>
              <a:t>T Function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9AA25F-5DBB-47B0-9214-0036AA9D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114" y="1341302"/>
            <a:ext cx="2674586" cy="311400"/>
          </a:xfrm>
        </p:spPr>
        <p:txBody>
          <a:bodyPr/>
          <a:lstStyle/>
          <a:p>
            <a:pPr algn="l"/>
            <a:r>
              <a:rPr lang="en-US" dirty="0" smtClean="0"/>
              <a:t>New 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300" y="1902279"/>
            <a:ext cx="6931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mov dx,10</a:t>
            </a:r>
          </a:p>
          <a:p>
            <a:r>
              <a:rPr lang="sv-SE" dirty="0"/>
              <a:t>mov ah,2</a:t>
            </a:r>
          </a:p>
          <a:p>
            <a:r>
              <a:rPr lang="sv-SE" dirty="0"/>
              <a:t>int 21h</a:t>
            </a:r>
          </a:p>
          <a:p>
            <a:r>
              <a:rPr lang="sv-SE" dirty="0"/>
              <a:t>mov dx,13</a:t>
            </a:r>
          </a:p>
          <a:p>
            <a:r>
              <a:rPr lang="sv-SE" dirty="0"/>
              <a:t>mov ah,2</a:t>
            </a:r>
          </a:p>
          <a:p>
            <a:r>
              <a:rPr lang="sv-SE" dirty="0"/>
              <a:t>int 21h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292" y="1902279"/>
            <a:ext cx="5310187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8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 Wash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7F2F0"/>
      </a:accent1>
      <a:accent2>
        <a:srgbClr val="A6E8E6"/>
      </a:accent2>
      <a:accent3>
        <a:srgbClr val="32C9CB"/>
      </a:accent3>
      <a:accent4>
        <a:srgbClr val="1CA1B7"/>
      </a:accent4>
      <a:accent5>
        <a:srgbClr val="AAB4BD"/>
      </a:accent5>
      <a:accent6>
        <a:srgbClr val="6E8A9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329</Words>
  <Application>Microsoft Office PowerPoint</Application>
  <PresentationFormat>On-screen Show (16:9)</PresentationFormat>
  <Paragraphs>100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Oswald</vt:lpstr>
      <vt:lpstr>Barlow</vt:lpstr>
      <vt:lpstr>Car Wash Business Plan by Slidesgo</vt:lpstr>
      <vt:lpstr>CAR Parking System</vt:lpstr>
      <vt:lpstr>Elites &amp; Ambassador</vt:lpstr>
      <vt:lpstr>TABLE OF CONTENTS</vt:lpstr>
      <vt:lpstr>PROJCT  OVERVIEW</vt:lpstr>
      <vt:lpstr>OUR SERVICES</vt:lpstr>
      <vt:lpstr>F E A T U R E S</vt:lpstr>
      <vt:lpstr>P R O J E C T Function</vt:lpstr>
      <vt:lpstr>P R O J E C T Function</vt:lpstr>
      <vt:lpstr>P R O J E C T Function</vt:lpstr>
      <vt:lpstr>P R O J E C T Function</vt:lpstr>
      <vt:lpstr>P R O J E C T  F E A T U R E S</vt:lpstr>
      <vt:lpstr>P R O J E C T  F E A T U R E S</vt:lpstr>
      <vt:lpstr>P R O J E C T  F E A T U R E S</vt:lpstr>
      <vt:lpstr>F U T U R E SCOPE </vt:lpstr>
      <vt:lpstr>Benefits of car Parking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System</dc:title>
  <dc:creator>naz365</dc:creator>
  <cp:lastModifiedBy>USER</cp:lastModifiedBy>
  <cp:revision>12</cp:revision>
  <dcterms:modified xsi:type="dcterms:W3CDTF">2021-09-14T17:32:58Z</dcterms:modified>
</cp:coreProperties>
</file>