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3"/>
    <p:sldId id="258" r:id="rId4"/>
    <p:sldId id="259" r:id="rId5"/>
    <p:sldId id="260" r:id="rId6"/>
    <p:sldId id="356" r:id="rId7"/>
    <p:sldId id="357" r:id="rId8"/>
    <p:sldId id="358" r:id="rId9"/>
    <p:sldId id="359" r:id="rId10"/>
    <p:sldId id="360" r:id="rId11"/>
    <p:sldId id="361" r:id="rId12"/>
    <p:sldId id="363" r:id="rId13"/>
    <p:sldId id="362" r:id="rId14"/>
    <p:sldId id="328" r:id="rId15"/>
  </p:sldIdLst>
  <p:sldSz cx="9144000" cy="5143500"/>
  <p:notesSz cx="6858000" cy="9144000"/>
  <p:defaultTextStyle>
    <a:defPPr>
      <a:defRPr lang="zh-CN"/>
    </a:defPPr>
    <a:lvl1pPr marL="0" lvl="0" indent="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1pPr>
    <a:lvl2pPr marL="342900" lvl="1" indent="1143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2pPr>
    <a:lvl3pPr marL="685800" lvl="2" indent="2286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3pPr>
    <a:lvl4pPr marL="1028700" lvl="3" indent="3429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4pPr>
    <a:lvl5pPr marL="1371600" lvl="4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5pPr>
    <a:lvl6pPr marL="2286000" lvl="5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6pPr>
    <a:lvl7pPr marL="2743200" lvl="6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7pPr>
    <a:lvl8pPr marL="3200400" lvl="7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8pPr>
    <a:lvl9pPr marL="3657600" lvl="8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D2D2D2"/>
    <a:srgbClr val="CFCFCF"/>
    <a:srgbClr val="203864"/>
    <a:srgbClr val="FFC000"/>
    <a:srgbClr val="111E35"/>
    <a:srgbClr val="D09E00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-135" y="-45"/>
      </p:cViewPr>
      <p:guideLst>
        <p:guide orient="horz" pos="1668"/>
        <p:guide pos="28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98"/>
          <p:cNvSpPr>
            <a:spLocks noChangeArrowheads="1"/>
          </p:cNvSpPr>
          <p:nvPr/>
        </p:nvSpPr>
        <p:spPr bwMode="auto">
          <a:xfrm>
            <a:off x="0" y="1588"/>
            <a:ext cx="9144000" cy="514032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grpSp>
        <p:nvGrpSpPr>
          <p:cNvPr id="1027" name="Group 3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1"/>
          </a:xfrm>
        </p:grpSpPr>
        <p:cxnSp>
          <p:nvCxnSpPr>
            <p:cNvPr id="1028" name="直接连接符 7"/>
            <p:cNvCxnSpPr/>
            <p:nvPr/>
          </p:nvCxnSpPr>
          <p:spPr>
            <a:xfrm flipV="1">
              <a:off x="1521823" y="0"/>
              <a:ext cx="164918" cy="104720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29" name="直接连接符 8"/>
            <p:cNvCxnSpPr/>
            <p:nvPr/>
          </p:nvCxnSpPr>
          <p:spPr>
            <a:xfrm flipH="1">
              <a:off x="0" y="1053737"/>
              <a:ext cx="1521823" cy="73151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0" name="直接连接符 9"/>
            <p:cNvCxnSpPr/>
            <p:nvPr/>
          </p:nvCxnSpPr>
          <p:spPr>
            <a:xfrm flipV="1">
              <a:off x="1524000" y="16600"/>
              <a:ext cx="1049385" cy="103550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1" name="直接连接符 10"/>
            <p:cNvCxnSpPr/>
            <p:nvPr/>
          </p:nvCxnSpPr>
          <p:spPr>
            <a:xfrm flipH="1">
              <a:off x="1526721" y="896983"/>
              <a:ext cx="1590949" cy="16110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直接连接符 11"/>
            <p:cNvCxnSpPr/>
            <p:nvPr/>
          </p:nvCxnSpPr>
          <p:spPr>
            <a:xfrm>
              <a:off x="1524000" y="1053737"/>
              <a:ext cx="224243" cy="117565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直接连接符 12"/>
            <p:cNvCxnSpPr/>
            <p:nvPr/>
          </p:nvCxnSpPr>
          <p:spPr>
            <a:xfrm flipV="1">
              <a:off x="1748244" y="896985"/>
              <a:ext cx="1369425" cy="132369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直接连接符 13"/>
            <p:cNvCxnSpPr/>
            <p:nvPr/>
          </p:nvCxnSpPr>
          <p:spPr>
            <a:xfrm flipH="1" flipV="1">
              <a:off x="1" y="1785257"/>
              <a:ext cx="1748242" cy="43814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直接连接符 14"/>
            <p:cNvCxnSpPr/>
            <p:nvPr/>
          </p:nvCxnSpPr>
          <p:spPr>
            <a:xfrm>
              <a:off x="1748245" y="2220685"/>
              <a:ext cx="1238795" cy="13062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6" name="直接连接符 15"/>
            <p:cNvCxnSpPr/>
            <p:nvPr/>
          </p:nvCxnSpPr>
          <p:spPr>
            <a:xfrm flipH="1">
              <a:off x="2743199" y="2342606"/>
              <a:ext cx="243841" cy="905691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7" name="直接连接符 16"/>
            <p:cNvCxnSpPr/>
            <p:nvPr/>
          </p:nvCxnSpPr>
          <p:spPr>
            <a:xfrm flipH="1" flipV="1">
              <a:off x="1743891" y="2220684"/>
              <a:ext cx="999310" cy="103632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8" name="直接连接符 17"/>
            <p:cNvCxnSpPr/>
            <p:nvPr/>
          </p:nvCxnSpPr>
          <p:spPr>
            <a:xfrm flipH="1">
              <a:off x="1741714" y="3248297"/>
              <a:ext cx="1001486" cy="85344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9" name="直接连接符 18"/>
            <p:cNvCxnSpPr/>
            <p:nvPr/>
          </p:nvCxnSpPr>
          <p:spPr>
            <a:xfrm flipV="1">
              <a:off x="1741714" y="2223408"/>
              <a:ext cx="8706" cy="187832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0" name="直接连接符 19"/>
            <p:cNvCxnSpPr/>
            <p:nvPr/>
          </p:nvCxnSpPr>
          <p:spPr>
            <a:xfrm flipH="1">
              <a:off x="681446" y="2225036"/>
              <a:ext cx="1068975" cy="75057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1" name="直接连接符 20"/>
            <p:cNvCxnSpPr/>
            <p:nvPr/>
          </p:nvCxnSpPr>
          <p:spPr>
            <a:xfrm>
              <a:off x="681446" y="2976154"/>
              <a:ext cx="1060268" cy="1116875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2" name="直接连接符 21"/>
            <p:cNvCxnSpPr/>
            <p:nvPr/>
          </p:nvCxnSpPr>
          <p:spPr>
            <a:xfrm flipH="1" flipV="1">
              <a:off x="0" y="1785258"/>
              <a:ext cx="681445" cy="118871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3" name="直接连接符 22"/>
            <p:cNvCxnSpPr/>
            <p:nvPr/>
          </p:nvCxnSpPr>
          <p:spPr>
            <a:xfrm flipH="1">
              <a:off x="0" y="2969623"/>
              <a:ext cx="681446" cy="112340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4" name="直接连接符 23"/>
            <p:cNvCxnSpPr/>
            <p:nvPr/>
          </p:nvCxnSpPr>
          <p:spPr>
            <a:xfrm flipH="1">
              <a:off x="0" y="3966755"/>
              <a:ext cx="1009652" cy="134982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5" name="直接连接符 24"/>
            <p:cNvCxnSpPr/>
            <p:nvPr/>
          </p:nvCxnSpPr>
          <p:spPr>
            <a:xfrm flipH="1">
              <a:off x="905692" y="4101737"/>
              <a:ext cx="836022" cy="104176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6" name="直接连接符 25"/>
            <p:cNvCxnSpPr/>
            <p:nvPr/>
          </p:nvCxnSpPr>
          <p:spPr>
            <a:xfrm flipH="1" flipV="1">
              <a:off x="0" y="4101737"/>
              <a:ext cx="905691" cy="104176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7" name="直接连接符 26"/>
            <p:cNvCxnSpPr/>
            <p:nvPr/>
          </p:nvCxnSpPr>
          <p:spPr>
            <a:xfrm>
              <a:off x="1741714" y="4093029"/>
              <a:ext cx="1175657" cy="391885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直接连接符 27"/>
            <p:cNvCxnSpPr/>
            <p:nvPr/>
          </p:nvCxnSpPr>
          <p:spPr>
            <a:xfrm flipH="1" flipV="1">
              <a:off x="2741025" y="3257006"/>
              <a:ext cx="176347" cy="122790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9" name="直接连接符 28"/>
            <p:cNvCxnSpPr/>
            <p:nvPr/>
          </p:nvCxnSpPr>
          <p:spPr>
            <a:xfrm flipH="1">
              <a:off x="2211977" y="4484914"/>
              <a:ext cx="705394" cy="65858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直接连接符 29"/>
            <p:cNvCxnSpPr/>
            <p:nvPr/>
          </p:nvCxnSpPr>
          <p:spPr>
            <a:xfrm flipH="1" flipV="1">
              <a:off x="1741714" y="4101737"/>
              <a:ext cx="452846" cy="104176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直接连接符 30"/>
            <p:cNvCxnSpPr/>
            <p:nvPr/>
          </p:nvCxnSpPr>
          <p:spPr>
            <a:xfrm flipV="1">
              <a:off x="2917371" y="4093029"/>
              <a:ext cx="1175658" cy="391885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2" name="直接连接符 31"/>
            <p:cNvCxnSpPr/>
            <p:nvPr/>
          </p:nvCxnSpPr>
          <p:spPr>
            <a:xfrm>
              <a:off x="2917371" y="4484914"/>
              <a:ext cx="1654629" cy="65858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3" name="直接连接符 32"/>
            <p:cNvCxnSpPr/>
            <p:nvPr/>
          </p:nvCxnSpPr>
          <p:spPr>
            <a:xfrm>
              <a:off x="4093029" y="4101737"/>
              <a:ext cx="478971" cy="104176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直接连接符 33"/>
            <p:cNvCxnSpPr/>
            <p:nvPr/>
          </p:nvCxnSpPr>
          <p:spPr>
            <a:xfrm flipH="1" flipV="1">
              <a:off x="2743200" y="3257006"/>
              <a:ext cx="1349829" cy="844731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5" name="直接连接符 34"/>
            <p:cNvCxnSpPr/>
            <p:nvPr/>
          </p:nvCxnSpPr>
          <p:spPr>
            <a:xfrm flipV="1">
              <a:off x="4093029" y="2690949"/>
              <a:ext cx="296091" cy="141078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直接连接符 35"/>
            <p:cNvCxnSpPr/>
            <p:nvPr/>
          </p:nvCxnSpPr>
          <p:spPr>
            <a:xfrm flipH="1">
              <a:off x="2743200" y="2690949"/>
              <a:ext cx="1645920" cy="55734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7" name="直接连接符 36"/>
            <p:cNvCxnSpPr/>
            <p:nvPr/>
          </p:nvCxnSpPr>
          <p:spPr>
            <a:xfrm>
              <a:off x="2987040" y="2351314"/>
              <a:ext cx="1402080" cy="339635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直接连接符 37"/>
            <p:cNvCxnSpPr/>
            <p:nvPr/>
          </p:nvCxnSpPr>
          <p:spPr>
            <a:xfrm flipV="1">
              <a:off x="2987040" y="896983"/>
              <a:ext cx="130629" cy="144562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直接连接符 38"/>
            <p:cNvCxnSpPr/>
            <p:nvPr/>
          </p:nvCxnSpPr>
          <p:spPr>
            <a:xfrm flipV="1">
              <a:off x="2987040" y="1402080"/>
              <a:ext cx="1227909" cy="94923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直接连接符 39"/>
            <p:cNvCxnSpPr/>
            <p:nvPr/>
          </p:nvCxnSpPr>
          <p:spPr>
            <a:xfrm>
              <a:off x="4214949" y="1402080"/>
              <a:ext cx="174171" cy="128886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直接连接符 40"/>
            <p:cNvCxnSpPr/>
            <p:nvPr/>
          </p:nvCxnSpPr>
          <p:spPr>
            <a:xfrm flipH="1" flipV="1">
              <a:off x="3117669" y="896983"/>
              <a:ext cx="1097280" cy="50509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直接连接符 41"/>
            <p:cNvCxnSpPr/>
            <p:nvPr/>
          </p:nvCxnSpPr>
          <p:spPr>
            <a:xfrm flipH="1" flipV="1">
              <a:off x="2569029" y="0"/>
              <a:ext cx="548640" cy="89698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直接连接符 42"/>
            <p:cNvCxnSpPr/>
            <p:nvPr/>
          </p:nvCxnSpPr>
          <p:spPr>
            <a:xfrm flipV="1">
              <a:off x="3117668" y="1"/>
              <a:ext cx="1454332" cy="881742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直接连接符 43"/>
            <p:cNvCxnSpPr/>
            <p:nvPr/>
          </p:nvCxnSpPr>
          <p:spPr>
            <a:xfrm flipV="1">
              <a:off x="4214949" y="0"/>
              <a:ext cx="357051" cy="140208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直接连接符 44"/>
            <p:cNvCxnSpPr/>
            <p:nvPr/>
          </p:nvCxnSpPr>
          <p:spPr>
            <a:xfrm>
              <a:off x="4572000" y="0"/>
              <a:ext cx="1201783" cy="61830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直接连接符 45"/>
            <p:cNvCxnSpPr/>
            <p:nvPr/>
          </p:nvCxnSpPr>
          <p:spPr>
            <a:xfrm flipH="1">
              <a:off x="4214949" y="618309"/>
              <a:ext cx="1558834" cy="783771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直接连接符 46"/>
            <p:cNvCxnSpPr/>
            <p:nvPr/>
          </p:nvCxnSpPr>
          <p:spPr>
            <a:xfrm flipH="1">
              <a:off x="5503818" y="618309"/>
              <a:ext cx="269965" cy="110598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直接连接符 47"/>
            <p:cNvCxnSpPr/>
            <p:nvPr/>
          </p:nvCxnSpPr>
          <p:spPr>
            <a:xfrm flipH="1" flipV="1">
              <a:off x="4214950" y="1402081"/>
              <a:ext cx="1288868" cy="32221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直接连接符 48"/>
            <p:cNvCxnSpPr/>
            <p:nvPr/>
          </p:nvCxnSpPr>
          <p:spPr>
            <a:xfrm flipH="1">
              <a:off x="4389120" y="1733006"/>
              <a:ext cx="1105989" cy="95794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直接连接符 49"/>
            <p:cNvCxnSpPr/>
            <p:nvPr/>
          </p:nvCxnSpPr>
          <p:spPr>
            <a:xfrm>
              <a:off x="4389120" y="2690949"/>
              <a:ext cx="1384663" cy="62701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直接连接符 50"/>
            <p:cNvCxnSpPr/>
            <p:nvPr/>
          </p:nvCxnSpPr>
          <p:spPr>
            <a:xfrm flipH="1" flipV="1">
              <a:off x="5512525" y="1724297"/>
              <a:ext cx="261259" cy="159367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直接连接符 51"/>
            <p:cNvCxnSpPr/>
            <p:nvPr/>
          </p:nvCxnSpPr>
          <p:spPr>
            <a:xfrm flipH="1">
              <a:off x="5267325" y="3317966"/>
              <a:ext cx="506459" cy="91439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3" name="直接连接符 52"/>
            <p:cNvCxnSpPr/>
            <p:nvPr/>
          </p:nvCxnSpPr>
          <p:spPr>
            <a:xfrm flipH="1" flipV="1">
              <a:off x="4093030" y="4101737"/>
              <a:ext cx="1174295" cy="13062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4" name="直接连接符 53"/>
            <p:cNvCxnSpPr/>
            <p:nvPr/>
          </p:nvCxnSpPr>
          <p:spPr>
            <a:xfrm flipH="1">
              <a:off x="4572000" y="4232365"/>
              <a:ext cx="695325" cy="911135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5" name="直接连接符 54"/>
            <p:cNvCxnSpPr/>
            <p:nvPr/>
          </p:nvCxnSpPr>
          <p:spPr>
            <a:xfrm flipV="1">
              <a:off x="5773783" y="0"/>
              <a:ext cx="269966" cy="61830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6" name="直接连接符 55"/>
            <p:cNvCxnSpPr/>
            <p:nvPr/>
          </p:nvCxnSpPr>
          <p:spPr>
            <a:xfrm flipH="1" flipV="1">
              <a:off x="5773783" y="618309"/>
              <a:ext cx="1454331" cy="783771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7" name="直接连接符 56"/>
            <p:cNvCxnSpPr/>
            <p:nvPr/>
          </p:nvCxnSpPr>
          <p:spPr>
            <a:xfrm flipH="1">
              <a:off x="5512525" y="1402080"/>
              <a:ext cx="1698172" cy="31786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8" name="直接连接符 57"/>
            <p:cNvCxnSpPr/>
            <p:nvPr/>
          </p:nvCxnSpPr>
          <p:spPr>
            <a:xfrm flipV="1">
              <a:off x="5773783" y="2455817"/>
              <a:ext cx="1158240" cy="86215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9" name="直接连接符 58"/>
            <p:cNvCxnSpPr/>
            <p:nvPr/>
          </p:nvCxnSpPr>
          <p:spPr>
            <a:xfrm flipV="1">
              <a:off x="6932023" y="1402080"/>
              <a:ext cx="278674" cy="105373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0" name="直接连接符 59"/>
            <p:cNvCxnSpPr/>
            <p:nvPr/>
          </p:nvCxnSpPr>
          <p:spPr>
            <a:xfrm>
              <a:off x="6932023" y="2455817"/>
              <a:ext cx="296091" cy="88228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1" name="直接连接符 60"/>
            <p:cNvCxnSpPr/>
            <p:nvPr/>
          </p:nvCxnSpPr>
          <p:spPr>
            <a:xfrm flipH="1" flipV="1">
              <a:off x="5773784" y="3317967"/>
              <a:ext cx="1445623" cy="1142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2" name="直接连接符 61"/>
            <p:cNvCxnSpPr/>
            <p:nvPr/>
          </p:nvCxnSpPr>
          <p:spPr>
            <a:xfrm flipH="1" flipV="1">
              <a:off x="5782490" y="3325110"/>
              <a:ext cx="1149533" cy="102917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3" name="直接连接符 62"/>
            <p:cNvCxnSpPr/>
            <p:nvPr/>
          </p:nvCxnSpPr>
          <p:spPr>
            <a:xfrm>
              <a:off x="5276031" y="4232363"/>
              <a:ext cx="1203146" cy="91113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4" name="直接连接符 63"/>
            <p:cNvCxnSpPr/>
            <p:nvPr/>
          </p:nvCxnSpPr>
          <p:spPr>
            <a:xfrm flipV="1">
              <a:off x="6479177" y="4362994"/>
              <a:ext cx="452846" cy="78050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5" name="直接连接符 64"/>
            <p:cNvCxnSpPr/>
            <p:nvPr/>
          </p:nvCxnSpPr>
          <p:spPr>
            <a:xfrm flipH="1" flipV="1">
              <a:off x="5267325" y="4223659"/>
              <a:ext cx="1664699" cy="13933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6" name="直接连接符 65"/>
            <p:cNvCxnSpPr/>
            <p:nvPr/>
          </p:nvCxnSpPr>
          <p:spPr>
            <a:xfrm flipV="1">
              <a:off x="6932023" y="3329394"/>
              <a:ext cx="296091" cy="1033602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直接连接符 66"/>
            <p:cNvCxnSpPr/>
            <p:nvPr/>
          </p:nvCxnSpPr>
          <p:spPr>
            <a:xfrm>
              <a:off x="6932023" y="4362994"/>
              <a:ext cx="1045028" cy="78050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直接连接符 67"/>
            <p:cNvCxnSpPr/>
            <p:nvPr/>
          </p:nvCxnSpPr>
          <p:spPr>
            <a:xfrm flipH="1" flipV="1">
              <a:off x="7212874" y="1402080"/>
              <a:ext cx="598715" cy="102489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直接连接符 68"/>
            <p:cNvCxnSpPr/>
            <p:nvPr/>
          </p:nvCxnSpPr>
          <p:spPr>
            <a:xfrm flipV="1">
              <a:off x="7210697" y="522514"/>
              <a:ext cx="766354" cy="87956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直接连接符 69"/>
            <p:cNvCxnSpPr/>
            <p:nvPr/>
          </p:nvCxnSpPr>
          <p:spPr>
            <a:xfrm flipH="1" flipV="1">
              <a:off x="7280365" y="0"/>
              <a:ext cx="696687" cy="522515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直接连接符 70"/>
            <p:cNvCxnSpPr/>
            <p:nvPr/>
          </p:nvCxnSpPr>
          <p:spPr>
            <a:xfrm flipV="1">
              <a:off x="7977051" y="0"/>
              <a:ext cx="1166949" cy="52251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直接连接符 71"/>
            <p:cNvCxnSpPr/>
            <p:nvPr/>
          </p:nvCxnSpPr>
          <p:spPr>
            <a:xfrm>
              <a:off x="7977051" y="522514"/>
              <a:ext cx="1166949" cy="53122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3" name="直接连接符 72"/>
            <p:cNvCxnSpPr/>
            <p:nvPr/>
          </p:nvCxnSpPr>
          <p:spPr>
            <a:xfrm flipH="1">
              <a:off x="8490857" y="1053737"/>
              <a:ext cx="653143" cy="82731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4" name="直接连接符 73"/>
            <p:cNvCxnSpPr/>
            <p:nvPr/>
          </p:nvCxnSpPr>
          <p:spPr>
            <a:xfrm flipH="1" flipV="1">
              <a:off x="7977051" y="522514"/>
              <a:ext cx="513806" cy="135853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5" name="直接连接符 74"/>
            <p:cNvCxnSpPr/>
            <p:nvPr/>
          </p:nvCxnSpPr>
          <p:spPr>
            <a:xfrm flipH="1" flipV="1">
              <a:off x="7228114" y="1402080"/>
              <a:ext cx="1262743" cy="478971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6" name="直接连接符 75"/>
            <p:cNvCxnSpPr/>
            <p:nvPr/>
          </p:nvCxnSpPr>
          <p:spPr>
            <a:xfrm flipH="1">
              <a:off x="7811589" y="1881051"/>
              <a:ext cx="679268" cy="539932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7" name="直接连接符 76"/>
            <p:cNvCxnSpPr/>
            <p:nvPr/>
          </p:nvCxnSpPr>
          <p:spPr>
            <a:xfrm>
              <a:off x="8490857" y="1881051"/>
              <a:ext cx="653143" cy="69069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8" name="直接连接符 77"/>
            <p:cNvCxnSpPr/>
            <p:nvPr/>
          </p:nvCxnSpPr>
          <p:spPr>
            <a:xfrm>
              <a:off x="7228114" y="3329396"/>
              <a:ext cx="923109" cy="57959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9" name="直接连接符 78"/>
            <p:cNvCxnSpPr/>
            <p:nvPr/>
          </p:nvCxnSpPr>
          <p:spPr>
            <a:xfrm flipV="1">
              <a:off x="8151223" y="2571752"/>
              <a:ext cx="992777" cy="1337242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0" name="直接连接符 79"/>
            <p:cNvCxnSpPr/>
            <p:nvPr/>
          </p:nvCxnSpPr>
          <p:spPr>
            <a:xfrm>
              <a:off x="8151223" y="3908994"/>
              <a:ext cx="992777" cy="123450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1" name="直接连接符 80"/>
            <p:cNvCxnSpPr/>
            <p:nvPr/>
          </p:nvCxnSpPr>
          <p:spPr>
            <a:xfrm flipH="1">
              <a:off x="7977053" y="3917702"/>
              <a:ext cx="174170" cy="122579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2" name="直接连接符 81"/>
            <p:cNvCxnSpPr/>
            <p:nvPr/>
          </p:nvCxnSpPr>
          <p:spPr>
            <a:xfrm flipH="1" flipV="1">
              <a:off x="5519058" y="1724296"/>
              <a:ext cx="1412965" cy="731521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3" name="直接连接符 82"/>
            <p:cNvCxnSpPr/>
            <p:nvPr/>
          </p:nvCxnSpPr>
          <p:spPr>
            <a:xfrm flipV="1">
              <a:off x="7228114" y="2426970"/>
              <a:ext cx="583475" cy="90242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4" name="直接连接符 83"/>
            <p:cNvCxnSpPr/>
            <p:nvPr/>
          </p:nvCxnSpPr>
          <p:spPr>
            <a:xfrm>
              <a:off x="7811589" y="2426970"/>
              <a:ext cx="1332411" cy="14478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5" name="直接连接符 84"/>
            <p:cNvCxnSpPr/>
            <p:nvPr/>
          </p:nvCxnSpPr>
          <p:spPr>
            <a:xfrm flipH="1">
              <a:off x="6932023" y="2426970"/>
              <a:ext cx="879566" cy="2884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6" name="直接连接符 85"/>
            <p:cNvCxnSpPr/>
            <p:nvPr/>
          </p:nvCxnSpPr>
          <p:spPr>
            <a:xfrm>
              <a:off x="7811589" y="2426970"/>
              <a:ext cx="339634" cy="148202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7" name="直接连接符 86"/>
            <p:cNvCxnSpPr/>
            <p:nvPr/>
          </p:nvCxnSpPr>
          <p:spPr>
            <a:xfrm flipH="1">
              <a:off x="7201989" y="0"/>
              <a:ext cx="87086" cy="140922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8" name="直接连接符 87"/>
            <p:cNvCxnSpPr/>
            <p:nvPr/>
          </p:nvCxnSpPr>
          <p:spPr>
            <a:xfrm flipH="1" flipV="1">
              <a:off x="4389120" y="2690949"/>
              <a:ext cx="878205" cy="154141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9" name="直接连接符 88"/>
            <p:cNvCxnSpPr/>
            <p:nvPr/>
          </p:nvCxnSpPr>
          <p:spPr>
            <a:xfrm flipH="1" flipV="1">
              <a:off x="677363" y="2969623"/>
              <a:ext cx="332289" cy="99277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0" name="直接连接符 89"/>
            <p:cNvCxnSpPr/>
            <p:nvPr/>
          </p:nvCxnSpPr>
          <p:spPr>
            <a:xfrm>
              <a:off x="1007203" y="3971108"/>
              <a:ext cx="741042" cy="13062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1" name="直接连接符 90"/>
            <p:cNvCxnSpPr/>
            <p:nvPr/>
          </p:nvCxnSpPr>
          <p:spPr>
            <a:xfrm flipH="1">
              <a:off x="905691" y="3971108"/>
              <a:ext cx="103961" cy="116803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2" name="直接连接符 91"/>
            <p:cNvCxnSpPr/>
            <p:nvPr/>
          </p:nvCxnSpPr>
          <p:spPr>
            <a:xfrm flipV="1">
              <a:off x="6932023" y="3917702"/>
              <a:ext cx="1203146" cy="44529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3" name="直接连接符 92"/>
            <p:cNvCxnSpPr/>
            <p:nvPr/>
          </p:nvCxnSpPr>
          <p:spPr>
            <a:xfrm flipV="1">
              <a:off x="8151223" y="3675017"/>
              <a:ext cx="992777" cy="23397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4" name="直接连接符 93"/>
            <p:cNvCxnSpPr/>
            <p:nvPr/>
          </p:nvCxnSpPr>
          <p:spPr>
            <a:xfrm flipH="1">
              <a:off x="548640" y="0"/>
              <a:ext cx="1138101" cy="70104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直接连接符 94"/>
            <p:cNvCxnSpPr/>
            <p:nvPr/>
          </p:nvCxnSpPr>
          <p:spPr>
            <a:xfrm>
              <a:off x="551907" y="701040"/>
              <a:ext cx="969372" cy="35106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直接连接符 95"/>
            <p:cNvCxnSpPr/>
            <p:nvPr/>
          </p:nvCxnSpPr>
          <p:spPr>
            <a:xfrm flipH="1">
              <a:off x="0" y="701040"/>
              <a:ext cx="544287" cy="108421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直接连接符 96"/>
            <p:cNvCxnSpPr/>
            <p:nvPr/>
          </p:nvCxnSpPr>
          <p:spPr>
            <a:xfrm flipH="1" flipV="1">
              <a:off x="0" y="0"/>
              <a:ext cx="546466" cy="69450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直接连接符 97"/>
            <p:cNvCxnSpPr/>
            <p:nvPr/>
          </p:nvCxnSpPr>
          <p:spPr>
            <a:xfrm flipH="1">
              <a:off x="5782491" y="16600"/>
              <a:ext cx="1506584" cy="60170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900">
                <a:solidFill>
                  <a:srgbClr val="898989"/>
                </a:solidFill>
                <a:ea typeface="微软雅黑" pitchFamily="34" charset="-122"/>
              </a:defRPr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>
                <a:solidFill>
                  <a:srgbClr val="898989"/>
                </a:solidFill>
                <a:ea typeface="微软雅黑" pitchFamily="34" charset="-122"/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  <a:ea typeface="微软雅黑" pitchFamily="34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SimSun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SimSun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SimSun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SimSun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SimSun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SimSun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SimSun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SimSun" pitchFamily="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marL="2000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marL="24574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marL="29146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marL="33718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7" name="Group 2"/>
          <p:cNvGrpSpPr/>
          <p:nvPr/>
        </p:nvGrpSpPr>
        <p:grpSpPr>
          <a:xfrm>
            <a:off x="7789863" y="2112963"/>
            <a:ext cx="1354137" cy="2157412"/>
            <a:chOff x="0" y="0"/>
            <a:chExt cx="1353515" cy="2158048"/>
          </a:xfrm>
        </p:grpSpPr>
        <p:sp>
          <p:nvSpPr>
            <p:cNvPr id="4098" name="矩形 401"/>
            <p:cNvSpPr/>
            <p:nvPr/>
          </p:nvSpPr>
          <p:spPr>
            <a:xfrm>
              <a:off x="1" y="0"/>
              <a:ext cx="1008000" cy="1150190"/>
            </a:xfrm>
            <a:prstGeom prst="rect">
              <a:avLst/>
            </a:prstGeom>
            <a:solidFill>
              <a:srgbClr val="203864"/>
            </a:solidFill>
            <a:ln w="9525">
              <a:noFill/>
            </a:ln>
          </p:spPr>
          <p:txBody>
            <a:bodyPr anchor="ctr" anchorCtr="0"/>
            <a:p>
              <a:pPr indent="0"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4099" name="直角三角形 407"/>
            <p:cNvSpPr/>
            <p:nvPr/>
          </p:nvSpPr>
          <p:spPr>
            <a:xfrm rot="5400000" flipV="1">
              <a:off x="0" y="1150048"/>
              <a:ext cx="1008000" cy="1008000"/>
            </a:xfrm>
            <a:prstGeom prst="rtTriangle">
              <a:avLst/>
            </a:prstGeom>
            <a:solidFill>
              <a:srgbClr val="111E35"/>
            </a:solidFill>
            <a:ln w="9525">
              <a:noFill/>
            </a:ln>
          </p:spPr>
          <p:txBody>
            <a:bodyPr anchor="ctr" anchorCtr="0"/>
            <a:p>
              <a:pPr indent="0"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4100" name="矩形 410"/>
            <p:cNvSpPr/>
            <p:nvPr/>
          </p:nvSpPr>
          <p:spPr>
            <a:xfrm>
              <a:off x="1008000" y="1150048"/>
              <a:ext cx="345515" cy="1008000"/>
            </a:xfrm>
            <a:prstGeom prst="rect">
              <a:avLst/>
            </a:prstGeom>
            <a:solidFill>
              <a:srgbClr val="203864"/>
            </a:solidFill>
            <a:ln w="9525">
              <a:noFill/>
            </a:ln>
          </p:spPr>
          <p:txBody>
            <a:bodyPr anchor="ctr" anchorCtr="0"/>
            <a:p>
              <a:pPr indent="0"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4101" name="矩形 400"/>
          <p:cNvSpPr/>
          <p:nvPr/>
        </p:nvSpPr>
        <p:spPr>
          <a:xfrm flipH="1">
            <a:off x="735013" y="0"/>
            <a:ext cx="576262" cy="2112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txBody>
          <a:bodyPr anchor="ctr" anchorCtr="0"/>
          <a:p>
            <a:pPr indent="0" algn="ctr"/>
            <a:endParaRPr lang="zh-CN" altLang="en-US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grpSp>
        <p:nvGrpSpPr>
          <p:cNvPr id="4102" name="Group 7"/>
          <p:cNvGrpSpPr/>
          <p:nvPr/>
        </p:nvGrpSpPr>
        <p:grpSpPr>
          <a:xfrm>
            <a:off x="0" y="1104900"/>
            <a:ext cx="8797925" cy="1008063"/>
            <a:chOff x="0" y="0"/>
            <a:chExt cx="8798486" cy="1008003"/>
          </a:xfrm>
        </p:grpSpPr>
        <p:grpSp>
          <p:nvGrpSpPr>
            <p:cNvPr id="4103" name="Group 8"/>
            <p:cNvGrpSpPr/>
            <p:nvPr/>
          </p:nvGrpSpPr>
          <p:grpSpPr>
            <a:xfrm>
              <a:off x="0" y="0"/>
              <a:ext cx="8798486" cy="1008003"/>
              <a:chOff x="0" y="0"/>
              <a:chExt cx="8798486" cy="1008003"/>
            </a:xfrm>
          </p:grpSpPr>
          <p:sp>
            <p:nvSpPr>
              <p:cNvPr id="4104" name="矩形 393"/>
              <p:cNvSpPr/>
              <p:nvPr/>
            </p:nvSpPr>
            <p:spPr>
              <a:xfrm>
                <a:off x="0" y="3"/>
                <a:ext cx="7790485" cy="1008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indent="0"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4105" name="直角三角形 389"/>
              <p:cNvSpPr/>
              <p:nvPr/>
            </p:nvSpPr>
            <p:spPr>
              <a:xfrm>
                <a:off x="7790486" y="0"/>
                <a:ext cx="1008000" cy="1008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indent="0"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4106" name="矩形 391"/>
            <p:cNvSpPr/>
            <p:nvPr/>
          </p:nvSpPr>
          <p:spPr>
            <a:xfrm>
              <a:off x="893506" y="16506"/>
              <a:ext cx="7029898" cy="9530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indent="0"/>
              <a:r>
                <a:rPr lang="es-ES_tradnl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Propuesta de sistema para la creación de mapas estadísticos</a:t>
              </a:r>
              <a:endParaRPr lang="es-ES_tradnl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07" name="Group 12"/>
          <p:cNvGrpSpPr/>
          <p:nvPr/>
        </p:nvGrpSpPr>
        <p:grpSpPr>
          <a:xfrm>
            <a:off x="735013" y="2112963"/>
            <a:ext cx="8408987" cy="574675"/>
            <a:chOff x="0" y="0"/>
            <a:chExt cx="8409514" cy="576002"/>
          </a:xfrm>
        </p:grpSpPr>
        <p:grpSp>
          <p:nvGrpSpPr>
            <p:cNvPr id="4108" name="Group 13"/>
            <p:cNvGrpSpPr/>
            <p:nvPr/>
          </p:nvGrpSpPr>
          <p:grpSpPr>
            <a:xfrm>
              <a:off x="0" y="0"/>
              <a:ext cx="8409514" cy="576002"/>
              <a:chOff x="0" y="0"/>
              <a:chExt cx="8409514" cy="576002"/>
            </a:xfrm>
          </p:grpSpPr>
          <p:sp>
            <p:nvSpPr>
              <p:cNvPr id="4109" name="直角三角形 399"/>
              <p:cNvSpPr/>
              <p:nvPr/>
            </p:nvSpPr>
            <p:spPr>
              <a:xfrm rot="-5400000" flipH="1">
                <a:off x="0" y="0"/>
                <a:ext cx="576000" cy="576000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noFill/>
              </a:ln>
            </p:spPr>
            <p:txBody>
              <a:bodyPr anchor="ctr" anchorCtr="0"/>
              <a:p>
                <a:pPr indent="0"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4110" name="矩形 398"/>
              <p:cNvSpPr/>
              <p:nvPr/>
            </p:nvSpPr>
            <p:spPr>
              <a:xfrm flipH="1">
                <a:off x="576000" y="2"/>
                <a:ext cx="7833514" cy="57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anchor="ctr" anchorCtr="0"/>
              <a:p>
                <a:pPr indent="0"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4111" name="矩形 402"/>
            <p:cNvSpPr/>
            <p:nvPr/>
          </p:nvSpPr>
          <p:spPr>
            <a:xfrm>
              <a:off x="679493" y="119656"/>
              <a:ext cx="7729704" cy="3997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indent="0"/>
              <a:r>
                <a:rPr lang="es-ES_tradnl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Propuesta elaborada por: Ing. Walter Alejandro Moreno Ramírez</a:t>
              </a:r>
              <a:endParaRPr lang="es-ES_tradnl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12" name="矩形 406"/>
          <p:cNvSpPr/>
          <p:nvPr/>
        </p:nvSpPr>
        <p:spPr>
          <a:xfrm>
            <a:off x="1404938" y="4291013"/>
            <a:ext cx="7523480" cy="73723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/>
            <a:r>
              <a:rPr lang="es-ES_tradnl" altLang="en-US" sz="14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Dirección General de Evaluación Educativa - DGEE</a:t>
            </a:r>
            <a:endParaRPr lang="es-ES_tradnl" altLang="en-US" sz="14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/>
            <a:r>
              <a:rPr lang="es-ES_tradnl" altLang="en-US" sz="14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Dirección de Investigación y Evaluación de Políticas Educativas - DIyEPE</a:t>
            </a:r>
            <a:endParaRPr lang="es-ES_tradnl" altLang="en-US" sz="14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/>
            <a:r>
              <a:rPr lang="es-ES_tradnl" altLang="en-US" sz="14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Departamento de Evaluación de Políticas y Programas Educativos - Planeación y Evaluación</a:t>
            </a:r>
            <a:endParaRPr lang="es-ES_tradnl" altLang="en-US" sz="14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"/>
          <a:srcRect r="37451"/>
          <a:stretch>
            <a:fillRect/>
          </a:stretch>
        </p:blipFill>
        <p:spPr>
          <a:xfrm>
            <a:off x="1483995" y="3399790"/>
            <a:ext cx="1805305" cy="88265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Imagen 1"/>
          <p:cNvPicPr>
            <a:picLocks noChangeAspect="1"/>
          </p:cNvPicPr>
          <p:nvPr/>
        </p:nvPicPr>
        <p:blipFill>
          <a:blip r:embed="rId1"/>
          <a:srcRect r="8847"/>
          <a:stretch>
            <a:fillRect/>
          </a:stretch>
        </p:blipFill>
        <p:spPr>
          <a:xfrm>
            <a:off x="784225" y="502285"/>
            <a:ext cx="7504430" cy="3651885"/>
          </a:xfrm>
          <a:prstGeom prst="rect">
            <a:avLst/>
          </a:prstGeom>
        </p:spPr>
      </p:pic>
      <p:sp>
        <p:nvSpPr>
          <p:cNvPr id="10270" name="矩形 96"/>
          <p:cNvSpPr/>
          <p:nvPr/>
        </p:nvSpPr>
        <p:spPr>
          <a:xfrm>
            <a:off x="166370" y="2836545"/>
            <a:ext cx="23266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0">
              <a:lnSpc>
                <a:spcPct val="150000"/>
              </a:lnSpc>
            </a:pPr>
            <a:r>
              <a:rPr lang="es-ES_tradnl" altLang="en-US" sz="1200" dirty="0">
                <a:latin typeface="微软雅黑" pitchFamily="34" charset="-122"/>
                <a:ea typeface="微软雅黑" pitchFamily="34" charset="-122"/>
              </a:rPr>
              <a:t>Al seleccionar la opción “Categorías”</a:t>
            </a:r>
            <a:endParaRPr lang="es-ES_tradnl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71" name="矩形 97"/>
          <p:cNvSpPr/>
          <p:nvPr/>
        </p:nvSpPr>
        <p:spPr>
          <a:xfrm>
            <a:off x="454660" y="33655"/>
            <a:ext cx="449326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0"/>
            <a:r>
              <a:rPr lang="es-ES_tradnl" altLang="en-US" sz="2000" b="1" dirty="0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Vista general del sistema</a:t>
            </a:r>
            <a:endParaRPr lang="es-ES_tradnl" altLang="en-US" sz="2000" b="1" dirty="0">
              <a:solidFill>
                <a:srgbClr val="2038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Conector recto 2"/>
          <p:cNvCxnSpPr/>
          <p:nvPr/>
        </p:nvCxnSpPr>
        <p:spPr>
          <a:xfrm flipH="1">
            <a:off x="1547495" y="2601595"/>
            <a:ext cx="205105" cy="3149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Rectángulo 10"/>
          <p:cNvSpPr/>
          <p:nvPr/>
        </p:nvSpPr>
        <p:spPr>
          <a:xfrm>
            <a:off x="784225" y="2241550"/>
            <a:ext cx="1532890" cy="3054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itchFamily="2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Imagen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320" y="622935"/>
            <a:ext cx="7128510" cy="3897630"/>
          </a:xfrm>
          <a:prstGeom prst="rect">
            <a:avLst/>
          </a:prstGeom>
        </p:spPr>
      </p:pic>
      <p:sp>
        <p:nvSpPr>
          <p:cNvPr id="10270" name="矩形 96"/>
          <p:cNvSpPr/>
          <p:nvPr/>
        </p:nvSpPr>
        <p:spPr>
          <a:xfrm>
            <a:off x="77470" y="699135"/>
            <a:ext cx="149352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0">
              <a:lnSpc>
                <a:spcPct val="150000"/>
              </a:lnSpc>
            </a:pPr>
            <a:r>
              <a:rPr lang="es-ES_tradnl" altLang="en-US" sz="1200" dirty="0">
                <a:latin typeface="微软雅黑" pitchFamily="34" charset="-122"/>
                <a:ea typeface="微软雅黑" pitchFamily="34" charset="-122"/>
              </a:rPr>
              <a:t>Selector de colores para las categorías</a:t>
            </a:r>
            <a:endParaRPr lang="es-ES_tradnl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71" name="矩形 97"/>
          <p:cNvSpPr/>
          <p:nvPr/>
        </p:nvSpPr>
        <p:spPr>
          <a:xfrm>
            <a:off x="454660" y="116205"/>
            <a:ext cx="489966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0"/>
            <a:r>
              <a:rPr lang="es-ES_tradnl" altLang="en-US" sz="2000" b="1" dirty="0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Opción para las categorías del mapa</a:t>
            </a:r>
            <a:endParaRPr lang="es-ES_tradnl" altLang="en-US" sz="2000" b="1" dirty="0">
              <a:solidFill>
                <a:srgbClr val="2038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Conector recto 2"/>
          <p:cNvCxnSpPr/>
          <p:nvPr/>
        </p:nvCxnSpPr>
        <p:spPr>
          <a:xfrm flipH="1" flipV="1">
            <a:off x="1508125" y="1043305"/>
            <a:ext cx="192405" cy="1727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Rectángulo 10"/>
          <p:cNvSpPr/>
          <p:nvPr/>
        </p:nvSpPr>
        <p:spPr>
          <a:xfrm>
            <a:off x="1696720" y="1194435"/>
            <a:ext cx="1459865" cy="15303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itchFamily="2" charset="-122"/>
            </a:endParaRPr>
          </a:p>
        </p:txBody>
      </p:sp>
      <p:cxnSp>
        <p:nvCxnSpPr>
          <p:cNvPr id="5" name="Conector recto 4"/>
          <p:cNvCxnSpPr>
            <a:endCxn id="6" idx="1"/>
          </p:cNvCxnSpPr>
          <p:nvPr/>
        </p:nvCxnSpPr>
        <p:spPr>
          <a:xfrm flipV="1">
            <a:off x="3155315" y="432435"/>
            <a:ext cx="2470150" cy="24701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矩形 96"/>
          <p:cNvSpPr/>
          <p:nvPr/>
        </p:nvSpPr>
        <p:spPr>
          <a:xfrm>
            <a:off x="5625465" y="248285"/>
            <a:ext cx="263271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0">
              <a:lnSpc>
                <a:spcPct val="150000"/>
              </a:lnSpc>
            </a:pPr>
            <a:r>
              <a:rPr lang="es-ES_tradnl" altLang="en-US" sz="1200" dirty="0">
                <a:latin typeface="微软雅黑" pitchFamily="34" charset="-122"/>
                <a:ea typeface="微软雅黑" pitchFamily="34" charset="-122"/>
              </a:rPr>
              <a:t>Botón para cerrar la barra laterla</a:t>
            </a:r>
            <a:endParaRPr lang="es-ES_tradnl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700530" y="2785110"/>
            <a:ext cx="1459865" cy="173545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itchFamily="2" charset="-122"/>
            </a:endParaRPr>
          </a:p>
        </p:txBody>
      </p:sp>
      <p:cxnSp>
        <p:nvCxnSpPr>
          <p:cNvPr id="12" name="Conector recto 11"/>
          <p:cNvCxnSpPr/>
          <p:nvPr/>
        </p:nvCxnSpPr>
        <p:spPr>
          <a:xfrm flipH="1" flipV="1">
            <a:off x="1492885" y="3320415"/>
            <a:ext cx="207645" cy="571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矩形 96"/>
          <p:cNvSpPr/>
          <p:nvPr/>
        </p:nvSpPr>
        <p:spPr>
          <a:xfrm>
            <a:off x="77470" y="2880360"/>
            <a:ext cx="149352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0">
              <a:lnSpc>
                <a:spcPct val="150000"/>
              </a:lnSpc>
            </a:pPr>
            <a:r>
              <a:rPr lang="es-ES_tradnl" altLang="en-US" sz="1200" dirty="0">
                <a:latin typeface="微软雅黑" pitchFamily="34" charset="-122"/>
                <a:ea typeface="微软雅黑" pitchFamily="34" charset="-122"/>
              </a:rPr>
              <a:t>Nombre de las categorías y rangos para cada categorías</a:t>
            </a:r>
            <a:endParaRPr lang="es-ES_tradnl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923030" y="699135"/>
            <a:ext cx="4876800" cy="38214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itchFamily="2" charset="-122"/>
            </a:endParaRPr>
          </a:p>
        </p:txBody>
      </p:sp>
      <p:cxnSp>
        <p:nvCxnSpPr>
          <p:cNvPr id="15" name="Conector recto 14"/>
          <p:cNvCxnSpPr/>
          <p:nvPr/>
        </p:nvCxnSpPr>
        <p:spPr>
          <a:xfrm flipV="1">
            <a:off x="5874385" y="4540250"/>
            <a:ext cx="142240" cy="1397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矩形 96"/>
          <p:cNvSpPr/>
          <p:nvPr/>
        </p:nvSpPr>
        <p:spPr>
          <a:xfrm>
            <a:off x="3312795" y="4531360"/>
            <a:ext cx="56324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0">
              <a:lnSpc>
                <a:spcPct val="150000"/>
              </a:lnSpc>
            </a:pPr>
            <a:r>
              <a:rPr lang="es-ES_tradnl" altLang="en-US" sz="1200" dirty="0">
                <a:latin typeface="微软雅黑" pitchFamily="34" charset="-122"/>
                <a:ea typeface="微软雅黑" pitchFamily="34" charset="-122"/>
              </a:rPr>
              <a:t>Visualización del mapa con el esquema de colores y los nombres de las categorías y rangos asignados.</a:t>
            </a:r>
            <a:endParaRPr lang="es-ES_tradnl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71" name="矩形 97"/>
          <p:cNvSpPr/>
          <p:nvPr/>
        </p:nvSpPr>
        <p:spPr>
          <a:xfrm>
            <a:off x="454660" y="319405"/>
            <a:ext cx="819912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0"/>
            <a:r>
              <a:rPr lang="es-ES_tradnl" altLang="en-US" sz="2000" b="1" dirty="0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Enlace a la vista preliminar del sistema propuesto:</a:t>
            </a:r>
            <a:endParaRPr lang="es-ES_tradnl" altLang="en-US" sz="2000" b="1" dirty="0">
              <a:solidFill>
                <a:srgbClr val="203864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/>
            <a:endParaRPr lang="es-ES_tradnl" altLang="en-US" sz="2000" b="1" dirty="0">
              <a:solidFill>
                <a:srgbClr val="203864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/>
            <a:r>
              <a:rPr lang="es-ES_tradnl" altLang="en-US" sz="2000" b="1" dirty="0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https://depype.github.io/GeneradorDeMapasEstadisticos/</a:t>
            </a:r>
            <a:endParaRPr lang="es-ES_tradnl" altLang="en-US" sz="2000" b="1" dirty="0">
              <a:solidFill>
                <a:srgbClr val="20386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矩形 8"/>
          <p:cNvSpPr/>
          <p:nvPr/>
        </p:nvSpPr>
        <p:spPr>
          <a:xfrm flipH="1">
            <a:off x="7629525" y="0"/>
            <a:ext cx="576263" cy="2335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txBody>
          <a:bodyPr anchor="ctr" anchorCtr="0"/>
          <a:p>
            <a:pPr indent="0" algn="ctr"/>
            <a:endParaRPr lang="zh-CN" altLang="en-US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6626" name="矩形 3"/>
          <p:cNvSpPr/>
          <p:nvPr/>
        </p:nvSpPr>
        <p:spPr>
          <a:xfrm>
            <a:off x="857250" y="2335213"/>
            <a:ext cx="900113" cy="2808287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indent="0" algn="ctr"/>
            <a:endParaRPr lang="zh-CN" altLang="en-US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grpSp>
        <p:nvGrpSpPr>
          <p:cNvPr id="26627" name="Group 4"/>
          <p:cNvGrpSpPr/>
          <p:nvPr/>
        </p:nvGrpSpPr>
        <p:grpSpPr>
          <a:xfrm>
            <a:off x="857250" y="1431925"/>
            <a:ext cx="8286750" cy="901700"/>
            <a:chOff x="0" y="0"/>
            <a:chExt cx="8286663" cy="902064"/>
          </a:xfrm>
        </p:grpSpPr>
        <p:grpSp>
          <p:nvGrpSpPr>
            <p:cNvPr id="26628" name="Group 5"/>
            <p:cNvGrpSpPr/>
            <p:nvPr/>
          </p:nvGrpSpPr>
          <p:grpSpPr>
            <a:xfrm>
              <a:off x="0" y="0"/>
              <a:ext cx="8286663" cy="902064"/>
              <a:chOff x="0" y="0"/>
              <a:chExt cx="8286663" cy="902064"/>
            </a:xfrm>
          </p:grpSpPr>
          <p:sp>
            <p:nvSpPr>
              <p:cNvPr id="26629" name="矩形 4"/>
              <p:cNvSpPr/>
              <p:nvPr/>
            </p:nvSpPr>
            <p:spPr>
              <a:xfrm>
                <a:off x="900001" y="2064"/>
                <a:ext cx="7386662" cy="90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indent="0"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26630" name="直角三角形 5"/>
              <p:cNvSpPr/>
              <p:nvPr/>
            </p:nvSpPr>
            <p:spPr>
              <a:xfrm rot="-5400000">
                <a:off x="0" y="0"/>
                <a:ext cx="900000" cy="90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indent="0"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26631" name="矩形 6"/>
            <p:cNvSpPr/>
            <p:nvPr/>
          </p:nvSpPr>
          <p:spPr>
            <a:xfrm>
              <a:off x="1056629" y="156273"/>
              <a:ext cx="5269810" cy="5838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indent="0" algn="ctr"/>
              <a:r>
                <a:rPr lang="es-ES_tradnl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¡GRACIAS!</a:t>
              </a:r>
              <a:endParaRPr lang="es-ES_tradnl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632" name="Group 9"/>
          <p:cNvGrpSpPr/>
          <p:nvPr/>
        </p:nvGrpSpPr>
        <p:grpSpPr>
          <a:xfrm>
            <a:off x="0" y="2328863"/>
            <a:ext cx="8205788" cy="577850"/>
            <a:chOff x="0" y="0"/>
            <a:chExt cx="8205524" cy="578062"/>
          </a:xfrm>
        </p:grpSpPr>
        <p:grpSp>
          <p:nvGrpSpPr>
            <p:cNvPr id="26633" name="Group 10"/>
            <p:cNvGrpSpPr/>
            <p:nvPr/>
          </p:nvGrpSpPr>
          <p:grpSpPr>
            <a:xfrm>
              <a:off x="0" y="0"/>
              <a:ext cx="8205524" cy="578062"/>
              <a:chOff x="0" y="0"/>
              <a:chExt cx="8205524" cy="578062"/>
            </a:xfrm>
          </p:grpSpPr>
          <p:sp>
            <p:nvSpPr>
              <p:cNvPr id="26634" name="直角三角形 7"/>
              <p:cNvSpPr/>
              <p:nvPr/>
            </p:nvSpPr>
            <p:spPr>
              <a:xfrm rot="-10800000" flipH="1">
                <a:off x="7629524" y="2062"/>
                <a:ext cx="576000" cy="576000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noFill/>
              </a:ln>
            </p:spPr>
            <p:txBody>
              <a:bodyPr anchor="ctr" anchorCtr="0"/>
              <a:p>
                <a:pPr indent="0"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26635" name="矩形 9"/>
              <p:cNvSpPr/>
              <p:nvPr/>
            </p:nvSpPr>
            <p:spPr>
              <a:xfrm flipH="1">
                <a:off x="0" y="0"/>
                <a:ext cx="7629523" cy="57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anchor="ctr" anchorCtr="0"/>
              <a:p>
                <a:pPr indent="0"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26636" name="矩形 10"/>
            <p:cNvSpPr/>
            <p:nvPr/>
          </p:nvSpPr>
          <p:spPr>
            <a:xfrm>
              <a:off x="1914057" y="115366"/>
              <a:ext cx="309870" cy="3068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indent="0"/>
              <a:endParaRPr lang="en-US" altLang="zh-CN" sz="1400" dirty="0">
                <a:solidFill>
                  <a:srgbClr val="7F6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7"/>
          <p:cNvSpPr/>
          <p:nvPr/>
        </p:nvSpPr>
        <p:spPr>
          <a:xfrm flipH="1">
            <a:off x="593725" y="596900"/>
            <a:ext cx="360363" cy="4546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txBody>
          <a:bodyPr anchor="ctr" anchorCtr="0"/>
          <a:p>
            <a:pPr indent="0" algn="ctr"/>
            <a:endParaRPr lang="zh-CN" altLang="en-US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6146" name="矩形 8"/>
          <p:cNvSpPr/>
          <p:nvPr/>
        </p:nvSpPr>
        <p:spPr>
          <a:xfrm flipV="1">
            <a:off x="3267075" y="0"/>
            <a:ext cx="539750" cy="596900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indent="0" algn="ctr"/>
            <a:endParaRPr lang="zh-CN" altLang="en-US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grpSp>
        <p:nvGrpSpPr>
          <p:cNvPr id="6147" name="Group 4"/>
          <p:cNvGrpSpPr/>
          <p:nvPr/>
        </p:nvGrpSpPr>
        <p:grpSpPr>
          <a:xfrm>
            <a:off x="593725" y="238125"/>
            <a:ext cx="8550275" cy="361950"/>
            <a:chOff x="0" y="0"/>
            <a:chExt cx="8550524" cy="362139"/>
          </a:xfrm>
        </p:grpSpPr>
        <p:sp>
          <p:nvSpPr>
            <p:cNvPr id="6148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</a:ln>
          </p:spPr>
          <p:txBody>
            <a:bodyPr anchor="ctr" anchorCtr="0"/>
            <a:p>
              <a:pPr indent="0"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6149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anchor="ctr" anchorCtr="0"/>
            <a:p>
              <a:pPr indent="0"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6150" name="Group 7"/>
          <p:cNvGrpSpPr/>
          <p:nvPr/>
        </p:nvGrpSpPr>
        <p:grpSpPr>
          <a:xfrm>
            <a:off x="0" y="600075"/>
            <a:ext cx="3806825" cy="539750"/>
            <a:chOff x="0" y="0"/>
            <a:chExt cx="3807075" cy="540000"/>
          </a:xfrm>
        </p:grpSpPr>
        <p:grpSp>
          <p:nvGrpSpPr>
            <p:cNvPr id="6151" name="Group 8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6152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indent="0"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6153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indent="0"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6154" name="矩形 9"/>
            <p:cNvSpPr/>
            <p:nvPr/>
          </p:nvSpPr>
          <p:spPr>
            <a:xfrm>
              <a:off x="773475" y="100723"/>
              <a:ext cx="1762876" cy="3373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indent="0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INTRODU</a:t>
              </a:r>
              <a:r>
                <a:rPr lang="es-ES_tradnl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CCIÓN</a:t>
              </a:r>
              <a:endParaRPr lang="es-ES_tradnl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155" name="矩形 10"/>
          <p:cNvSpPr/>
          <p:nvPr/>
        </p:nvSpPr>
        <p:spPr>
          <a:xfrm>
            <a:off x="1296988" y="1397000"/>
            <a:ext cx="5275262" cy="26301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0" algn="just">
              <a:lnSpc>
                <a:spcPct val="150000"/>
              </a:lnSpc>
            </a:pPr>
            <a:r>
              <a:rPr lang="es-ES_tradnl" altLang="en-US" sz="1100" dirty="0">
                <a:effectLst/>
                <a:latin typeface="微软雅黑" pitchFamily="34" charset="-122"/>
                <a:ea typeface="微软雅黑" pitchFamily="34" charset="-122"/>
              </a:rPr>
              <a:t>	En el presente documento se describen las características principales del sistema propuesto para la creación de mapas estadísiticos, el cual tiene como objetivo principal dotar a la Dirección General de Evaluación Educativa de una herramienta que permita la creación de mapas estadísticos, de manera sencilla, intuitiva y sin ninguna restricción.</a:t>
            </a:r>
            <a:endParaRPr lang="es-ES_tradnl" altLang="en-US" sz="1100" dirty="0">
              <a:effectLst/>
              <a:latin typeface="微软雅黑" pitchFamily="34" charset="-122"/>
              <a:ea typeface="微软雅黑" pitchFamily="34" charset="-122"/>
            </a:endParaRPr>
          </a:p>
          <a:p>
            <a:pPr indent="0" algn="just">
              <a:lnSpc>
                <a:spcPct val="150000"/>
              </a:lnSpc>
            </a:pPr>
            <a:endParaRPr lang="es-ES_tradnl" altLang="en-US" sz="1100" dirty="0">
              <a:effectLst/>
              <a:latin typeface="微软雅黑" pitchFamily="34" charset="-122"/>
              <a:ea typeface="微软雅黑" pitchFamily="34" charset="-122"/>
            </a:endParaRPr>
          </a:p>
          <a:p>
            <a:pPr indent="0" algn="just">
              <a:lnSpc>
                <a:spcPct val="150000"/>
              </a:lnSpc>
            </a:pPr>
            <a:r>
              <a:rPr lang="es-ES_tradnl" altLang="en-US" sz="1100" dirty="0">
                <a:effectLst/>
                <a:latin typeface="微软雅黑" pitchFamily="34" charset="-122"/>
                <a:ea typeface="微软雅黑" pitchFamily="34" charset="-122"/>
              </a:rPr>
              <a:t>	Esta propuesta se basa en una versión preliminar del sistema, el cual se encuentra en desarrollo y se espera sea de utilidad para todo el departamento y tiene la posibilidad de escalarse a toda la Secretaría de Educación de Guanajuato.</a:t>
            </a:r>
            <a:endParaRPr lang="es-ES_tradnl" altLang="en-US" sz="1100" dirty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56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9588" y="2022475"/>
            <a:ext cx="1801812" cy="1201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7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588" y="3444875"/>
            <a:ext cx="1801812" cy="12017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69" name="Group 2"/>
          <p:cNvGrpSpPr/>
          <p:nvPr/>
        </p:nvGrpSpPr>
        <p:grpSpPr>
          <a:xfrm>
            <a:off x="514350" y="1079500"/>
            <a:ext cx="3790950" cy="990600"/>
            <a:chOff x="0" y="0"/>
            <a:chExt cx="3792131" cy="989477"/>
          </a:xfrm>
        </p:grpSpPr>
        <p:grpSp>
          <p:nvGrpSpPr>
            <p:cNvPr id="7170" name="Group 3"/>
            <p:cNvGrpSpPr/>
            <p:nvPr/>
          </p:nvGrpSpPr>
          <p:grpSpPr>
            <a:xfrm>
              <a:off x="552131" y="200619"/>
              <a:ext cx="3240000" cy="788858"/>
              <a:chOff x="0" y="0"/>
              <a:chExt cx="3240000" cy="788858"/>
            </a:xfrm>
          </p:grpSpPr>
          <p:grpSp>
            <p:nvGrpSpPr>
              <p:cNvPr id="7171" name="Group 4"/>
              <p:cNvGrpSpPr/>
              <p:nvPr/>
            </p:nvGrpSpPr>
            <p:grpSpPr>
              <a:xfrm flipV="1">
                <a:off x="0" y="68857"/>
                <a:ext cx="3240000" cy="432000"/>
                <a:chOff x="0" y="0"/>
                <a:chExt cx="5525400" cy="736719"/>
              </a:xfrm>
            </p:grpSpPr>
            <p:sp>
              <p:nvSpPr>
                <p:cNvPr id="7172" name="矩形 2"/>
                <p:cNvSpPr/>
                <p:nvPr/>
              </p:nvSpPr>
              <p:spPr>
                <a:xfrm flipV="1">
                  <a:off x="0" y="845"/>
                  <a:ext cx="4788673" cy="732121"/>
                </a:xfrm>
                <a:prstGeom prst="rect">
                  <a:avLst/>
                </a:prstGeom>
                <a:solidFill>
                  <a:srgbClr val="203864"/>
                </a:solidFill>
                <a:ln w="9525">
                  <a:noFill/>
                </a:ln>
              </p:spPr>
              <p:txBody>
                <a:bodyPr anchor="ctr" anchorCtr="0"/>
                <a:p>
                  <a:pPr indent="0" algn="ctr"/>
                  <a:endParaRPr lang="zh-CN" altLang="en-US" dirty="0">
                    <a:solidFill>
                      <a:srgbClr val="FFFFFF"/>
                    </a:solidFill>
                    <a:latin typeface="Calibri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173" name="直角三角形 3"/>
                <p:cNvSpPr/>
                <p:nvPr/>
              </p:nvSpPr>
              <p:spPr>
                <a:xfrm flipV="1">
                  <a:off x="4788680" y="0"/>
                  <a:ext cx="736720" cy="736719"/>
                </a:xfrm>
                <a:prstGeom prst="rtTriangle">
                  <a:avLst/>
                </a:prstGeom>
                <a:solidFill>
                  <a:srgbClr val="111E35"/>
                </a:solidFill>
                <a:ln w="9525">
                  <a:noFill/>
                </a:ln>
              </p:spPr>
              <p:txBody>
                <a:bodyPr anchor="ctr" anchorCtr="0"/>
                <a:p>
                  <a:pPr indent="0" algn="ctr"/>
                  <a:endParaRPr lang="zh-CN" altLang="en-US" dirty="0">
                    <a:solidFill>
                      <a:srgbClr val="FFFFFF"/>
                    </a:solidFill>
                    <a:latin typeface="Calibri" pitchFamily="34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7174" name="Group 7"/>
              <p:cNvGrpSpPr/>
              <p:nvPr/>
            </p:nvGrpSpPr>
            <p:grpSpPr>
              <a:xfrm>
                <a:off x="0" y="0"/>
                <a:ext cx="3240000" cy="788858"/>
                <a:chOff x="0" y="0"/>
                <a:chExt cx="3240000" cy="788858"/>
              </a:xfrm>
            </p:grpSpPr>
            <p:sp>
              <p:nvSpPr>
                <p:cNvPr id="7175" name="直角三角形 5"/>
                <p:cNvSpPr/>
                <p:nvPr/>
              </p:nvSpPr>
              <p:spPr>
                <a:xfrm rot="5400000" flipV="1">
                  <a:off x="0" y="500858"/>
                  <a:ext cx="288000" cy="288000"/>
                </a:xfrm>
                <a:prstGeom prst="rtTriangle">
                  <a:avLst/>
                </a:prstGeom>
                <a:solidFill>
                  <a:schemeClr val="accent1">
                    <a:lumMod val="75000"/>
                  </a:schemeClr>
                </a:solidFill>
                <a:ln w="9525">
                  <a:noFill/>
                </a:ln>
              </p:spPr>
              <p:txBody>
                <a:bodyPr anchor="ctr" anchorCtr="0"/>
                <a:p>
                  <a:pPr indent="0" algn="ctr"/>
                  <a:endParaRPr lang="zh-CN" altLang="en-US" dirty="0">
                    <a:solidFill>
                      <a:srgbClr val="FFFFFF"/>
                    </a:solidFill>
                    <a:latin typeface="Calibri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176" name="矩形 6"/>
                <p:cNvSpPr/>
                <p:nvPr/>
              </p:nvSpPr>
              <p:spPr>
                <a:xfrm flipH="1">
                  <a:off x="284400" y="501219"/>
                  <a:ext cx="2955600" cy="2844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noFill/>
                </a:ln>
              </p:spPr>
              <p:txBody>
                <a:bodyPr anchor="ctr" anchorCtr="0"/>
                <a:p>
                  <a:pPr indent="0" algn="ctr"/>
                  <a:endParaRPr lang="zh-CN" altLang="en-US" dirty="0">
                    <a:solidFill>
                      <a:srgbClr val="FFFFFF"/>
                    </a:solidFill>
                    <a:latin typeface="Calibri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177" name="矩形 13"/>
                <p:cNvSpPr/>
                <p:nvPr/>
              </p:nvSpPr>
              <p:spPr>
                <a:xfrm flipH="1">
                  <a:off x="1801" y="0"/>
                  <a:ext cx="284398" cy="72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noFill/>
                </a:ln>
              </p:spPr>
              <p:txBody>
                <a:bodyPr anchor="ctr" anchorCtr="0"/>
                <a:p>
                  <a:pPr indent="0" algn="ctr"/>
                  <a:endParaRPr lang="zh-CN" altLang="en-US" dirty="0">
                    <a:solidFill>
                      <a:srgbClr val="FFFFFF"/>
                    </a:solidFill>
                    <a:latin typeface="Calibri" pitchFamily="34" charset="0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7178" name="矩形 1"/>
            <p:cNvSpPr/>
            <p:nvPr/>
          </p:nvSpPr>
          <p:spPr>
            <a:xfrm>
              <a:off x="590230" y="331589"/>
              <a:ext cx="2853944" cy="3063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indent="0"/>
              <a:r>
                <a:rPr lang="es-ES_tradnl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Secciones principales del sistema</a:t>
              </a:r>
              <a:endParaRPr lang="es-ES_tradnl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79" name="矩形 14"/>
            <p:cNvSpPr/>
            <p:nvPr/>
          </p:nvSpPr>
          <p:spPr>
            <a:xfrm>
              <a:off x="836531" y="709893"/>
              <a:ext cx="2502679" cy="2600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_tradnl" altLang="en-US" sz="1100" dirty="0">
                  <a:solidFill>
                    <a:srgbClr val="7F6000"/>
                  </a:solidFill>
                  <a:latin typeface="微软雅黑" pitchFamily="34" charset="-122"/>
                  <a:ea typeface="微软雅黑" pitchFamily="34" charset="-122"/>
                </a:rPr>
                <a:t>Descripción de las funcionalidades</a:t>
              </a:r>
              <a:endParaRPr lang="es-ES_tradnl" altLang="en-US" sz="1100" dirty="0">
                <a:solidFill>
                  <a:srgbClr val="7F6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80" name="文本框 16"/>
            <p:cNvSpPr txBox="1"/>
            <p:nvPr/>
          </p:nvSpPr>
          <p:spPr>
            <a:xfrm>
              <a:off x="0" y="0"/>
              <a:ext cx="590226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indent="0"/>
              <a:r>
                <a:rPr lang="en-US" altLang="zh-CN" sz="5400" dirty="0">
                  <a:solidFill>
                    <a:srgbClr val="A6A6A6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5400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81" name="Group 14"/>
          <p:cNvGrpSpPr/>
          <p:nvPr/>
        </p:nvGrpSpPr>
        <p:grpSpPr>
          <a:xfrm>
            <a:off x="0" y="0"/>
            <a:ext cx="9144000" cy="711200"/>
            <a:chOff x="0" y="0"/>
            <a:chExt cx="9144001" cy="711548"/>
          </a:xfrm>
        </p:grpSpPr>
        <p:grpSp>
          <p:nvGrpSpPr>
            <p:cNvPr id="7182" name="Group 15"/>
            <p:cNvGrpSpPr/>
            <p:nvPr/>
          </p:nvGrpSpPr>
          <p:grpSpPr>
            <a:xfrm>
              <a:off x="0" y="0"/>
              <a:ext cx="9144001" cy="711548"/>
              <a:chOff x="0" y="0"/>
              <a:chExt cx="9144001" cy="711548"/>
            </a:xfrm>
          </p:grpSpPr>
          <p:sp>
            <p:nvSpPr>
              <p:cNvPr id="7183" name="矩形 178"/>
              <p:cNvSpPr/>
              <p:nvPr/>
            </p:nvSpPr>
            <p:spPr>
              <a:xfrm flipH="1">
                <a:off x="0" y="133902"/>
                <a:ext cx="9144001" cy="14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txBody>
              <a:bodyPr anchor="ctr" anchorCtr="0"/>
              <a:p>
                <a:pPr indent="0"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grpSp>
            <p:nvGrpSpPr>
              <p:cNvPr id="7184" name="Group 17"/>
              <p:cNvGrpSpPr/>
              <p:nvPr/>
            </p:nvGrpSpPr>
            <p:grpSpPr>
              <a:xfrm flipV="1">
                <a:off x="2896975" y="0"/>
                <a:ext cx="3384000" cy="711548"/>
                <a:chOff x="0" y="0"/>
                <a:chExt cx="5770972" cy="1324512"/>
              </a:xfrm>
            </p:grpSpPr>
            <p:sp>
              <p:nvSpPr>
                <p:cNvPr id="7187" name="矩形 177"/>
                <p:cNvSpPr/>
                <p:nvPr/>
              </p:nvSpPr>
              <p:spPr>
                <a:xfrm flipV="1">
                  <a:off x="5034449" y="1069070"/>
                  <a:ext cx="736379" cy="255442"/>
                </a:xfrm>
                <a:prstGeom prst="rect">
                  <a:avLst/>
                </a:prstGeom>
                <a:solidFill>
                  <a:srgbClr val="203864"/>
                </a:solidFill>
                <a:ln w="9525">
                  <a:noFill/>
                </a:ln>
              </p:spPr>
              <p:txBody>
                <a:bodyPr anchor="ctr" anchorCtr="0"/>
                <a:p>
                  <a:pPr indent="0" algn="ctr"/>
                  <a:endParaRPr lang="zh-CN" altLang="en-US" dirty="0">
                    <a:solidFill>
                      <a:srgbClr val="FFFFFF"/>
                    </a:solidFill>
                    <a:latin typeface="Calibri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185" name="矩形 175"/>
                <p:cNvSpPr/>
                <p:nvPr/>
              </p:nvSpPr>
              <p:spPr>
                <a:xfrm flipV="1">
                  <a:off x="736720" y="0"/>
                  <a:ext cx="4297533" cy="804146"/>
                </a:xfrm>
                <a:prstGeom prst="rect">
                  <a:avLst/>
                </a:prstGeom>
                <a:solidFill>
                  <a:srgbClr val="203864"/>
                </a:solidFill>
                <a:ln w="9525">
                  <a:noFill/>
                </a:ln>
              </p:spPr>
              <p:txBody>
                <a:bodyPr anchor="ctr" anchorCtr="0"/>
                <a:p>
                  <a:pPr indent="0" algn="ctr"/>
                  <a:endParaRPr lang="zh-CN" altLang="en-US" dirty="0">
                    <a:solidFill>
                      <a:srgbClr val="FFFFFF"/>
                    </a:solidFill>
                    <a:latin typeface="Calibri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186" name="直角三角形 176"/>
                <p:cNvSpPr/>
                <p:nvPr/>
              </p:nvSpPr>
              <p:spPr>
                <a:xfrm>
                  <a:off x="5034252" y="0"/>
                  <a:ext cx="736720" cy="804146"/>
                </a:xfrm>
                <a:prstGeom prst="rtTriangle">
                  <a:avLst/>
                </a:prstGeom>
                <a:solidFill>
                  <a:srgbClr val="111E35"/>
                </a:solidFill>
                <a:ln w="9525">
                  <a:noFill/>
                </a:ln>
              </p:spPr>
              <p:txBody>
                <a:bodyPr anchor="ctr" anchorCtr="0"/>
                <a:p>
                  <a:pPr indent="0" algn="ctr"/>
                  <a:endParaRPr lang="zh-CN" altLang="en-US" dirty="0">
                    <a:solidFill>
                      <a:srgbClr val="FFFFFF"/>
                    </a:solidFill>
                    <a:latin typeface="Calibri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188" name="直角三角形 179"/>
                <p:cNvSpPr/>
                <p:nvPr/>
              </p:nvSpPr>
              <p:spPr>
                <a:xfrm flipH="1">
                  <a:off x="0" y="0"/>
                  <a:ext cx="736720" cy="804146"/>
                </a:xfrm>
                <a:prstGeom prst="rtTriangle">
                  <a:avLst/>
                </a:prstGeom>
                <a:solidFill>
                  <a:srgbClr val="111E35"/>
                </a:solidFill>
                <a:ln w="9525">
                  <a:noFill/>
                </a:ln>
              </p:spPr>
              <p:txBody>
                <a:bodyPr anchor="ctr" anchorCtr="0"/>
                <a:p>
                  <a:pPr indent="0" algn="ctr"/>
                  <a:endParaRPr lang="zh-CN" altLang="en-US" dirty="0">
                    <a:solidFill>
                      <a:srgbClr val="FFFFFF"/>
                    </a:solidFill>
                    <a:latin typeface="Calibri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189" name="矩形 180"/>
                <p:cNvSpPr/>
                <p:nvPr/>
              </p:nvSpPr>
              <p:spPr>
                <a:xfrm flipV="1">
                  <a:off x="0" y="805744"/>
                  <a:ext cx="736720" cy="518768"/>
                </a:xfrm>
                <a:prstGeom prst="rect">
                  <a:avLst/>
                </a:prstGeom>
                <a:solidFill>
                  <a:srgbClr val="203864"/>
                </a:solidFill>
                <a:ln w="9525">
                  <a:noFill/>
                </a:ln>
              </p:spPr>
              <p:txBody>
                <a:bodyPr anchor="ctr" anchorCtr="0"/>
                <a:p>
                  <a:pPr indent="0" algn="ctr"/>
                  <a:endParaRPr lang="zh-CN" altLang="en-US" dirty="0">
                    <a:solidFill>
                      <a:srgbClr val="FFFFFF"/>
                    </a:solidFill>
                    <a:latin typeface="Calibri" pitchFamily="34" charset="0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7190" name="矩形 182"/>
            <p:cNvSpPr/>
            <p:nvPr/>
          </p:nvSpPr>
          <p:spPr>
            <a:xfrm>
              <a:off x="3946651" y="326271"/>
              <a:ext cx="1401445" cy="3373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indent="0"/>
              <a:r>
                <a:rPr lang="en-US" altLang="zh-CN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</a:t>
              </a:r>
              <a:r>
                <a:rPr lang="es-ES_tradnl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IDO</a:t>
              </a:r>
              <a:endParaRPr lang="es-ES_tradnl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矩形 8"/>
          <p:cNvSpPr/>
          <p:nvPr/>
        </p:nvSpPr>
        <p:spPr>
          <a:xfrm flipH="1">
            <a:off x="2809875" y="0"/>
            <a:ext cx="576263" cy="2335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txBody>
          <a:bodyPr anchor="ctr" anchorCtr="0"/>
          <a:p>
            <a:pPr indent="0" algn="ctr"/>
            <a:endParaRPr lang="zh-CN" altLang="en-US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8194" name="文本框 14"/>
          <p:cNvSpPr txBox="1"/>
          <p:nvPr/>
        </p:nvSpPr>
        <p:spPr>
          <a:xfrm>
            <a:off x="1830388" y="230188"/>
            <a:ext cx="906462" cy="15700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/>
            <a:r>
              <a:rPr lang="en-US" altLang="zh-CN" sz="9600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9600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5" name="矩形 3"/>
          <p:cNvSpPr/>
          <p:nvPr/>
        </p:nvSpPr>
        <p:spPr>
          <a:xfrm>
            <a:off x="857250" y="2335213"/>
            <a:ext cx="900113" cy="2808287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indent="0" algn="ctr"/>
            <a:endParaRPr lang="zh-CN" altLang="en-US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grpSp>
        <p:nvGrpSpPr>
          <p:cNvPr id="8196" name="Group 5"/>
          <p:cNvGrpSpPr/>
          <p:nvPr/>
        </p:nvGrpSpPr>
        <p:grpSpPr>
          <a:xfrm>
            <a:off x="857250" y="1431925"/>
            <a:ext cx="8286750" cy="901700"/>
            <a:chOff x="0" y="0"/>
            <a:chExt cx="8286663" cy="902064"/>
          </a:xfrm>
        </p:grpSpPr>
        <p:grpSp>
          <p:nvGrpSpPr>
            <p:cNvPr id="8197" name="Group 6"/>
            <p:cNvGrpSpPr/>
            <p:nvPr/>
          </p:nvGrpSpPr>
          <p:grpSpPr>
            <a:xfrm>
              <a:off x="0" y="0"/>
              <a:ext cx="8286663" cy="902064"/>
              <a:chOff x="0" y="0"/>
              <a:chExt cx="8286663" cy="902064"/>
            </a:xfrm>
          </p:grpSpPr>
          <p:sp>
            <p:nvSpPr>
              <p:cNvPr id="8198" name="矩形 4"/>
              <p:cNvSpPr/>
              <p:nvPr/>
            </p:nvSpPr>
            <p:spPr>
              <a:xfrm>
                <a:off x="900001" y="2064"/>
                <a:ext cx="7386662" cy="90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indent="0"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8199" name="直角三角形 5"/>
              <p:cNvSpPr/>
              <p:nvPr/>
            </p:nvSpPr>
            <p:spPr>
              <a:xfrm rot="-5400000">
                <a:off x="0" y="0"/>
                <a:ext cx="900000" cy="90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indent="0"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8200" name="矩形 6"/>
            <p:cNvSpPr/>
            <p:nvPr/>
          </p:nvSpPr>
          <p:spPr>
            <a:xfrm>
              <a:off x="1108720" y="157611"/>
              <a:ext cx="5952428" cy="522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indent="0"/>
              <a:r>
                <a:rPr lang="es-ES_tradnl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Secciones principales del sistema</a:t>
              </a:r>
              <a:endParaRPr lang="es-ES_tradnl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201" name="Group 10"/>
          <p:cNvGrpSpPr/>
          <p:nvPr/>
        </p:nvGrpSpPr>
        <p:grpSpPr>
          <a:xfrm>
            <a:off x="0" y="2329019"/>
            <a:ext cx="3386138" cy="581982"/>
            <a:chOff x="0" y="2062"/>
            <a:chExt cx="3385877" cy="58219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202" name="直角三角形 7"/>
            <p:cNvSpPr/>
            <p:nvPr/>
          </p:nvSpPr>
          <p:spPr>
            <a:xfrm rot="-10800000" flipH="1">
              <a:off x="2809877" y="2062"/>
              <a:ext cx="576000" cy="576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</a:ln>
          </p:spPr>
          <p:txBody>
            <a:bodyPr anchor="ctr" anchorCtr="0"/>
            <a:p>
              <a:pPr indent="0"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8203" name="矩形 9"/>
            <p:cNvSpPr/>
            <p:nvPr/>
          </p:nvSpPr>
          <p:spPr>
            <a:xfrm flipH="1">
              <a:off x="0" y="8258"/>
              <a:ext cx="2809876" cy="576000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ctr" anchorCtr="0"/>
            <a:p>
              <a:pPr indent="0"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8204" name="矩形 10"/>
          <p:cNvSpPr/>
          <p:nvPr/>
        </p:nvSpPr>
        <p:spPr>
          <a:xfrm>
            <a:off x="3253423" y="2420938"/>
            <a:ext cx="415988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/>
            <a:r>
              <a:rPr lang="es-ES_tradnl" altLang="en-US" sz="2000" dirty="0">
                <a:solidFill>
                  <a:srgbClr val="7F6000"/>
                </a:solidFill>
                <a:latin typeface="微软雅黑" pitchFamily="34" charset="-122"/>
                <a:ea typeface="微软雅黑" pitchFamily="34" charset="-122"/>
              </a:rPr>
              <a:t>Descripción de sus funcionalidades</a:t>
            </a:r>
            <a:endParaRPr lang="es-ES_tradnl" altLang="en-US" sz="2000" dirty="0">
              <a:solidFill>
                <a:srgbClr val="7F6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Imagen 1"/>
          <p:cNvPicPr>
            <a:picLocks noChangeAspect="1"/>
          </p:cNvPicPr>
          <p:nvPr/>
        </p:nvPicPr>
        <p:blipFill>
          <a:blip r:embed="rId1"/>
          <a:srcRect r="8847"/>
          <a:stretch>
            <a:fillRect/>
          </a:stretch>
        </p:blipFill>
        <p:spPr>
          <a:xfrm>
            <a:off x="784225" y="502285"/>
            <a:ext cx="7504430" cy="3651885"/>
          </a:xfrm>
          <a:prstGeom prst="rect">
            <a:avLst/>
          </a:prstGeom>
        </p:spPr>
      </p:pic>
      <p:sp>
        <p:nvSpPr>
          <p:cNvPr id="10270" name="矩形 96"/>
          <p:cNvSpPr/>
          <p:nvPr/>
        </p:nvSpPr>
        <p:spPr>
          <a:xfrm>
            <a:off x="166370" y="3248660"/>
            <a:ext cx="23266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0">
              <a:lnSpc>
                <a:spcPct val="150000"/>
              </a:lnSpc>
            </a:pPr>
            <a:r>
              <a:rPr lang="es-ES_tradnl" altLang="en-US" sz="1200" dirty="0">
                <a:latin typeface="微软雅黑" pitchFamily="34" charset="-122"/>
                <a:ea typeface="微软雅黑" pitchFamily="34" charset="-122"/>
              </a:rPr>
              <a:t>Barra con las opciones generales del sistema</a:t>
            </a:r>
            <a:endParaRPr lang="es-ES_tradnl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71" name="矩形 97"/>
          <p:cNvSpPr/>
          <p:nvPr/>
        </p:nvSpPr>
        <p:spPr>
          <a:xfrm>
            <a:off x="454660" y="33655"/>
            <a:ext cx="449326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0"/>
            <a:r>
              <a:rPr lang="es-ES_tradnl" altLang="en-US" sz="2000" b="1" dirty="0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Vista general del sistema</a:t>
            </a:r>
            <a:endParaRPr lang="es-ES_tradnl" altLang="en-US" sz="2000" b="1" dirty="0">
              <a:solidFill>
                <a:srgbClr val="2038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717925" y="1260475"/>
            <a:ext cx="1480185" cy="5397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" name="Conector recto 2"/>
          <p:cNvCxnSpPr/>
          <p:nvPr/>
        </p:nvCxnSpPr>
        <p:spPr>
          <a:xfrm flipH="1">
            <a:off x="1162685" y="2737485"/>
            <a:ext cx="387350" cy="5308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Rectángulo 10"/>
          <p:cNvSpPr/>
          <p:nvPr/>
        </p:nvSpPr>
        <p:spPr>
          <a:xfrm>
            <a:off x="784225" y="502285"/>
            <a:ext cx="1532890" cy="21183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itchFamily="2" charset="-122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880995" y="619125"/>
            <a:ext cx="5307965" cy="35350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itchFamily="2" charset="-122"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5415915" y="4208145"/>
            <a:ext cx="169545" cy="3206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矩形 96"/>
          <p:cNvSpPr/>
          <p:nvPr/>
        </p:nvSpPr>
        <p:spPr>
          <a:xfrm>
            <a:off x="3192780" y="4431030"/>
            <a:ext cx="46158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0">
              <a:lnSpc>
                <a:spcPct val="150000"/>
              </a:lnSpc>
            </a:pPr>
            <a:r>
              <a:rPr lang="es-ES_tradnl" altLang="en-US" sz="1200" dirty="0">
                <a:latin typeface="微软雅黑" pitchFamily="34" charset="-122"/>
                <a:ea typeface="微软雅黑" pitchFamily="34" charset="-122"/>
              </a:rPr>
              <a:t>Mapa estadístico creado, cada modificación que se realiza se refleja inmediatamente.</a:t>
            </a:r>
            <a:endParaRPr lang="es-ES_tradnl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Imagen 1"/>
          <p:cNvPicPr>
            <a:picLocks noChangeAspect="1"/>
          </p:cNvPicPr>
          <p:nvPr/>
        </p:nvPicPr>
        <p:blipFill>
          <a:blip r:embed="rId1"/>
          <a:srcRect r="8847"/>
          <a:stretch>
            <a:fillRect/>
          </a:stretch>
        </p:blipFill>
        <p:spPr>
          <a:xfrm>
            <a:off x="784225" y="502285"/>
            <a:ext cx="7504430" cy="3651885"/>
          </a:xfrm>
          <a:prstGeom prst="rect">
            <a:avLst/>
          </a:prstGeom>
        </p:spPr>
      </p:pic>
      <p:sp>
        <p:nvSpPr>
          <p:cNvPr id="10270" name="矩形 96"/>
          <p:cNvSpPr/>
          <p:nvPr/>
        </p:nvSpPr>
        <p:spPr>
          <a:xfrm>
            <a:off x="166370" y="2836545"/>
            <a:ext cx="23266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0">
              <a:lnSpc>
                <a:spcPct val="150000"/>
              </a:lnSpc>
            </a:pPr>
            <a:r>
              <a:rPr lang="es-ES_tradnl" altLang="en-US" sz="1200" dirty="0">
                <a:latin typeface="微软雅黑" pitchFamily="34" charset="-122"/>
                <a:ea typeface="微软雅黑" pitchFamily="34" charset="-122"/>
              </a:rPr>
              <a:t>Al seleccionar la opción “Datos del mapa”.</a:t>
            </a:r>
            <a:endParaRPr lang="es-ES_tradnl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71" name="矩形 97"/>
          <p:cNvSpPr/>
          <p:nvPr/>
        </p:nvSpPr>
        <p:spPr>
          <a:xfrm>
            <a:off x="454660" y="33655"/>
            <a:ext cx="449326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0"/>
            <a:r>
              <a:rPr lang="es-ES_tradnl" altLang="en-US" sz="2000" b="1" dirty="0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Vista general del sistema</a:t>
            </a:r>
            <a:endParaRPr lang="es-ES_tradnl" altLang="en-US" sz="2000" b="1" dirty="0">
              <a:solidFill>
                <a:srgbClr val="2038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Conector recto 2"/>
          <p:cNvCxnSpPr/>
          <p:nvPr/>
        </p:nvCxnSpPr>
        <p:spPr>
          <a:xfrm flipH="1">
            <a:off x="1599565" y="2160905"/>
            <a:ext cx="387350" cy="5308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Rectángulo 10"/>
          <p:cNvSpPr/>
          <p:nvPr/>
        </p:nvSpPr>
        <p:spPr>
          <a:xfrm>
            <a:off x="784225" y="1746250"/>
            <a:ext cx="1532890" cy="3054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itchFamily="2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5" y="596900"/>
            <a:ext cx="7143750" cy="3658870"/>
          </a:xfrm>
          <a:prstGeom prst="rect">
            <a:avLst/>
          </a:prstGeom>
        </p:spPr>
      </p:pic>
      <p:sp>
        <p:nvSpPr>
          <p:cNvPr id="10270" name="矩形 96"/>
          <p:cNvSpPr/>
          <p:nvPr/>
        </p:nvSpPr>
        <p:spPr>
          <a:xfrm>
            <a:off x="605155" y="4438650"/>
            <a:ext cx="78409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0">
              <a:lnSpc>
                <a:spcPct val="150000"/>
              </a:lnSpc>
            </a:pPr>
            <a:r>
              <a:rPr lang="es-ES_tradnl" altLang="en-US" sz="1200" dirty="0">
                <a:latin typeface="微软雅黑" pitchFamily="34" charset="-122"/>
                <a:ea typeface="微软雅黑" pitchFamily="34" charset="-122"/>
              </a:rPr>
              <a:t>Se abrirá una barra lateral donde se podrán ingresar los datos por municipio del estado de Guanajuato.</a:t>
            </a:r>
            <a:endParaRPr lang="es-ES_tradnl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71" name="矩形 97"/>
          <p:cNvSpPr/>
          <p:nvPr/>
        </p:nvSpPr>
        <p:spPr>
          <a:xfrm>
            <a:off x="454660" y="33655"/>
            <a:ext cx="449326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0"/>
            <a:r>
              <a:rPr lang="es-ES_tradnl" altLang="en-US" sz="2000" b="1" dirty="0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Vista general del sistema</a:t>
            </a:r>
            <a:endParaRPr lang="es-ES_tradnl" altLang="en-US" sz="2000" b="1" dirty="0">
              <a:solidFill>
                <a:srgbClr val="2038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1852930" y="4256405"/>
            <a:ext cx="534670" cy="2476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Rectángulo 10"/>
          <p:cNvSpPr/>
          <p:nvPr/>
        </p:nvSpPr>
        <p:spPr>
          <a:xfrm>
            <a:off x="725170" y="596900"/>
            <a:ext cx="1435100" cy="36601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itchFamily="2" charset="-122"/>
            </a:endParaRPr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2039620" y="443230"/>
            <a:ext cx="2411730" cy="3257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矩形 96"/>
          <p:cNvSpPr/>
          <p:nvPr/>
        </p:nvSpPr>
        <p:spPr>
          <a:xfrm>
            <a:off x="4517390" y="132080"/>
            <a:ext cx="263271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0">
              <a:lnSpc>
                <a:spcPct val="150000"/>
              </a:lnSpc>
            </a:pPr>
            <a:r>
              <a:rPr lang="es-ES_tradnl" altLang="en-US" sz="1200" dirty="0">
                <a:latin typeface="微软雅黑" pitchFamily="34" charset="-122"/>
                <a:ea typeface="微软雅黑" pitchFamily="34" charset="-122"/>
              </a:rPr>
              <a:t>Botón para cerrar la barra laterla</a:t>
            </a:r>
            <a:endParaRPr lang="es-ES_tradnl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Imagen 1"/>
          <p:cNvPicPr>
            <a:picLocks noChangeAspect="1"/>
          </p:cNvPicPr>
          <p:nvPr/>
        </p:nvPicPr>
        <p:blipFill>
          <a:blip r:embed="rId1"/>
          <a:srcRect r="8847"/>
          <a:stretch>
            <a:fillRect/>
          </a:stretch>
        </p:blipFill>
        <p:spPr>
          <a:xfrm>
            <a:off x="784225" y="502285"/>
            <a:ext cx="7504430" cy="3651885"/>
          </a:xfrm>
          <a:prstGeom prst="rect">
            <a:avLst/>
          </a:prstGeom>
        </p:spPr>
      </p:pic>
      <p:sp>
        <p:nvSpPr>
          <p:cNvPr id="10270" name="矩形 96"/>
          <p:cNvSpPr/>
          <p:nvPr/>
        </p:nvSpPr>
        <p:spPr>
          <a:xfrm>
            <a:off x="166370" y="2836545"/>
            <a:ext cx="23266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0">
              <a:lnSpc>
                <a:spcPct val="150000"/>
              </a:lnSpc>
            </a:pPr>
            <a:r>
              <a:rPr lang="es-ES_tradnl" altLang="en-US" sz="1200" dirty="0">
                <a:latin typeface="微软雅黑" pitchFamily="34" charset="-122"/>
                <a:ea typeface="微软雅黑" pitchFamily="34" charset="-122"/>
              </a:rPr>
              <a:t>Al seleccionar la opción “Título del mapa”</a:t>
            </a:r>
            <a:endParaRPr lang="es-ES_tradnl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71" name="矩形 97"/>
          <p:cNvSpPr/>
          <p:nvPr/>
        </p:nvSpPr>
        <p:spPr>
          <a:xfrm>
            <a:off x="454660" y="33655"/>
            <a:ext cx="449326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0"/>
            <a:r>
              <a:rPr lang="es-ES_tradnl" altLang="en-US" sz="2000" b="1" dirty="0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Vista general del sistema</a:t>
            </a:r>
            <a:endParaRPr lang="es-ES_tradnl" altLang="en-US" sz="2000" b="1" dirty="0">
              <a:solidFill>
                <a:srgbClr val="2038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Conector recto 2"/>
          <p:cNvCxnSpPr/>
          <p:nvPr/>
        </p:nvCxnSpPr>
        <p:spPr>
          <a:xfrm flipH="1">
            <a:off x="1547495" y="2385695"/>
            <a:ext cx="387350" cy="5308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Rectángulo 10"/>
          <p:cNvSpPr/>
          <p:nvPr/>
        </p:nvSpPr>
        <p:spPr>
          <a:xfrm>
            <a:off x="784225" y="1993900"/>
            <a:ext cx="1532890" cy="3054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itchFamily="2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Imagen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155" y="475615"/>
            <a:ext cx="7348220" cy="3963035"/>
          </a:xfrm>
          <a:prstGeom prst="rect">
            <a:avLst/>
          </a:prstGeom>
        </p:spPr>
      </p:pic>
      <p:sp>
        <p:nvSpPr>
          <p:cNvPr id="10270" name="矩形 96"/>
          <p:cNvSpPr/>
          <p:nvPr/>
        </p:nvSpPr>
        <p:spPr>
          <a:xfrm>
            <a:off x="112395" y="3035300"/>
            <a:ext cx="223837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0">
              <a:lnSpc>
                <a:spcPct val="150000"/>
              </a:lnSpc>
            </a:pPr>
            <a:r>
              <a:rPr lang="es-ES_tradnl" altLang="en-US" sz="1200" dirty="0">
                <a:latin typeface="微软雅黑" pitchFamily="34" charset="-122"/>
                <a:ea typeface="微软雅黑" pitchFamily="34" charset="-122"/>
              </a:rPr>
              <a:t>En esta opción se tiene la posibilidad de modificar parámetros para el título del mapa como: texto del título, tamaño de la letra, texto en negrita o italica.</a:t>
            </a:r>
            <a:endParaRPr lang="es-ES_tradnl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71" name="矩形 97"/>
          <p:cNvSpPr/>
          <p:nvPr/>
        </p:nvSpPr>
        <p:spPr>
          <a:xfrm>
            <a:off x="454660" y="33655"/>
            <a:ext cx="449326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0"/>
            <a:r>
              <a:rPr lang="es-ES_tradnl" altLang="en-US" sz="2000" b="1" dirty="0">
                <a:solidFill>
                  <a:srgbClr val="203864"/>
                </a:solidFill>
                <a:latin typeface="微软雅黑" pitchFamily="34" charset="-122"/>
                <a:ea typeface="微软雅黑" pitchFamily="34" charset="-122"/>
              </a:rPr>
              <a:t>Vista general del sistema</a:t>
            </a:r>
            <a:endParaRPr lang="es-ES_tradnl" altLang="en-US" sz="2000" b="1" dirty="0">
              <a:solidFill>
                <a:srgbClr val="2038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Conector recto 2"/>
          <p:cNvCxnSpPr/>
          <p:nvPr/>
        </p:nvCxnSpPr>
        <p:spPr>
          <a:xfrm flipH="1">
            <a:off x="1155065" y="2630805"/>
            <a:ext cx="195580" cy="2997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Rectángulo 10"/>
          <p:cNvSpPr/>
          <p:nvPr/>
        </p:nvSpPr>
        <p:spPr>
          <a:xfrm>
            <a:off x="588645" y="459105"/>
            <a:ext cx="1607820" cy="21717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itchFamily="2" charset="-122"/>
            </a:endParaRPr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2159635" y="443230"/>
            <a:ext cx="2291715" cy="1238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矩形 96"/>
          <p:cNvSpPr/>
          <p:nvPr/>
        </p:nvSpPr>
        <p:spPr>
          <a:xfrm>
            <a:off x="4517390" y="132080"/>
            <a:ext cx="263271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0">
              <a:lnSpc>
                <a:spcPct val="150000"/>
              </a:lnSpc>
            </a:pPr>
            <a:r>
              <a:rPr lang="es-ES_tradnl" altLang="en-US" sz="1200" dirty="0">
                <a:latin typeface="微软雅黑" pitchFamily="34" charset="-122"/>
                <a:ea typeface="微软雅黑" pitchFamily="34" charset="-122"/>
              </a:rPr>
              <a:t>Botón para cerrar la barra laterla</a:t>
            </a:r>
            <a:endParaRPr lang="es-ES_tradnl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SimSun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2171</Words>
  <Application>WPS Presentation</Application>
  <PresentationFormat>全屏显示(16:9)</PresentationFormat>
  <Paragraphs>74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Trebuchet MS</vt:lpstr>
      <vt:lpstr>Droid Sans Fallback</vt:lpstr>
      <vt:lpstr>微软雅黑</vt:lpstr>
      <vt:lpstr>Calibri Light</vt:lpstr>
      <vt:lpstr>Arial Unicode MS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walter</cp:lastModifiedBy>
  <cp:revision>398</cp:revision>
  <dcterms:created xsi:type="dcterms:W3CDTF">2021-10-01T23:49:56Z</dcterms:created>
  <dcterms:modified xsi:type="dcterms:W3CDTF">2021-10-01T23:49:56Z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3082-11.1.0.9080</vt:lpwstr>
  </property>
</Properties>
</file>