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EC3A-EC1C-427F-8654-878906F70D0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CCE1-0936-46DF-B974-6BECCF2F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6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EC3A-EC1C-427F-8654-878906F70D0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CCE1-0936-46DF-B974-6BECCF2F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0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EC3A-EC1C-427F-8654-878906F70D0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CCE1-0936-46DF-B974-6BECCF2F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7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EC3A-EC1C-427F-8654-878906F70D0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CCE1-0936-46DF-B974-6BECCF2F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2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EC3A-EC1C-427F-8654-878906F70D0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CCE1-0936-46DF-B974-6BECCF2F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8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EC3A-EC1C-427F-8654-878906F70D0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CCE1-0936-46DF-B974-6BECCF2F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0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EC3A-EC1C-427F-8654-878906F70D0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CCE1-0936-46DF-B974-6BECCF2F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1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EC3A-EC1C-427F-8654-878906F70D0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CCE1-0936-46DF-B974-6BECCF2F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7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EC3A-EC1C-427F-8654-878906F70D0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CCE1-0936-46DF-B974-6BECCF2F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7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EC3A-EC1C-427F-8654-878906F70D0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CCE1-0936-46DF-B974-6BECCF2F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3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EC3A-EC1C-427F-8654-878906F70D0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CCE1-0936-46DF-B974-6BECCF2F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1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4EC3A-EC1C-427F-8654-878906F70D0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7CCE1-0936-46DF-B974-6BECCF2F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1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125" y="35364"/>
            <a:ext cx="5760720" cy="6822636"/>
          </a:xfrm>
          <a:prstGeom prst="rect">
            <a:avLst/>
          </a:prstGeom>
        </p:spPr>
      </p:pic>
      <p:sp>
        <p:nvSpPr>
          <p:cNvPr id="7" name="Line Callout 2 6"/>
          <p:cNvSpPr/>
          <p:nvPr/>
        </p:nvSpPr>
        <p:spPr>
          <a:xfrm rot="10800000">
            <a:off x="3956854" y="1712420"/>
            <a:ext cx="224444" cy="2161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8654"/>
              <a:gd name="adj6" fmla="val -30592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7"/>
          <p:cNvSpPr/>
          <p:nvPr/>
        </p:nvSpPr>
        <p:spPr>
          <a:xfrm rot="10800000">
            <a:off x="3956856" y="2039388"/>
            <a:ext cx="224444" cy="2161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8654"/>
              <a:gd name="adj6" fmla="val -30592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2 8"/>
          <p:cNvSpPr/>
          <p:nvPr/>
        </p:nvSpPr>
        <p:spPr>
          <a:xfrm rot="10800000">
            <a:off x="3956856" y="2696093"/>
            <a:ext cx="224444" cy="2161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8654"/>
              <a:gd name="adj6" fmla="val -30592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2 9"/>
          <p:cNvSpPr/>
          <p:nvPr/>
        </p:nvSpPr>
        <p:spPr>
          <a:xfrm rot="10800000">
            <a:off x="3956855" y="4250574"/>
            <a:ext cx="224444" cy="2161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8654"/>
              <a:gd name="adj6" fmla="val -30592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2 11"/>
          <p:cNvSpPr/>
          <p:nvPr/>
        </p:nvSpPr>
        <p:spPr>
          <a:xfrm rot="10800000">
            <a:off x="3961010" y="4577543"/>
            <a:ext cx="224444" cy="2161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8654"/>
              <a:gd name="adj6" fmla="val -30592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ne Callout 2 12"/>
          <p:cNvSpPr/>
          <p:nvPr/>
        </p:nvSpPr>
        <p:spPr>
          <a:xfrm rot="10800000">
            <a:off x="3956855" y="5018117"/>
            <a:ext cx="224444" cy="2161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8654"/>
              <a:gd name="adj6" fmla="val -30592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Line Callout 2 14"/>
          <p:cNvSpPr/>
          <p:nvPr/>
        </p:nvSpPr>
        <p:spPr>
          <a:xfrm rot="10800000">
            <a:off x="3965166" y="6376169"/>
            <a:ext cx="224444" cy="2161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8654"/>
              <a:gd name="adj6" fmla="val -30592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ne Callout 2 17"/>
          <p:cNvSpPr/>
          <p:nvPr/>
        </p:nvSpPr>
        <p:spPr>
          <a:xfrm rot="10800000">
            <a:off x="3956854" y="412866"/>
            <a:ext cx="224444" cy="2161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7116"/>
              <a:gd name="adj6" fmla="val -21703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9" name="Line Callout 2 18"/>
          <p:cNvSpPr/>
          <p:nvPr/>
        </p:nvSpPr>
        <p:spPr>
          <a:xfrm rot="10800000">
            <a:off x="3965166" y="3316777"/>
            <a:ext cx="224444" cy="2161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00962"/>
              <a:gd name="adj6" fmla="val -891111"/>
            </a:avLst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ine Callout 2 19"/>
          <p:cNvSpPr/>
          <p:nvPr/>
        </p:nvSpPr>
        <p:spPr>
          <a:xfrm rot="10800000">
            <a:off x="3965166" y="5357906"/>
            <a:ext cx="224444" cy="2161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3279"/>
              <a:gd name="adj6" fmla="val -902391"/>
            </a:avLst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458448" y="286871"/>
            <a:ext cx="376518" cy="142554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787153" y="2091384"/>
            <a:ext cx="836705" cy="15781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17838" y="345561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17838" y="1634436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23431" y="1962788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24450" y="2625013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33781" y="3248462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24449" y="4175548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33389" y="4503900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936499" y="4949432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868216" y="6299569"/>
            <a:ext cx="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24449" y="5277784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2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Oregon Department of Environmental Quality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GRUND Yuan</dc:creator>
  <cp:lastModifiedBy>GRUND Yuan</cp:lastModifiedBy>
  <cp:revision>7</cp:revision>
  <dcterms:created xsi:type="dcterms:W3CDTF">2021-01-06T07:31:12Z</dcterms:created>
  <dcterms:modified xsi:type="dcterms:W3CDTF">2021-01-12T06:31:06Z</dcterms:modified>
</cp:coreProperties>
</file>